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D08E6-605D-49FC-8EC6-07A819EF4A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9BC7C2-E50F-42A7-ADF9-690EC7F0A3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Creación de un repositorio local</a:t>
          </a:r>
        </a:p>
      </dgm:t>
    </dgm:pt>
    <dgm:pt modelId="{5CBE1530-6FAE-459A-9C39-E7049ACF9EB9}" type="parTrans" cxnId="{7FA2793F-A801-4DD4-96C2-2B941E06D3C5}">
      <dgm:prSet/>
      <dgm:spPr/>
      <dgm:t>
        <a:bodyPr/>
        <a:lstStyle/>
        <a:p>
          <a:endParaRPr lang="en-US"/>
        </a:p>
      </dgm:t>
    </dgm:pt>
    <dgm:pt modelId="{391808B2-D127-448B-90FA-AD72F02E6E83}" type="sibTrans" cxnId="{7FA2793F-A801-4DD4-96C2-2B941E06D3C5}">
      <dgm:prSet/>
      <dgm:spPr/>
      <dgm:t>
        <a:bodyPr/>
        <a:lstStyle/>
        <a:p>
          <a:endParaRPr lang="en-US"/>
        </a:p>
      </dgm:t>
    </dgm:pt>
    <dgm:pt modelId="{BB1493BC-56BA-4EAB-BE7B-34E2BFDE2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Agregar archivos y realizar commits básicos</a:t>
          </a:r>
        </a:p>
      </dgm:t>
    </dgm:pt>
    <dgm:pt modelId="{2060EFF8-F77F-44E3-BF50-327DF61942E0}" type="parTrans" cxnId="{B28E1B28-EF5B-4213-BC25-3F54AA81C850}">
      <dgm:prSet/>
      <dgm:spPr/>
      <dgm:t>
        <a:bodyPr/>
        <a:lstStyle/>
        <a:p>
          <a:endParaRPr lang="en-US"/>
        </a:p>
      </dgm:t>
    </dgm:pt>
    <dgm:pt modelId="{12B22CC5-E63A-405F-89D4-2D02CCFD7BAA}" type="sibTrans" cxnId="{B28E1B28-EF5B-4213-BC25-3F54AA81C850}">
      <dgm:prSet/>
      <dgm:spPr/>
      <dgm:t>
        <a:bodyPr/>
        <a:lstStyle/>
        <a:p>
          <a:endParaRPr lang="en-US"/>
        </a:p>
      </dgm:t>
    </dgm:pt>
    <dgm:pt modelId="{33F6019F-F5D9-4A45-B4AC-99F86FFBF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Exploración de comandos git status y git log</a:t>
          </a:r>
        </a:p>
      </dgm:t>
    </dgm:pt>
    <dgm:pt modelId="{16454DB3-5F69-4CE0-AE51-527B1F8E8FE1}" type="parTrans" cxnId="{D32DD8A3-E81C-4EEF-B806-D4A33599A028}">
      <dgm:prSet/>
      <dgm:spPr/>
      <dgm:t>
        <a:bodyPr/>
        <a:lstStyle/>
        <a:p>
          <a:endParaRPr lang="en-US"/>
        </a:p>
      </dgm:t>
    </dgm:pt>
    <dgm:pt modelId="{FDAFBFFC-88DE-45D5-AB46-DDC753FD16D6}" type="sibTrans" cxnId="{D32DD8A3-E81C-4EEF-B806-D4A33599A028}">
      <dgm:prSet/>
      <dgm:spPr/>
      <dgm:t>
        <a:bodyPr/>
        <a:lstStyle/>
        <a:p>
          <a:endParaRPr lang="en-US"/>
        </a:p>
      </dgm:t>
    </dgm:pt>
    <dgm:pt modelId="{38C3B7C3-0A26-4759-9B5B-906B46187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Ejercicio guiado en vivo</a:t>
          </a:r>
        </a:p>
      </dgm:t>
    </dgm:pt>
    <dgm:pt modelId="{0F37B34F-F0BC-4548-819B-8B189632EC56}" type="parTrans" cxnId="{F3D28A9C-528D-42FA-AAE6-AEE59F4656AE}">
      <dgm:prSet/>
      <dgm:spPr/>
      <dgm:t>
        <a:bodyPr/>
        <a:lstStyle/>
        <a:p>
          <a:endParaRPr lang="en-US"/>
        </a:p>
      </dgm:t>
    </dgm:pt>
    <dgm:pt modelId="{70B5ED14-9F2B-44A1-94BF-E17DCDD2A5D9}" type="sibTrans" cxnId="{F3D28A9C-528D-42FA-AAE6-AEE59F4656AE}">
      <dgm:prSet/>
      <dgm:spPr/>
      <dgm:t>
        <a:bodyPr/>
        <a:lstStyle/>
        <a:p>
          <a:endParaRPr lang="en-US"/>
        </a:p>
      </dgm:t>
    </dgm:pt>
    <dgm:pt modelId="{EA7116D3-8605-4A76-94A3-D95042778238}" type="pres">
      <dgm:prSet presAssocID="{BCFD08E6-605D-49FC-8EC6-07A819EF4AC4}" presName="root" presStyleCnt="0">
        <dgm:presLayoutVars>
          <dgm:dir/>
          <dgm:resizeHandles val="exact"/>
        </dgm:presLayoutVars>
      </dgm:prSet>
      <dgm:spPr/>
    </dgm:pt>
    <dgm:pt modelId="{27D72446-B411-45A2-878C-AEC5FA4A574E}" type="pres">
      <dgm:prSet presAssocID="{4E9BC7C2-E50F-42A7-ADF9-690EC7F0A361}" presName="compNode" presStyleCnt="0"/>
      <dgm:spPr/>
    </dgm:pt>
    <dgm:pt modelId="{AA2DED28-56DA-4D03-A92A-7986BAA6DE36}" type="pres">
      <dgm:prSet presAssocID="{4E9BC7C2-E50F-42A7-ADF9-690EC7F0A3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841B47D-0084-41A3-A8F9-651968CF80CD}" type="pres">
      <dgm:prSet presAssocID="{4E9BC7C2-E50F-42A7-ADF9-690EC7F0A361}" presName="spaceRect" presStyleCnt="0"/>
      <dgm:spPr/>
    </dgm:pt>
    <dgm:pt modelId="{0D5BB548-24EF-40E9-80AB-F1289E53A5E8}" type="pres">
      <dgm:prSet presAssocID="{4E9BC7C2-E50F-42A7-ADF9-690EC7F0A361}" presName="textRect" presStyleLbl="revTx" presStyleIdx="0" presStyleCnt="4">
        <dgm:presLayoutVars>
          <dgm:chMax val="1"/>
          <dgm:chPref val="1"/>
        </dgm:presLayoutVars>
      </dgm:prSet>
      <dgm:spPr/>
    </dgm:pt>
    <dgm:pt modelId="{AF79CD17-CDFA-44D0-B68A-026B03E39206}" type="pres">
      <dgm:prSet presAssocID="{391808B2-D127-448B-90FA-AD72F02E6E83}" presName="sibTrans" presStyleCnt="0"/>
      <dgm:spPr/>
    </dgm:pt>
    <dgm:pt modelId="{F9146F48-3389-4994-9811-45701B01926E}" type="pres">
      <dgm:prSet presAssocID="{BB1493BC-56BA-4EAB-BE7B-34E2BFDE2D99}" presName="compNode" presStyleCnt="0"/>
      <dgm:spPr/>
    </dgm:pt>
    <dgm:pt modelId="{95300040-92CD-4114-ABCA-228CBC33E97E}" type="pres">
      <dgm:prSet presAssocID="{BB1493BC-56BA-4EAB-BE7B-34E2BFDE2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789A117-6582-4B34-956E-82FBC6313AAF}" type="pres">
      <dgm:prSet presAssocID="{BB1493BC-56BA-4EAB-BE7B-34E2BFDE2D99}" presName="spaceRect" presStyleCnt="0"/>
      <dgm:spPr/>
    </dgm:pt>
    <dgm:pt modelId="{FFF21064-0498-43F4-8DE8-09136614FF83}" type="pres">
      <dgm:prSet presAssocID="{BB1493BC-56BA-4EAB-BE7B-34E2BFDE2D99}" presName="textRect" presStyleLbl="revTx" presStyleIdx="1" presStyleCnt="4">
        <dgm:presLayoutVars>
          <dgm:chMax val="1"/>
          <dgm:chPref val="1"/>
        </dgm:presLayoutVars>
      </dgm:prSet>
      <dgm:spPr/>
    </dgm:pt>
    <dgm:pt modelId="{9737DEBA-F91E-48AA-AC3A-DAE36404AE60}" type="pres">
      <dgm:prSet presAssocID="{12B22CC5-E63A-405F-89D4-2D02CCFD7BAA}" presName="sibTrans" presStyleCnt="0"/>
      <dgm:spPr/>
    </dgm:pt>
    <dgm:pt modelId="{1553FFB6-4177-4D07-9CD2-87FEC223CB1D}" type="pres">
      <dgm:prSet presAssocID="{33F6019F-F5D9-4A45-B4AC-99F86FFBFAD8}" presName="compNode" presStyleCnt="0"/>
      <dgm:spPr/>
    </dgm:pt>
    <dgm:pt modelId="{29EA8274-79DB-4D18-AE20-385490FF740E}" type="pres">
      <dgm:prSet presAssocID="{33F6019F-F5D9-4A45-B4AC-99F86FFBFA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BA6D078-B3DC-4767-881B-38CE38ED2B64}" type="pres">
      <dgm:prSet presAssocID="{33F6019F-F5D9-4A45-B4AC-99F86FFBFAD8}" presName="spaceRect" presStyleCnt="0"/>
      <dgm:spPr/>
    </dgm:pt>
    <dgm:pt modelId="{3412D7FF-BF76-471C-BE70-173E75CAF5D7}" type="pres">
      <dgm:prSet presAssocID="{33F6019F-F5D9-4A45-B4AC-99F86FFBFAD8}" presName="textRect" presStyleLbl="revTx" presStyleIdx="2" presStyleCnt="4">
        <dgm:presLayoutVars>
          <dgm:chMax val="1"/>
          <dgm:chPref val="1"/>
        </dgm:presLayoutVars>
      </dgm:prSet>
      <dgm:spPr/>
    </dgm:pt>
    <dgm:pt modelId="{44B21B19-26FB-44FA-A260-30A34C99F346}" type="pres">
      <dgm:prSet presAssocID="{FDAFBFFC-88DE-45D5-AB46-DDC753FD16D6}" presName="sibTrans" presStyleCnt="0"/>
      <dgm:spPr/>
    </dgm:pt>
    <dgm:pt modelId="{CD33EC51-EE85-4289-BB7F-210E21077D38}" type="pres">
      <dgm:prSet presAssocID="{38C3B7C3-0A26-4759-9B5B-906B46187916}" presName="compNode" presStyleCnt="0"/>
      <dgm:spPr/>
    </dgm:pt>
    <dgm:pt modelId="{F2B0C673-E78F-4CF2-BB05-881D0CC6E166}" type="pres">
      <dgm:prSet presAssocID="{38C3B7C3-0A26-4759-9B5B-906B461879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a"/>
        </a:ext>
      </dgm:extLst>
    </dgm:pt>
    <dgm:pt modelId="{9981FA8D-6B6E-4ED1-8735-2D1CCAE982D2}" type="pres">
      <dgm:prSet presAssocID="{38C3B7C3-0A26-4759-9B5B-906B46187916}" presName="spaceRect" presStyleCnt="0"/>
      <dgm:spPr/>
    </dgm:pt>
    <dgm:pt modelId="{FCECDD58-9C14-4B9A-9146-C8B8FE309FB0}" type="pres">
      <dgm:prSet presAssocID="{38C3B7C3-0A26-4759-9B5B-906B461879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A2F423-F1C5-4D1A-862A-44125B550649}" type="presOf" srcId="{33F6019F-F5D9-4A45-B4AC-99F86FFBFAD8}" destId="{3412D7FF-BF76-471C-BE70-173E75CAF5D7}" srcOrd="0" destOrd="0" presId="urn:microsoft.com/office/officeart/2018/2/layout/IconLabelList"/>
    <dgm:cxn modelId="{B28E1B28-EF5B-4213-BC25-3F54AA81C850}" srcId="{BCFD08E6-605D-49FC-8EC6-07A819EF4AC4}" destId="{BB1493BC-56BA-4EAB-BE7B-34E2BFDE2D99}" srcOrd="1" destOrd="0" parTransId="{2060EFF8-F77F-44E3-BF50-327DF61942E0}" sibTransId="{12B22CC5-E63A-405F-89D4-2D02CCFD7BAA}"/>
    <dgm:cxn modelId="{7FA2793F-A801-4DD4-96C2-2B941E06D3C5}" srcId="{BCFD08E6-605D-49FC-8EC6-07A819EF4AC4}" destId="{4E9BC7C2-E50F-42A7-ADF9-690EC7F0A361}" srcOrd="0" destOrd="0" parTransId="{5CBE1530-6FAE-459A-9C39-E7049ACF9EB9}" sibTransId="{391808B2-D127-448B-90FA-AD72F02E6E83}"/>
    <dgm:cxn modelId="{96592940-883A-48A6-937F-73FF6CFE02FB}" type="presOf" srcId="{BB1493BC-56BA-4EAB-BE7B-34E2BFDE2D99}" destId="{FFF21064-0498-43F4-8DE8-09136614FF83}" srcOrd="0" destOrd="0" presId="urn:microsoft.com/office/officeart/2018/2/layout/IconLabelList"/>
    <dgm:cxn modelId="{5C8A6742-A6C7-47B4-A9AE-E3CDA0BE6684}" type="presOf" srcId="{BCFD08E6-605D-49FC-8EC6-07A819EF4AC4}" destId="{EA7116D3-8605-4A76-94A3-D95042778238}" srcOrd="0" destOrd="0" presId="urn:microsoft.com/office/officeart/2018/2/layout/IconLabelList"/>
    <dgm:cxn modelId="{F3D28A9C-528D-42FA-AAE6-AEE59F4656AE}" srcId="{BCFD08E6-605D-49FC-8EC6-07A819EF4AC4}" destId="{38C3B7C3-0A26-4759-9B5B-906B46187916}" srcOrd="3" destOrd="0" parTransId="{0F37B34F-F0BC-4548-819B-8B189632EC56}" sibTransId="{70B5ED14-9F2B-44A1-94BF-E17DCDD2A5D9}"/>
    <dgm:cxn modelId="{D32DD8A3-E81C-4EEF-B806-D4A33599A028}" srcId="{BCFD08E6-605D-49FC-8EC6-07A819EF4AC4}" destId="{33F6019F-F5D9-4A45-B4AC-99F86FFBFAD8}" srcOrd="2" destOrd="0" parTransId="{16454DB3-5F69-4CE0-AE51-527B1F8E8FE1}" sibTransId="{FDAFBFFC-88DE-45D5-AB46-DDC753FD16D6}"/>
    <dgm:cxn modelId="{6ED970BF-D220-4630-9490-0F2D95C2EA34}" type="presOf" srcId="{4E9BC7C2-E50F-42A7-ADF9-690EC7F0A361}" destId="{0D5BB548-24EF-40E9-80AB-F1289E53A5E8}" srcOrd="0" destOrd="0" presId="urn:microsoft.com/office/officeart/2018/2/layout/IconLabelList"/>
    <dgm:cxn modelId="{3B2ECCF1-4647-4E26-AE8E-38BE54F9070E}" type="presOf" srcId="{38C3B7C3-0A26-4759-9B5B-906B46187916}" destId="{FCECDD58-9C14-4B9A-9146-C8B8FE309FB0}" srcOrd="0" destOrd="0" presId="urn:microsoft.com/office/officeart/2018/2/layout/IconLabelList"/>
    <dgm:cxn modelId="{1E81309D-3402-4B1A-803D-B01FD92A1BF0}" type="presParOf" srcId="{EA7116D3-8605-4A76-94A3-D95042778238}" destId="{27D72446-B411-45A2-878C-AEC5FA4A574E}" srcOrd="0" destOrd="0" presId="urn:microsoft.com/office/officeart/2018/2/layout/IconLabelList"/>
    <dgm:cxn modelId="{75BE0253-88EB-488A-AEAE-054128CF1F55}" type="presParOf" srcId="{27D72446-B411-45A2-878C-AEC5FA4A574E}" destId="{AA2DED28-56DA-4D03-A92A-7986BAA6DE36}" srcOrd="0" destOrd="0" presId="urn:microsoft.com/office/officeart/2018/2/layout/IconLabelList"/>
    <dgm:cxn modelId="{B8BEF662-2108-4A68-B088-0926DC8B7F8B}" type="presParOf" srcId="{27D72446-B411-45A2-878C-AEC5FA4A574E}" destId="{F841B47D-0084-41A3-A8F9-651968CF80CD}" srcOrd="1" destOrd="0" presId="urn:microsoft.com/office/officeart/2018/2/layout/IconLabelList"/>
    <dgm:cxn modelId="{52A8ACF8-E56C-4094-969D-D2A07DBDC87E}" type="presParOf" srcId="{27D72446-B411-45A2-878C-AEC5FA4A574E}" destId="{0D5BB548-24EF-40E9-80AB-F1289E53A5E8}" srcOrd="2" destOrd="0" presId="urn:microsoft.com/office/officeart/2018/2/layout/IconLabelList"/>
    <dgm:cxn modelId="{432D462A-34A4-42DD-81D3-02078FD4F95F}" type="presParOf" srcId="{EA7116D3-8605-4A76-94A3-D95042778238}" destId="{AF79CD17-CDFA-44D0-B68A-026B03E39206}" srcOrd="1" destOrd="0" presId="urn:microsoft.com/office/officeart/2018/2/layout/IconLabelList"/>
    <dgm:cxn modelId="{5D19DB3A-26F7-4DCD-9309-AE02CFAB5D89}" type="presParOf" srcId="{EA7116D3-8605-4A76-94A3-D95042778238}" destId="{F9146F48-3389-4994-9811-45701B01926E}" srcOrd="2" destOrd="0" presId="urn:microsoft.com/office/officeart/2018/2/layout/IconLabelList"/>
    <dgm:cxn modelId="{72207AAD-347B-44C3-9BDC-7631C6F3FD49}" type="presParOf" srcId="{F9146F48-3389-4994-9811-45701B01926E}" destId="{95300040-92CD-4114-ABCA-228CBC33E97E}" srcOrd="0" destOrd="0" presId="urn:microsoft.com/office/officeart/2018/2/layout/IconLabelList"/>
    <dgm:cxn modelId="{09087370-BA82-44CD-8971-4B8904F29A83}" type="presParOf" srcId="{F9146F48-3389-4994-9811-45701B01926E}" destId="{D789A117-6582-4B34-956E-82FBC6313AAF}" srcOrd="1" destOrd="0" presId="urn:microsoft.com/office/officeart/2018/2/layout/IconLabelList"/>
    <dgm:cxn modelId="{FFFB5974-30DB-4133-91AB-471D9CA27902}" type="presParOf" srcId="{F9146F48-3389-4994-9811-45701B01926E}" destId="{FFF21064-0498-43F4-8DE8-09136614FF83}" srcOrd="2" destOrd="0" presId="urn:microsoft.com/office/officeart/2018/2/layout/IconLabelList"/>
    <dgm:cxn modelId="{B2A7C286-6025-44B2-92C6-246B4DE8D3B4}" type="presParOf" srcId="{EA7116D3-8605-4A76-94A3-D95042778238}" destId="{9737DEBA-F91E-48AA-AC3A-DAE36404AE60}" srcOrd="3" destOrd="0" presId="urn:microsoft.com/office/officeart/2018/2/layout/IconLabelList"/>
    <dgm:cxn modelId="{2E094F9A-7BB8-4D66-85B6-CAB462B8DABF}" type="presParOf" srcId="{EA7116D3-8605-4A76-94A3-D95042778238}" destId="{1553FFB6-4177-4D07-9CD2-87FEC223CB1D}" srcOrd="4" destOrd="0" presId="urn:microsoft.com/office/officeart/2018/2/layout/IconLabelList"/>
    <dgm:cxn modelId="{F487C307-C2E3-4344-9A21-8E2214F7DFD9}" type="presParOf" srcId="{1553FFB6-4177-4D07-9CD2-87FEC223CB1D}" destId="{29EA8274-79DB-4D18-AE20-385490FF740E}" srcOrd="0" destOrd="0" presId="urn:microsoft.com/office/officeart/2018/2/layout/IconLabelList"/>
    <dgm:cxn modelId="{14B5106D-9195-4E5E-9BD8-8A4E716CFB69}" type="presParOf" srcId="{1553FFB6-4177-4D07-9CD2-87FEC223CB1D}" destId="{EBA6D078-B3DC-4767-881B-38CE38ED2B64}" srcOrd="1" destOrd="0" presId="urn:microsoft.com/office/officeart/2018/2/layout/IconLabelList"/>
    <dgm:cxn modelId="{634CD723-2370-456F-AFF8-6970CDDE7544}" type="presParOf" srcId="{1553FFB6-4177-4D07-9CD2-87FEC223CB1D}" destId="{3412D7FF-BF76-471C-BE70-173E75CAF5D7}" srcOrd="2" destOrd="0" presId="urn:microsoft.com/office/officeart/2018/2/layout/IconLabelList"/>
    <dgm:cxn modelId="{1698E23B-5BCA-42C0-B2E7-935098F9864C}" type="presParOf" srcId="{EA7116D3-8605-4A76-94A3-D95042778238}" destId="{44B21B19-26FB-44FA-A260-30A34C99F346}" srcOrd="5" destOrd="0" presId="urn:microsoft.com/office/officeart/2018/2/layout/IconLabelList"/>
    <dgm:cxn modelId="{A5189093-D02D-4ED5-803B-8EBBE2BB7EE3}" type="presParOf" srcId="{EA7116D3-8605-4A76-94A3-D95042778238}" destId="{CD33EC51-EE85-4289-BB7F-210E21077D38}" srcOrd="6" destOrd="0" presId="urn:microsoft.com/office/officeart/2018/2/layout/IconLabelList"/>
    <dgm:cxn modelId="{71AC206F-BE17-43B3-B437-39F449D2FC50}" type="presParOf" srcId="{CD33EC51-EE85-4289-BB7F-210E21077D38}" destId="{F2B0C673-E78F-4CF2-BB05-881D0CC6E166}" srcOrd="0" destOrd="0" presId="urn:microsoft.com/office/officeart/2018/2/layout/IconLabelList"/>
    <dgm:cxn modelId="{AC8E2F0F-00F8-4F8F-A44B-42B997C31E70}" type="presParOf" srcId="{CD33EC51-EE85-4289-BB7F-210E21077D38}" destId="{9981FA8D-6B6E-4ED1-8735-2D1CCAE982D2}" srcOrd="1" destOrd="0" presId="urn:microsoft.com/office/officeart/2018/2/layout/IconLabelList"/>
    <dgm:cxn modelId="{4176210A-EB04-4C79-BFAB-017542DE60D3}" type="presParOf" srcId="{CD33EC51-EE85-4289-BB7F-210E21077D38}" destId="{FCECDD58-9C14-4B9A-9146-C8B8FE309F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168D6-FB46-444D-BF2B-4AB3151E34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5703A4-82A5-4DB5-B6ED-4C0857D5896C}">
      <dgm:prSet/>
      <dgm:spPr/>
      <dgm:t>
        <a:bodyPr/>
        <a:lstStyle/>
        <a:p>
          <a:r>
            <a:rPr lang="en-US"/>
            <a:t>- ¿Qué es una rama y por qué usarla?</a:t>
          </a:r>
        </a:p>
      </dgm:t>
    </dgm:pt>
    <dgm:pt modelId="{54A63AEF-E46F-4A1D-BAF9-B41653B99EAD}" type="parTrans" cxnId="{DB548579-952E-4197-85B1-F84C834DB47F}">
      <dgm:prSet/>
      <dgm:spPr/>
      <dgm:t>
        <a:bodyPr/>
        <a:lstStyle/>
        <a:p>
          <a:endParaRPr lang="en-US"/>
        </a:p>
      </dgm:t>
    </dgm:pt>
    <dgm:pt modelId="{66886659-BBCD-4DE5-BFC9-7A63EB1D04FA}" type="sibTrans" cxnId="{DB548579-952E-4197-85B1-F84C834DB47F}">
      <dgm:prSet/>
      <dgm:spPr/>
      <dgm:t>
        <a:bodyPr/>
        <a:lstStyle/>
        <a:p>
          <a:endParaRPr lang="en-US"/>
        </a:p>
      </dgm:t>
    </dgm:pt>
    <dgm:pt modelId="{18734947-A7CD-417A-935B-B4A4AD7B1B31}">
      <dgm:prSet/>
      <dgm:spPr/>
      <dgm:t>
        <a:bodyPr/>
        <a:lstStyle/>
        <a:p>
          <a:r>
            <a:rPr lang="en-US"/>
            <a:t>- Comandos: git branch, git checkout, git merge</a:t>
          </a:r>
        </a:p>
      </dgm:t>
    </dgm:pt>
    <dgm:pt modelId="{FB391BDE-958F-4CD6-A5D4-95EA669D4F75}" type="parTrans" cxnId="{93064066-F56E-485D-8DA3-C9F5EDEF133D}">
      <dgm:prSet/>
      <dgm:spPr/>
      <dgm:t>
        <a:bodyPr/>
        <a:lstStyle/>
        <a:p>
          <a:endParaRPr lang="en-US"/>
        </a:p>
      </dgm:t>
    </dgm:pt>
    <dgm:pt modelId="{53C725C0-DE08-42E0-B401-E596C1123471}" type="sibTrans" cxnId="{93064066-F56E-485D-8DA3-C9F5EDEF133D}">
      <dgm:prSet/>
      <dgm:spPr/>
      <dgm:t>
        <a:bodyPr/>
        <a:lstStyle/>
        <a:p>
          <a:endParaRPr lang="en-US"/>
        </a:p>
      </dgm:t>
    </dgm:pt>
    <dgm:pt modelId="{B34980A2-83E0-4D88-8972-1A19C32C2D54}">
      <dgm:prSet/>
      <dgm:spPr/>
      <dgm:t>
        <a:bodyPr/>
        <a:lstStyle/>
        <a:p>
          <a:r>
            <a:rPr lang="en-US"/>
            <a:t>- Creación y fusión de ramas en un ejercicio práctico</a:t>
          </a:r>
        </a:p>
      </dgm:t>
    </dgm:pt>
    <dgm:pt modelId="{048071A0-A38A-4EBF-B0D6-D735343AB253}" type="parTrans" cxnId="{CDD3DCF6-E5CF-4BAA-920D-D16CAEFB165B}">
      <dgm:prSet/>
      <dgm:spPr/>
      <dgm:t>
        <a:bodyPr/>
        <a:lstStyle/>
        <a:p>
          <a:endParaRPr lang="en-US"/>
        </a:p>
      </dgm:t>
    </dgm:pt>
    <dgm:pt modelId="{64788D18-7392-4BC8-A433-9D43750CC9B2}" type="sibTrans" cxnId="{CDD3DCF6-E5CF-4BAA-920D-D16CAEFB165B}">
      <dgm:prSet/>
      <dgm:spPr/>
      <dgm:t>
        <a:bodyPr/>
        <a:lstStyle/>
        <a:p>
          <a:endParaRPr lang="en-US"/>
        </a:p>
      </dgm:t>
    </dgm:pt>
    <dgm:pt modelId="{8D156355-8937-4E7A-A767-65606247BB35}">
      <dgm:prSet/>
      <dgm:spPr/>
      <dgm:t>
        <a:bodyPr/>
        <a:lstStyle/>
        <a:p>
          <a:r>
            <a:rPr lang="en-US"/>
            <a:t>- Simulación de colaboración con roles</a:t>
          </a:r>
        </a:p>
      </dgm:t>
    </dgm:pt>
    <dgm:pt modelId="{D4EF23A3-23DF-46C7-9567-F947A50DF3FB}" type="parTrans" cxnId="{F692F096-A3B3-4192-ACCF-5996B01CB6A6}">
      <dgm:prSet/>
      <dgm:spPr/>
      <dgm:t>
        <a:bodyPr/>
        <a:lstStyle/>
        <a:p>
          <a:endParaRPr lang="en-US"/>
        </a:p>
      </dgm:t>
    </dgm:pt>
    <dgm:pt modelId="{58BCF7F6-5780-476A-8961-3C96CF2A5588}" type="sibTrans" cxnId="{F692F096-A3B3-4192-ACCF-5996B01CB6A6}">
      <dgm:prSet/>
      <dgm:spPr/>
      <dgm:t>
        <a:bodyPr/>
        <a:lstStyle/>
        <a:p>
          <a:endParaRPr lang="en-US"/>
        </a:p>
      </dgm:t>
    </dgm:pt>
    <dgm:pt modelId="{7642CFCB-536E-4C26-90C1-BE64771D16B2}" type="pres">
      <dgm:prSet presAssocID="{F75168D6-FB46-444D-BF2B-4AB3151E3459}" presName="root" presStyleCnt="0">
        <dgm:presLayoutVars>
          <dgm:dir/>
          <dgm:resizeHandles val="exact"/>
        </dgm:presLayoutVars>
      </dgm:prSet>
      <dgm:spPr/>
    </dgm:pt>
    <dgm:pt modelId="{117ED991-93F1-49FA-8F92-34C6E52E4BEA}" type="pres">
      <dgm:prSet presAssocID="{995703A4-82A5-4DB5-B6ED-4C0857D5896C}" presName="compNode" presStyleCnt="0"/>
      <dgm:spPr/>
    </dgm:pt>
    <dgm:pt modelId="{6987E50F-2F5E-4D80-B60E-E3C1988D61B1}" type="pres">
      <dgm:prSet presAssocID="{995703A4-82A5-4DB5-B6ED-4C0857D5896C}" presName="bgRect" presStyleLbl="bgShp" presStyleIdx="0" presStyleCnt="4"/>
      <dgm:spPr/>
    </dgm:pt>
    <dgm:pt modelId="{96D35638-12AF-4244-8F32-816B4BDDB2C1}" type="pres">
      <dgm:prSet presAssocID="{995703A4-82A5-4DB5-B6ED-4C0857D589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A3B818FD-C983-40EF-A8D4-8BC597BEB2EF}" type="pres">
      <dgm:prSet presAssocID="{995703A4-82A5-4DB5-B6ED-4C0857D5896C}" presName="spaceRect" presStyleCnt="0"/>
      <dgm:spPr/>
    </dgm:pt>
    <dgm:pt modelId="{1389D1DE-299B-4516-816E-743FFDB49538}" type="pres">
      <dgm:prSet presAssocID="{995703A4-82A5-4DB5-B6ED-4C0857D5896C}" presName="parTx" presStyleLbl="revTx" presStyleIdx="0" presStyleCnt="4">
        <dgm:presLayoutVars>
          <dgm:chMax val="0"/>
          <dgm:chPref val="0"/>
        </dgm:presLayoutVars>
      </dgm:prSet>
      <dgm:spPr/>
    </dgm:pt>
    <dgm:pt modelId="{224D7700-CABC-41AA-978F-7CFB2BEA9439}" type="pres">
      <dgm:prSet presAssocID="{66886659-BBCD-4DE5-BFC9-7A63EB1D04FA}" presName="sibTrans" presStyleCnt="0"/>
      <dgm:spPr/>
    </dgm:pt>
    <dgm:pt modelId="{5511AA9E-0465-4E9C-B41C-7A68F6D33351}" type="pres">
      <dgm:prSet presAssocID="{18734947-A7CD-417A-935B-B4A4AD7B1B31}" presName="compNode" presStyleCnt="0"/>
      <dgm:spPr/>
    </dgm:pt>
    <dgm:pt modelId="{111BC69F-052C-4969-BDAF-78550DF96286}" type="pres">
      <dgm:prSet presAssocID="{18734947-A7CD-417A-935B-B4A4AD7B1B31}" presName="bgRect" presStyleLbl="bgShp" presStyleIdx="1" presStyleCnt="4"/>
      <dgm:spPr/>
    </dgm:pt>
    <dgm:pt modelId="{D6000B16-AAFB-4D64-AEA5-E7ED1D133910}" type="pres">
      <dgm:prSet presAssocID="{18734947-A7CD-417A-935B-B4A4AD7B1B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ACB93A9-3D8C-4E00-A6FC-4CBC2B256F5F}" type="pres">
      <dgm:prSet presAssocID="{18734947-A7CD-417A-935B-B4A4AD7B1B31}" presName="spaceRect" presStyleCnt="0"/>
      <dgm:spPr/>
    </dgm:pt>
    <dgm:pt modelId="{01C022D3-AE07-47B3-B75D-91CB12E35211}" type="pres">
      <dgm:prSet presAssocID="{18734947-A7CD-417A-935B-B4A4AD7B1B31}" presName="parTx" presStyleLbl="revTx" presStyleIdx="1" presStyleCnt="4">
        <dgm:presLayoutVars>
          <dgm:chMax val="0"/>
          <dgm:chPref val="0"/>
        </dgm:presLayoutVars>
      </dgm:prSet>
      <dgm:spPr/>
    </dgm:pt>
    <dgm:pt modelId="{BDA65EF4-863E-43C9-971E-18173EA23B08}" type="pres">
      <dgm:prSet presAssocID="{53C725C0-DE08-42E0-B401-E596C1123471}" presName="sibTrans" presStyleCnt="0"/>
      <dgm:spPr/>
    </dgm:pt>
    <dgm:pt modelId="{D96DCC88-68F7-44A0-B532-4A3B7D94EC64}" type="pres">
      <dgm:prSet presAssocID="{B34980A2-83E0-4D88-8972-1A19C32C2D54}" presName="compNode" presStyleCnt="0"/>
      <dgm:spPr/>
    </dgm:pt>
    <dgm:pt modelId="{88A64F89-289B-4C75-A2B2-F270EDDB2C8F}" type="pres">
      <dgm:prSet presAssocID="{B34980A2-83E0-4D88-8972-1A19C32C2D54}" presName="bgRect" presStyleLbl="bgShp" presStyleIdx="2" presStyleCnt="4"/>
      <dgm:spPr/>
    </dgm:pt>
    <dgm:pt modelId="{81E522E5-52AE-45F1-9142-851210424DC2}" type="pres">
      <dgm:prSet presAssocID="{B34980A2-83E0-4D88-8972-1A19C32C2D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1708B023-7217-4C7E-AB27-1F454E1918D7}" type="pres">
      <dgm:prSet presAssocID="{B34980A2-83E0-4D88-8972-1A19C32C2D54}" presName="spaceRect" presStyleCnt="0"/>
      <dgm:spPr/>
    </dgm:pt>
    <dgm:pt modelId="{4E9EE98E-3B75-497D-81EA-86616E69155A}" type="pres">
      <dgm:prSet presAssocID="{B34980A2-83E0-4D88-8972-1A19C32C2D54}" presName="parTx" presStyleLbl="revTx" presStyleIdx="2" presStyleCnt="4">
        <dgm:presLayoutVars>
          <dgm:chMax val="0"/>
          <dgm:chPref val="0"/>
        </dgm:presLayoutVars>
      </dgm:prSet>
      <dgm:spPr/>
    </dgm:pt>
    <dgm:pt modelId="{8BAA2B47-BC0A-4F82-AB4A-0064CB33385E}" type="pres">
      <dgm:prSet presAssocID="{64788D18-7392-4BC8-A433-9D43750CC9B2}" presName="sibTrans" presStyleCnt="0"/>
      <dgm:spPr/>
    </dgm:pt>
    <dgm:pt modelId="{BA522E25-511D-4EE1-9F2C-6F63DFE40E49}" type="pres">
      <dgm:prSet presAssocID="{8D156355-8937-4E7A-A767-65606247BB35}" presName="compNode" presStyleCnt="0"/>
      <dgm:spPr/>
    </dgm:pt>
    <dgm:pt modelId="{A5FE801F-E8F6-41EC-8B27-ACCAC13EA0D6}" type="pres">
      <dgm:prSet presAssocID="{8D156355-8937-4E7A-A767-65606247BB35}" presName="bgRect" presStyleLbl="bgShp" presStyleIdx="3" presStyleCnt="4"/>
      <dgm:spPr/>
    </dgm:pt>
    <dgm:pt modelId="{6FD847C6-85BD-4279-BB40-656EEDBADAFE}" type="pres">
      <dgm:prSet presAssocID="{8D156355-8937-4E7A-A767-65606247BB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A92E8CF4-D79F-4E1B-B551-84EF5C85F46A}" type="pres">
      <dgm:prSet presAssocID="{8D156355-8937-4E7A-A767-65606247BB35}" presName="spaceRect" presStyleCnt="0"/>
      <dgm:spPr/>
    </dgm:pt>
    <dgm:pt modelId="{84AAFE86-2F5F-465B-9BC5-A8E89085EC77}" type="pres">
      <dgm:prSet presAssocID="{8D156355-8937-4E7A-A767-65606247BB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4E0A1A-A3C0-4A52-A125-FF5374AC0434}" type="presOf" srcId="{18734947-A7CD-417A-935B-B4A4AD7B1B31}" destId="{01C022D3-AE07-47B3-B75D-91CB12E35211}" srcOrd="0" destOrd="0" presId="urn:microsoft.com/office/officeart/2018/2/layout/IconVerticalSolidList"/>
    <dgm:cxn modelId="{EFC6231D-D163-4E06-A5D0-626082BC3EB2}" type="presOf" srcId="{B34980A2-83E0-4D88-8972-1A19C32C2D54}" destId="{4E9EE98E-3B75-497D-81EA-86616E69155A}" srcOrd="0" destOrd="0" presId="urn:microsoft.com/office/officeart/2018/2/layout/IconVerticalSolidList"/>
    <dgm:cxn modelId="{0C55875C-D076-4E3D-8464-D74FA18AF849}" type="presOf" srcId="{F75168D6-FB46-444D-BF2B-4AB3151E3459}" destId="{7642CFCB-536E-4C26-90C1-BE64771D16B2}" srcOrd="0" destOrd="0" presId="urn:microsoft.com/office/officeart/2018/2/layout/IconVerticalSolidList"/>
    <dgm:cxn modelId="{58B3A15C-8AF2-422C-A818-AB9657131DB5}" type="presOf" srcId="{8D156355-8937-4E7A-A767-65606247BB35}" destId="{84AAFE86-2F5F-465B-9BC5-A8E89085EC77}" srcOrd="0" destOrd="0" presId="urn:microsoft.com/office/officeart/2018/2/layout/IconVerticalSolidList"/>
    <dgm:cxn modelId="{93064066-F56E-485D-8DA3-C9F5EDEF133D}" srcId="{F75168D6-FB46-444D-BF2B-4AB3151E3459}" destId="{18734947-A7CD-417A-935B-B4A4AD7B1B31}" srcOrd="1" destOrd="0" parTransId="{FB391BDE-958F-4CD6-A5D4-95EA669D4F75}" sibTransId="{53C725C0-DE08-42E0-B401-E596C1123471}"/>
    <dgm:cxn modelId="{DB548579-952E-4197-85B1-F84C834DB47F}" srcId="{F75168D6-FB46-444D-BF2B-4AB3151E3459}" destId="{995703A4-82A5-4DB5-B6ED-4C0857D5896C}" srcOrd="0" destOrd="0" parTransId="{54A63AEF-E46F-4A1D-BAF9-B41653B99EAD}" sibTransId="{66886659-BBCD-4DE5-BFC9-7A63EB1D04FA}"/>
    <dgm:cxn modelId="{EA50458C-5E32-4CDC-8B2C-E64A3DA4BA8B}" type="presOf" srcId="{995703A4-82A5-4DB5-B6ED-4C0857D5896C}" destId="{1389D1DE-299B-4516-816E-743FFDB49538}" srcOrd="0" destOrd="0" presId="urn:microsoft.com/office/officeart/2018/2/layout/IconVerticalSolidList"/>
    <dgm:cxn modelId="{F692F096-A3B3-4192-ACCF-5996B01CB6A6}" srcId="{F75168D6-FB46-444D-BF2B-4AB3151E3459}" destId="{8D156355-8937-4E7A-A767-65606247BB35}" srcOrd="3" destOrd="0" parTransId="{D4EF23A3-23DF-46C7-9567-F947A50DF3FB}" sibTransId="{58BCF7F6-5780-476A-8961-3C96CF2A5588}"/>
    <dgm:cxn modelId="{CDD3DCF6-E5CF-4BAA-920D-D16CAEFB165B}" srcId="{F75168D6-FB46-444D-BF2B-4AB3151E3459}" destId="{B34980A2-83E0-4D88-8972-1A19C32C2D54}" srcOrd="2" destOrd="0" parTransId="{048071A0-A38A-4EBF-B0D6-D735343AB253}" sibTransId="{64788D18-7392-4BC8-A433-9D43750CC9B2}"/>
    <dgm:cxn modelId="{E8AA45C7-8AFD-4C23-9E5B-9FE6C1A59D66}" type="presParOf" srcId="{7642CFCB-536E-4C26-90C1-BE64771D16B2}" destId="{117ED991-93F1-49FA-8F92-34C6E52E4BEA}" srcOrd="0" destOrd="0" presId="urn:microsoft.com/office/officeart/2018/2/layout/IconVerticalSolidList"/>
    <dgm:cxn modelId="{111FF00F-EE06-43C1-A2FE-DA49897FE492}" type="presParOf" srcId="{117ED991-93F1-49FA-8F92-34C6E52E4BEA}" destId="{6987E50F-2F5E-4D80-B60E-E3C1988D61B1}" srcOrd="0" destOrd="0" presId="urn:microsoft.com/office/officeart/2018/2/layout/IconVerticalSolidList"/>
    <dgm:cxn modelId="{ADE51D1E-47B8-48B5-8058-A2E750924E21}" type="presParOf" srcId="{117ED991-93F1-49FA-8F92-34C6E52E4BEA}" destId="{96D35638-12AF-4244-8F32-816B4BDDB2C1}" srcOrd="1" destOrd="0" presId="urn:microsoft.com/office/officeart/2018/2/layout/IconVerticalSolidList"/>
    <dgm:cxn modelId="{95CFFAC1-3ACC-470A-9281-B98AE52753F6}" type="presParOf" srcId="{117ED991-93F1-49FA-8F92-34C6E52E4BEA}" destId="{A3B818FD-C983-40EF-A8D4-8BC597BEB2EF}" srcOrd="2" destOrd="0" presId="urn:microsoft.com/office/officeart/2018/2/layout/IconVerticalSolidList"/>
    <dgm:cxn modelId="{07F0256A-9D29-4B2C-8D10-234EDAAD158A}" type="presParOf" srcId="{117ED991-93F1-49FA-8F92-34C6E52E4BEA}" destId="{1389D1DE-299B-4516-816E-743FFDB49538}" srcOrd="3" destOrd="0" presId="urn:microsoft.com/office/officeart/2018/2/layout/IconVerticalSolidList"/>
    <dgm:cxn modelId="{368E6759-B75E-41D1-8619-E446D9A6BAF2}" type="presParOf" srcId="{7642CFCB-536E-4C26-90C1-BE64771D16B2}" destId="{224D7700-CABC-41AA-978F-7CFB2BEA9439}" srcOrd="1" destOrd="0" presId="urn:microsoft.com/office/officeart/2018/2/layout/IconVerticalSolidList"/>
    <dgm:cxn modelId="{EA37C280-5325-4CE7-93DD-74FEDA9D6699}" type="presParOf" srcId="{7642CFCB-536E-4C26-90C1-BE64771D16B2}" destId="{5511AA9E-0465-4E9C-B41C-7A68F6D33351}" srcOrd="2" destOrd="0" presId="urn:microsoft.com/office/officeart/2018/2/layout/IconVerticalSolidList"/>
    <dgm:cxn modelId="{164DD65D-D8EC-4F58-B561-0E21E48C11AA}" type="presParOf" srcId="{5511AA9E-0465-4E9C-B41C-7A68F6D33351}" destId="{111BC69F-052C-4969-BDAF-78550DF96286}" srcOrd="0" destOrd="0" presId="urn:microsoft.com/office/officeart/2018/2/layout/IconVerticalSolidList"/>
    <dgm:cxn modelId="{EC5BA398-D905-4593-A9C9-0BD38C378007}" type="presParOf" srcId="{5511AA9E-0465-4E9C-B41C-7A68F6D33351}" destId="{D6000B16-AAFB-4D64-AEA5-E7ED1D133910}" srcOrd="1" destOrd="0" presId="urn:microsoft.com/office/officeart/2018/2/layout/IconVerticalSolidList"/>
    <dgm:cxn modelId="{6C9A0346-7C34-44E0-8A91-B2111F6FB900}" type="presParOf" srcId="{5511AA9E-0465-4E9C-B41C-7A68F6D33351}" destId="{2ACB93A9-3D8C-4E00-A6FC-4CBC2B256F5F}" srcOrd="2" destOrd="0" presId="urn:microsoft.com/office/officeart/2018/2/layout/IconVerticalSolidList"/>
    <dgm:cxn modelId="{0112D93E-73FF-452D-A6E7-F3D0DA195926}" type="presParOf" srcId="{5511AA9E-0465-4E9C-B41C-7A68F6D33351}" destId="{01C022D3-AE07-47B3-B75D-91CB12E35211}" srcOrd="3" destOrd="0" presId="urn:microsoft.com/office/officeart/2018/2/layout/IconVerticalSolidList"/>
    <dgm:cxn modelId="{EDFE5C76-165D-40CB-93C0-B3DE3D8667F5}" type="presParOf" srcId="{7642CFCB-536E-4C26-90C1-BE64771D16B2}" destId="{BDA65EF4-863E-43C9-971E-18173EA23B08}" srcOrd="3" destOrd="0" presId="urn:microsoft.com/office/officeart/2018/2/layout/IconVerticalSolidList"/>
    <dgm:cxn modelId="{9F9BE11B-90D5-412B-A234-AAFFDFE35319}" type="presParOf" srcId="{7642CFCB-536E-4C26-90C1-BE64771D16B2}" destId="{D96DCC88-68F7-44A0-B532-4A3B7D94EC64}" srcOrd="4" destOrd="0" presId="urn:microsoft.com/office/officeart/2018/2/layout/IconVerticalSolidList"/>
    <dgm:cxn modelId="{98992F2B-12D4-4DA9-ACC5-32E8997B2BC3}" type="presParOf" srcId="{D96DCC88-68F7-44A0-B532-4A3B7D94EC64}" destId="{88A64F89-289B-4C75-A2B2-F270EDDB2C8F}" srcOrd="0" destOrd="0" presId="urn:microsoft.com/office/officeart/2018/2/layout/IconVerticalSolidList"/>
    <dgm:cxn modelId="{550973C4-3906-4345-9CE0-BCAF447AE8AE}" type="presParOf" srcId="{D96DCC88-68F7-44A0-B532-4A3B7D94EC64}" destId="{81E522E5-52AE-45F1-9142-851210424DC2}" srcOrd="1" destOrd="0" presId="urn:microsoft.com/office/officeart/2018/2/layout/IconVerticalSolidList"/>
    <dgm:cxn modelId="{63178273-1DEF-45DB-BAAE-F91DEB6FE711}" type="presParOf" srcId="{D96DCC88-68F7-44A0-B532-4A3B7D94EC64}" destId="{1708B023-7217-4C7E-AB27-1F454E1918D7}" srcOrd="2" destOrd="0" presId="urn:microsoft.com/office/officeart/2018/2/layout/IconVerticalSolidList"/>
    <dgm:cxn modelId="{EAB062E2-D059-46B6-B426-4BF641C069A3}" type="presParOf" srcId="{D96DCC88-68F7-44A0-B532-4A3B7D94EC64}" destId="{4E9EE98E-3B75-497D-81EA-86616E69155A}" srcOrd="3" destOrd="0" presId="urn:microsoft.com/office/officeart/2018/2/layout/IconVerticalSolidList"/>
    <dgm:cxn modelId="{16039F1C-26BA-42D8-B038-F5F380EF551F}" type="presParOf" srcId="{7642CFCB-536E-4C26-90C1-BE64771D16B2}" destId="{8BAA2B47-BC0A-4F82-AB4A-0064CB33385E}" srcOrd="5" destOrd="0" presId="urn:microsoft.com/office/officeart/2018/2/layout/IconVerticalSolidList"/>
    <dgm:cxn modelId="{BEE1EEF6-CDDC-4F42-B25E-E6AB7FE254E0}" type="presParOf" srcId="{7642CFCB-536E-4C26-90C1-BE64771D16B2}" destId="{BA522E25-511D-4EE1-9F2C-6F63DFE40E49}" srcOrd="6" destOrd="0" presId="urn:microsoft.com/office/officeart/2018/2/layout/IconVerticalSolidList"/>
    <dgm:cxn modelId="{63B1A015-A0F7-4E0C-AD0F-C94A0F824CA2}" type="presParOf" srcId="{BA522E25-511D-4EE1-9F2C-6F63DFE40E49}" destId="{A5FE801F-E8F6-41EC-8B27-ACCAC13EA0D6}" srcOrd="0" destOrd="0" presId="urn:microsoft.com/office/officeart/2018/2/layout/IconVerticalSolidList"/>
    <dgm:cxn modelId="{B545BD36-F8DC-4B59-B0CB-990E1FFA1E7E}" type="presParOf" srcId="{BA522E25-511D-4EE1-9F2C-6F63DFE40E49}" destId="{6FD847C6-85BD-4279-BB40-656EEDBADAFE}" srcOrd="1" destOrd="0" presId="urn:microsoft.com/office/officeart/2018/2/layout/IconVerticalSolidList"/>
    <dgm:cxn modelId="{652ECF49-87A0-4313-A628-C80AC71A31A9}" type="presParOf" srcId="{BA522E25-511D-4EE1-9F2C-6F63DFE40E49}" destId="{A92E8CF4-D79F-4E1B-B551-84EF5C85F46A}" srcOrd="2" destOrd="0" presId="urn:microsoft.com/office/officeart/2018/2/layout/IconVerticalSolidList"/>
    <dgm:cxn modelId="{14BF3EBB-8580-41E0-81FD-69C11CC0A5EE}" type="presParOf" srcId="{BA522E25-511D-4EE1-9F2C-6F63DFE40E49}" destId="{84AAFE86-2F5F-465B-9BC5-A8E89085EC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A727AB-CC7B-4CC5-86D6-316931D22F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2BA73-8A21-4D15-BE3F-7C6FF236BFC6}">
      <dgm:prSet/>
      <dgm:spPr/>
      <dgm:t>
        <a:bodyPr/>
        <a:lstStyle/>
        <a:p>
          <a:r>
            <a:rPr lang="en-US"/>
            <a:t>- Introducción a GitHub/GitLab</a:t>
          </a:r>
        </a:p>
      </dgm:t>
    </dgm:pt>
    <dgm:pt modelId="{EE7FA619-6E29-4066-A270-C5E85C255D9F}" type="parTrans" cxnId="{C4D7566F-8BDB-42DD-8117-6E03E95E0C13}">
      <dgm:prSet/>
      <dgm:spPr/>
      <dgm:t>
        <a:bodyPr/>
        <a:lstStyle/>
        <a:p>
          <a:endParaRPr lang="en-US"/>
        </a:p>
      </dgm:t>
    </dgm:pt>
    <dgm:pt modelId="{455628F4-AA0A-4C78-AA9D-0D2F07F3AFE4}" type="sibTrans" cxnId="{C4D7566F-8BDB-42DD-8117-6E03E95E0C13}">
      <dgm:prSet/>
      <dgm:spPr/>
      <dgm:t>
        <a:bodyPr/>
        <a:lstStyle/>
        <a:p>
          <a:endParaRPr lang="en-US"/>
        </a:p>
      </dgm:t>
    </dgm:pt>
    <dgm:pt modelId="{863F823E-D3C4-42B4-ADEE-94DC0C60D82B}">
      <dgm:prSet/>
      <dgm:spPr/>
      <dgm:t>
        <a:bodyPr/>
        <a:lstStyle/>
        <a:p>
          <a:r>
            <a:rPr lang="en-US"/>
            <a:t>- Creación y clonación de un repositorio remoto</a:t>
          </a:r>
        </a:p>
      </dgm:t>
    </dgm:pt>
    <dgm:pt modelId="{3BF97D0E-6CD9-466F-A09E-FF453D531795}" type="parTrans" cxnId="{EE270ECF-C1EA-4A36-BC05-4DDEEBEA7FDB}">
      <dgm:prSet/>
      <dgm:spPr/>
      <dgm:t>
        <a:bodyPr/>
        <a:lstStyle/>
        <a:p>
          <a:endParaRPr lang="en-US"/>
        </a:p>
      </dgm:t>
    </dgm:pt>
    <dgm:pt modelId="{B793EBA1-E823-49D1-8476-FA94E1E2EDB3}" type="sibTrans" cxnId="{EE270ECF-C1EA-4A36-BC05-4DDEEBEA7FDB}">
      <dgm:prSet/>
      <dgm:spPr/>
      <dgm:t>
        <a:bodyPr/>
        <a:lstStyle/>
        <a:p>
          <a:endParaRPr lang="en-US"/>
        </a:p>
      </dgm:t>
    </dgm:pt>
    <dgm:pt modelId="{4E3DCD13-7FE8-4087-A2C1-26CCBA4FABB0}">
      <dgm:prSet/>
      <dgm:spPr/>
      <dgm:t>
        <a:bodyPr/>
        <a:lstStyle/>
        <a:p>
          <a:r>
            <a:rPr lang="en-US"/>
            <a:t>- Comandos clave: git remote add, git push, git pull, git clone</a:t>
          </a:r>
        </a:p>
      </dgm:t>
    </dgm:pt>
    <dgm:pt modelId="{A6137297-0894-430F-B0A4-53B3AF15C28E}" type="parTrans" cxnId="{A6759C0D-910E-4674-BB99-84537BD9E20E}">
      <dgm:prSet/>
      <dgm:spPr/>
      <dgm:t>
        <a:bodyPr/>
        <a:lstStyle/>
        <a:p>
          <a:endParaRPr lang="en-US"/>
        </a:p>
      </dgm:t>
    </dgm:pt>
    <dgm:pt modelId="{EABAB377-5DE4-4D9C-8965-AF82D477F2C2}" type="sibTrans" cxnId="{A6759C0D-910E-4674-BB99-84537BD9E20E}">
      <dgm:prSet/>
      <dgm:spPr/>
      <dgm:t>
        <a:bodyPr/>
        <a:lstStyle/>
        <a:p>
          <a:endParaRPr lang="en-US"/>
        </a:p>
      </dgm:t>
    </dgm:pt>
    <dgm:pt modelId="{F261CFE8-F798-4C1F-9E5F-506860B0D1D1}">
      <dgm:prSet/>
      <dgm:spPr/>
      <dgm:t>
        <a:bodyPr/>
        <a:lstStyle/>
        <a:p>
          <a:r>
            <a:rPr lang="en-US"/>
            <a:t>- Ejercicio práctico de trabajo en remoto</a:t>
          </a:r>
        </a:p>
      </dgm:t>
    </dgm:pt>
    <dgm:pt modelId="{3FC5C5EB-E618-4970-8CFB-D7D1CE8E8FDD}" type="parTrans" cxnId="{2BAB72BE-A192-4F9F-88FE-0C39010EE757}">
      <dgm:prSet/>
      <dgm:spPr/>
      <dgm:t>
        <a:bodyPr/>
        <a:lstStyle/>
        <a:p>
          <a:endParaRPr lang="en-US"/>
        </a:p>
      </dgm:t>
    </dgm:pt>
    <dgm:pt modelId="{0C46D3A8-CE6F-4D08-A756-C00F4E51CB64}" type="sibTrans" cxnId="{2BAB72BE-A192-4F9F-88FE-0C39010EE757}">
      <dgm:prSet/>
      <dgm:spPr/>
      <dgm:t>
        <a:bodyPr/>
        <a:lstStyle/>
        <a:p>
          <a:endParaRPr lang="en-US"/>
        </a:p>
      </dgm:t>
    </dgm:pt>
    <dgm:pt modelId="{2C77C670-AA14-4BC8-B882-CA1AE3DDC99F}" type="pres">
      <dgm:prSet presAssocID="{F4A727AB-CC7B-4CC5-86D6-316931D22FC5}" presName="root" presStyleCnt="0">
        <dgm:presLayoutVars>
          <dgm:dir/>
          <dgm:resizeHandles val="exact"/>
        </dgm:presLayoutVars>
      </dgm:prSet>
      <dgm:spPr/>
    </dgm:pt>
    <dgm:pt modelId="{7ABC3307-8917-4994-9280-70A644C05B87}" type="pres">
      <dgm:prSet presAssocID="{4032BA73-8A21-4D15-BE3F-7C6FF236BFC6}" presName="compNode" presStyleCnt="0"/>
      <dgm:spPr/>
    </dgm:pt>
    <dgm:pt modelId="{B10F0D90-2680-4148-A6C6-38C17C8A38D7}" type="pres">
      <dgm:prSet presAssocID="{4032BA73-8A21-4D15-BE3F-7C6FF236BFC6}" presName="bgRect" presStyleLbl="bgShp" presStyleIdx="0" presStyleCnt="4"/>
      <dgm:spPr/>
    </dgm:pt>
    <dgm:pt modelId="{5D65522F-2B96-4058-948E-7AF21A81654E}" type="pres">
      <dgm:prSet presAssocID="{4032BA73-8A21-4D15-BE3F-7C6FF236BF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turadora de papel"/>
        </a:ext>
      </dgm:extLst>
    </dgm:pt>
    <dgm:pt modelId="{C92B412F-119C-4489-9DA6-E7E57C7736E0}" type="pres">
      <dgm:prSet presAssocID="{4032BA73-8A21-4D15-BE3F-7C6FF236BFC6}" presName="spaceRect" presStyleCnt="0"/>
      <dgm:spPr/>
    </dgm:pt>
    <dgm:pt modelId="{6EFEC20F-6DB9-4929-BFFD-E77E600EF054}" type="pres">
      <dgm:prSet presAssocID="{4032BA73-8A21-4D15-BE3F-7C6FF236BFC6}" presName="parTx" presStyleLbl="revTx" presStyleIdx="0" presStyleCnt="4">
        <dgm:presLayoutVars>
          <dgm:chMax val="0"/>
          <dgm:chPref val="0"/>
        </dgm:presLayoutVars>
      </dgm:prSet>
      <dgm:spPr/>
    </dgm:pt>
    <dgm:pt modelId="{1789BCAB-4BAE-4E66-A0F1-3CA0F0AE9BE3}" type="pres">
      <dgm:prSet presAssocID="{455628F4-AA0A-4C78-AA9D-0D2F07F3AFE4}" presName="sibTrans" presStyleCnt="0"/>
      <dgm:spPr/>
    </dgm:pt>
    <dgm:pt modelId="{8243D76C-3E44-4E3F-8F1B-C607BD616023}" type="pres">
      <dgm:prSet presAssocID="{863F823E-D3C4-42B4-ADEE-94DC0C60D82B}" presName="compNode" presStyleCnt="0"/>
      <dgm:spPr/>
    </dgm:pt>
    <dgm:pt modelId="{E56AA9F7-3992-4B6F-92F6-D00204D18CB4}" type="pres">
      <dgm:prSet presAssocID="{863F823E-D3C4-42B4-ADEE-94DC0C60D82B}" presName="bgRect" presStyleLbl="bgShp" presStyleIdx="1" presStyleCnt="4"/>
      <dgm:spPr/>
    </dgm:pt>
    <dgm:pt modelId="{24C8E13C-3F80-47D5-9AB8-1EA8882113B5}" type="pres">
      <dgm:prSet presAssocID="{863F823E-D3C4-42B4-ADEE-94DC0C60D8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88C19DF8-DD8B-46CD-83FE-F67AB6F68277}" type="pres">
      <dgm:prSet presAssocID="{863F823E-D3C4-42B4-ADEE-94DC0C60D82B}" presName="spaceRect" presStyleCnt="0"/>
      <dgm:spPr/>
    </dgm:pt>
    <dgm:pt modelId="{00D02DDC-04CF-44F7-9AEC-D812990D763A}" type="pres">
      <dgm:prSet presAssocID="{863F823E-D3C4-42B4-ADEE-94DC0C60D82B}" presName="parTx" presStyleLbl="revTx" presStyleIdx="1" presStyleCnt="4">
        <dgm:presLayoutVars>
          <dgm:chMax val="0"/>
          <dgm:chPref val="0"/>
        </dgm:presLayoutVars>
      </dgm:prSet>
      <dgm:spPr/>
    </dgm:pt>
    <dgm:pt modelId="{11F8438B-BC45-4CBB-9284-C3DDC06762DD}" type="pres">
      <dgm:prSet presAssocID="{B793EBA1-E823-49D1-8476-FA94E1E2EDB3}" presName="sibTrans" presStyleCnt="0"/>
      <dgm:spPr/>
    </dgm:pt>
    <dgm:pt modelId="{B7AE3B25-2C4B-4170-ABB3-047D070AF3D4}" type="pres">
      <dgm:prSet presAssocID="{4E3DCD13-7FE8-4087-A2C1-26CCBA4FABB0}" presName="compNode" presStyleCnt="0"/>
      <dgm:spPr/>
    </dgm:pt>
    <dgm:pt modelId="{BE519759-58D1-4B28-9B2D-770CD785FBC8}" type="pres">
      <dgm:prSet presAssocID="{4E3DCD13-7FE8-4087-A2C1-26CCBA4FABB0}" presName="bgRect" presStyleLbl="bgShp" presStyleIdx="2" presStyleCnt="4"/>
      <dgm:spPr/>
    </dgm:pt>
    <dgm:pt modelId="{5520072D-2CB7-48AE-B3E6-0CD97EDE7212}" type="pres">
      <dgm:prSet presAssocID="{4E3DCD13-7FE8-4087-A2C1-26CCBA4FAB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6E9E035-C3B1-4EEF-BD7A-C20B3BC2A5C2}" type="pres">
      <dgm:prSet presAssocID="{4E3DCD13-7FE8-4087-A2C1-26CCBA4FABB0}" presName="spaceRect" presStyleCnt="0"/>
      <dgm:spPr/>
    </dgm:pt>
    <dgm:pt modelId="{1CA3F23B-8A96-4F5A-97B1-7EBEE5BCEDD0}" type="pres">
      <dgm:prSet presAssocID="{4E3DCD13-7FE8-4087-A2C1-26CCBA4FABB0}" presName="parTx" presStyleLbl="revTx" presStyleIdx="2" presStyleCnt="4">
        <dgm:presLayoutVars>
          <dgm:chMax val="0"/>
          <dgm:chPref val="0"/>
        </dgm:presLayoutVars>
      </dgm:prSet>
      <dgm:spPr/>
    </dgm:pt>
    <dgm:pt modelId="{BDD5B135-1285-46B2-8DFA-92D7802408E4}" type="pres">
      <dgm:prSet presAssocID="{EABAB377-5DE4-4D9C-8965-AF82D477F2C2}" presName="sibTrans" presStyleCnt="0"/>
      <dgm:spPr/>
    </dgm:pt>
    <dgm:pt modelId="{074795B3-49E7-4788-B94F-47FCADCC9D6A}" type="pres">
      <dgm:prSet presAssocID="{F261CFE8-F798-4C1F-9E5F-506860B0D1D1}" presName="compNode" presStyleCnt="0"/>
      <dgm:spPr/>
    </dgm:pt>
    <dgm:pt modelId="{B0782F02-0631-4DDF-A0AA-ADB3F648CAF4}" type="pres">
      <dgm:prSet presAssocID="{F261CFE8-F798-4C1F-9E5F-506860B0D1D1}" presName="bgRect" presStyleLbl="bgShp" presStyleIdx="3" presStyleCnt="4"/>
      <dgm:spPr/>
    </dgm:pt>
    <dgm:pt modelId="{E47599D6-9D8D-449A-9AC8-0924AEA9A0C9}" type="pres">
      <dgm:prSet presAssocID="{F261CFE8-F798-4C1F-9E5F-506860B0D1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DF1DD98B-DEEF-4AB5-B9C4-E8F1769FEC9D}" type="pres">
      <dgm:prSet presAssocID="{F261CFE8-F798-4C1F-9E5F-506860B0D1D1}" presName="spaceRect" presStyleCnt="0"/>
      <dgm:spPr/>
    </dgm:pt>
    <dgm:pt modelId="{00FF2C98-1763-4D24-8DA2-D9F51970B26F}" type="pres">
      <dgm:prSet presAssocID="{F261CFE8-F798-4C1F-9E5F-506860B0D1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759C0D-910E-4674-BB99-84537BD9E20E}" srcId="{F4A727AB-CC7B-4CC5-86D6-316931D22FC5}" destId="{4E3DCD13-7FE8-4087-A2C1-26CCBA4FABB0}" srcOrd="2" destOrd="0" parTransId="{A6137297-0894-430F-B0A4-53B3AF15C28E}" sibTransId="{EABAB377-5DE4-4D9C-8965-AF82D477F2C2}"/>
    <dgm:cxn modelId="{C4D7566F-8BDB-42DD-8117-6E03E95E0C13}" srcId="{F4A727AB-CC7B-4CC5-86D6-316931D22FC5}" destId="{4032BA73-8A21-4D15-BE3F-7C6FF236BFC6}" srcOrd="0" destOrd="0" parTransId="{EE7FA619-6E29-4066-A270-C5E85C255D9F}" sibTransId="{455628F4-AA0A-4C78-AA9D-0D2F07F3AFE4}"/>
    <dgm:cxn modelId="{1A46AF50-DE3B-4B61-8C11-03C9FEAB6614}" type="presOf" srcId="{F4A727AB-CC7B-4CC5-86D6-316931D22FC5}" destId="{2C77C670-AA14-4BC8-B882-CA1AE3DDC99F}" srcOrd="0" destOrd="0" presId="urn:microsoft.com/office/officeart/2018/2/layout/IconVerticalSolidList"/>
    <dgm:cxn modelId="{70D1D079-C584-4BEA-B5AE-B092A9A29B25}" type="presOf" srcId="{F261CFE8-F798-4C1F-9E5F-506860B0D1D1}" destId="{00FF2C98-1763-4D24-8DA2-D9F51970B26F}" srcOrd="0" destOrd="0" presId="urn:microsoft.com/office/officeart/2018/2/layout/IconVerticalSolidList"/>
    <dgm:cxn modelId="{2B15007A-C41B-4682-912C-CAE5D7E920AF}" type="presOf" srcId="{863F823E-D3C4-42B4-ADEE-94DC0C60D82B}" destId="{00D02DDC-04CF-44F7-9AEC-D812990D763A}" srcOrd="0" destOrd="0" presId="urn:microsoft.com/office/officeart/2018/2/layout/IconVerticalSolidList"/>
    <dgm:cxn modelId="{2BAB72BE-A192-4F9F-88FE-0C39010EE757}" srcId="{F4A727AB-CC7B-4CC5-86D6-316931D22FC5}" destId="{F261CFE8-F798-4C1F-9E5F-506860B0D1D1}" srcOrd="3" destOrd="0" parTransId="{3FC5C5EB-E618-4970-8CFB-D7D1CE8E8FDD}" sibTransId="{0C46D3A8-CE6F-4D08-A756-C00F4E51CB64}"/>
    <dgm:cxn modelId="{A0F67BC3-1B64-49B2-8DA9-42114BAB80A9}" type="presOf" srcId="{4032BA73-8A21-4D15-BE3F-7C6FF236BFC6}" destId="{6EFEC20F-6DB9-4929-BFFD-E77E600EF054}" srcOrd="0" destOrd="0" presId="urn:microsoft.com/office/officeart/2018/2/layout/IconVerticalSolidList"/>
    <dgm:cxn modelId="{B862CDC4-F065-4FA1-B0D5-7A5A5FC933D5}" type="presOf" srcId="{4E3DCD13-7FE8-4087-A2C1-26CCBA4FABB0}" destId="{1CA3F23B-8A96-4F5A-97B1-7EBEE5BCEDD0}" srcOrd="0" destOrd="0" presId="urn:microsoft.com/office/officeart/2018/2/layout/IconVerticalSolidList"/>
    <dgm:cxn modelId="{EE270ECF-C1EA-4A36-BC05-4DDEEBEA7FDB}" srcId="{F4A727AB-CC7B-4CC5-86D6-316931D22FC5}" destId="{863F823E-D3C4-42B4-ADEE-94DC0C60D82B}" srcOrd="1" destOrd="0" parTransId="{3BF97D0E-6CD9-466F-A09E-FF453D531795}" sibTransId="{B793EBA1-E823-49D1-8476-FA94E1E2EDB3}"/>
    <dgm:cxn modelId="{AA6BA13C-40C1-4331-BAA1-F5FE5F451388}" type="presParOf" srcId="{2C77C670-AA14-4BC8-B882-CA1AE3DDC99F}" destId="{7ABC3307-8917-4994-9280-70A644C05B87}" srcOrd="0" destOrd="0" presId="urn:microsoft.com/office/officeart/2018/2/layout/IconVerticalSolidList"/>
    <dgm:cxn modelId="{00A8E055-1680-46CB-A19C-4B9AC05E624A}" type="presParOf" srcId="{7ABC3307-8917-4994-9280-70A644C05B87}" destId="{B10F0D90-2680-4148-A6C6-38C17C8A38D7}" srcOrd="0" destOrd="0" presId="urn:microsoft.com/office/officeart/2018/2/layout/IconVerticalSolidList"/>
    <dgm:cxn modelId="{D906EA6A-A836-4724-924B-87EAA474374D}" type="presParOf" srcId="{7ABC3307-8917-4994-9280-70A644C05B87}" destId="{5D65522F-2B96-4058-948E-7AF21A81654E}" srcOrd="1" destOrd="0" presId="urn:microsoft.com/office/officeart/2018/2/layout/IconVerticalSolidList"/>
    <dgm:cxn modelId="{EB77CFD2-21AD-46FA-89F3-A85EC83EE137}" type="presParOf" srcId="{7ABC3307-8917-4994-9280-70A644C05B87}" destId="{C92B412F-119C-4489-9DA6-E7E57C7736E0}" srcOrd="2" destOrd="0" presId="urn:microsoft.com/office/officeart/2018/2/layout/IconVerticalSolidList"/>
    <dgm:cxn modelId="{1069159F-80E2-47C4-885C-7402963F7C97}" type="presParOf" srcId="{7ABC3307-8917-4994-9280-70A644C05B87}" destId="{6EFEC20F-6DB9-4929-BFFD-E77E600EF054}" srcOrd="3" destOrd="0" presId="urn:microsoft.com/office/officeart/2018/2/layout/IconVerticalSolidList"/>
    <dgm:cxn modelId="{6561506F-11EB-412C-B067-C6470A9DA472}" type="presParOf" srcId="{2C77C670-AA14-4BC8-B882-CA1AE3DDC99F}" destId="{1789BCAB-4BAE-4E66-A0F1-3CA0F0AE9BE3}" srcOrd="1" destOrd="0" presId="urn:microsoft.com/office/officeart/2018/2/layout/IconVerticalSolidList"/>
    <dgm:cxn modelId="{87AFBDA6-271C-4198-B39A-B0635DDCA755}" type="presParOf" srcId="{2C77C670-AA14-4BC8-B882-CA1AE3DDC99F}" destId="{8243D76C-3E44-4E3F-8F1B-C607BD616023}" srcOrd="2" destOrd="0" presId="urn:microsoft.com/office/officeart/2018/2/layout/IconVerticalSolidList"/>
    <dgm:cxn modelId="{581F9156-2F52-4371-A04C-0A4AA1B6613A}" type="presParOf" srcId="{8243D76C-3E44-4E3F-8F1B-C607BD616023}" destId="{E56AA9F7-3992-4B6F-92F6-D00204D18CB4}" srcOrd="0" destOrd="0" presId="urn:microsoft.com/office/officeart/2018/2/layout/IconVerticalSolidList"/>
    <dgm:cxn modelId="{E079E457-49F8-4500-AF2E-5C63E056FB2A}" type="presParOf" srcId="{8243D76C-3E44-4E3F-8F1B-C607BD616023}" destId="{24C8E13C-3F80-47D5-9AB8-1EA8882113B5}" srcOrd="1" destOrd="0" presId="urn:microsoft.com/office/officeart/2018/2/layout/IconVerticalSolidList"/>
    <dgm:cxn modelId="{FC2774C8-CFFA-46A1-A08E-A97604D84307}" type="presParOf" srcId="{8243D76C-3E44-4E3F-8F1B-C607BD616023}" destId="{88C19DF8-DD8B-46CD-83FE-F67AB6F68277}" srcOrd="2" destOrd="0" presId="urn:microsoft.com/office/officeart/2018/2/layout/IconVerticalSolidList"/>
    <dgm:cxn modelId="{F4098A9E-0B66-4C47-9203-15D338639F33}" type="presParOf" srcId="{8243D76C-3E44-4E3F-8F1B-C607BD616023}" destId="{00D02DDC-04CF-44F7-9AEC-D812990D763A}" srcOrd="3" destOrd="0" presId="urn:microsoft.com/office/officeart/2018/2/layout/IconVerticalSolidList"/>
    <dgm:cxn modelId="{982EE044-A027-4AD8-A895-473F2D6011D5}" type="presParOf" srcId="{2C77C670-AA14-4BC8-B882-CA1AE3DDC99F}" destId="{11F8438B-BC45-4CBB-9284-C3DDC06762DD}" srcOrd="3" destOrd="0" presId="urn:microsoft.com/office/officeart/2018/2/layout/IconVerticalSolidList"/>
    <dgm:cxn modelId="{1B4549C9-9FD5-468B-8E6F-3AE11DCF2241}" type="presParOf" srcId="{2C77C670-AA14-4BC8-B882-CA1AE3DDC99F}" destId="{B7AE3B25-2C4B-4170-ABB3-047D070AF3D4}" srcOrd="4" destOrd="0" presId="urn:microsoft.com/office/officeart/2018/2/layout/IconVerticalSolidList"/>
    <dgm:cxn modelId="{49737183-F2BF-4A6C-B663-B715800DDB23}" type="presParOf" srcId="{B7AE3B25-2C4B-4170-ABB3-047D070AF3D4}" destId="{BE519759-58D1-4B28-9B2D-770CD785FBC8}" srcOrd="0" destOrd="0" presId="urn:microsoft.com/office/officeart/2018/2/layout/IconVerticalSolidList"/>
    <dgm:cxn modelId="{6E9F1785-D24F-485D-9DB0-DC2A3B40B4A1}" type="presParOf" srcId="{B7AE3B25-2C4B-4170-ABB3-047D070AF3D4}" destId="{5520072D-2CB7-48AE-B3E6-0CD97EDE7212}" srcOrd="1" destOrd="0" presId="urn:microsoft.com/office/officeart/2018/2/layout/IconVerticalSolidList"/>
    <dgm:cxn modelId="{FF9DE493-F54B-49C0-AAF2-1B299D149FF8}" type="presParOf" srcId="{B7AE3B25-2C4B-4170-ABB3-047D070AF3D4}" destId="{56E9E035-C3B1-4EEF-BD7A-C20B3BC2A5C2}" srcOrd="2" destOrd="0" presId="urn:microsoft.com/office/officeart/2018/2/layout/IconVerticalSolidList"/>
    <dgm:cxn modelId="{B913B8E8-D527-468D-8CE0-BF3A8BFD9B16}" type="presParOf" srcId="{B7AE3B25-2C4B-4170-ABB3-047D070AF3D4}" destId="{1CA3F23B-8A96-4F5A-97B1-7EBEE5BCEDD0}" srcOrd="3" destOrd="0" presId="urn:microsoft.com/office/officeart/2018/2/layout/IconVerticalSolidList"/>
    <dgm:cxn modelId="{699B5A79-CFE3-4173-8FA4-695D5EB593D7}" type="presParOf" srcId="{2C77C670-AA14-4BC8-B882-CA1AE3DDC99F}" destId="{BDD5B135-1285-46B2-8DFA-92D7802408E4}" srcOrd="5" destOrd="0" presId="urn:microsoft.com/office/officeart/2018/2/layout/IconVerticalSolidList"/>
    <dgm:cxn modelId="{59DEED09-E1EA-4B54-A474-804AADDB0D83}" type="presParOf" srcId="{2C77C670-AA14-4BC8-B882-CA1AE3DDC99F}" destId="{074795B3-49E7-4788-B94F-47FCADCC9D6A}" srcOrd="6" destOrd="0" presId="urn:microsoft.com/office/officeart/2018/2/layout/IconVerticalSolidList"/>
    <dgm:cxn modelId="{54D12806-6539-407D-AF87-277EEDBF321D}" type="presParOf" srcId="{074795B3-49E7-4788-B94F-47FCADCC9D6A}" destId="{B0782F02-0631-4DDF-A0AA-ADB3F648CAF4}" srcOrd="0" destOrd="0" presId="urn:microsoft.com/office/officeart/2018/2/layout/IconVerticalSolidList"/>
    <dgm:cxn modelId="{E1FFA3A8-5AE5-4992-B17E-B1CA9B26F3EE}" type="presParOf" srcId="{074795B3-49E7-4788-B94F-47FCADCC9D6A}" destId="{E47599D6-9D8D-449A-9AC8-0924AEA9A0C9}" srcOrd="1" destOrd="0" presId="urn:microsoft.com/office/officeart/2018/2/layout/IconVerticalSolidList"/>
    <dgm:cxn modelId="{691BB9E6-A9C5-4D0F-B710-18B85D835195}" type="presParOf" srcId="{074795B3-49E7-4788-B94F-47FCADCC9D6A}" destId="{DF1DD98B-DEEF-4AB5-B9C4-E8F1769FEC9D}" srcOrd="2" destOrd="0" presId="urn:microsoft.com/office/officeart/2018/2/layout/IconVerticalSolidList"/>
    <dgm:cxn modelId="{8B8AD322-8773-4236-B0F8-81B02CC5E627}" type="presParOf" srcId="{074795B3-49E7-4788-B94F-47FCADCC9D6A}" destId="{00FF2C98-1763-4D24-8DA2-D9F51970B2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71275D-CD24-421E-BC9C-D8139BF01F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EB08C4-7A9E-48B9-8A9E-EB7B84C320D2}">
      <dgm:prSet/>
      <dgm:spPr/>
      <dgm:t>
        <a:bodyPr/>
        <a:lstStyle/>
        <a:p>
          <a:r>
            <a:rPr lang="en-US"/>
            <a:t>- Simulación de conflictos</a:t>
          </a:r>
        </a:p>
      </dgm:t>
    </dgm:pt>
    <dgm:pt modelId="{2003499B-29DE-4C40-8035-3535BAB0F821}" type="parTrans" cxnId="{F162F952-598E-4443-9408-96A505194126}">
      <dgm:prSet/>
      <dgm:spPr/>
      <dgm:t>
        <a:bodyPr/>
        <a:lstStyle/>
        <a:p>
          <a:endParaRPr lang="en-US"/>
        </a:p>
      </dgm:t>
    </dgm:pt>
    <dgm:pt modelId="{B8708FB6-7EA6-4CC6-A296-03B38F4C7065}" type="sibTrans" cxnId="{F162F952-598E-4443-9408-96A505194126}">
      <dgm:prSet/>
      <dgm:spPr/>
      <dgm:t>
        <a:bodyPr/>
        <a:lstStyle/>
        <a:p>
          <a:endParaRPr lang="en-US"/>
        </a:p>
      </dgm:t>
    </dgm:pt>
    <dgm:pt modelId="{CFEA332A-C5F0-426A-A277-0EF63A9D9E4A}">
      <dgm:prSet/>
      <dgm:spPr/>
      <dgm:t>
        <a:bodyPr/>
        <a:lstStyle/>
        <a:p>
          <a:r>
            <a:rPr lang="en-US"/>
            <a:t>- Resolución manual de conflictos</a:t>
          </a:r>
        </a:p>
      </dgm:t>
    </dgm:pt>
    <dgm:pt modelId="{61CA82A4-0808-4DAD-B94C-AE8C08BC0A12}" type="parTrans" cxnId="{F764F40C-74CE-45AF-BA64-1CB0AF3FDE73}">
      <dgm:prSet/>
      <dgm:spPr/>
      <dgm:t>
        <a:bodyPr/>
        <a:lstStyle/>
        <a:p>
          <a:endParaRPr lang="en-US"/>
        </a:p>
      </dgm:t>
    </dgm:pt>
    <dgm:pt modelId="{7B98EC94-C23D-4672-B2B3-C74144959E2D}" type="sibTrans" cxnId="{F764F40C-74CE-45AF-BA64-1CB0AF3FDE73}">
      <dgm:prSet/>
      <dgm:spPr/>
      <dgm:t>
        <a:bodyPr/>
        <a:lstStyle/>
        <a:p>
          <a:endParaRPr lang="en-US"/>
        </a:p>
      </dgm:t>
    </dgm:pt>
    <dgm:pt modelId="{19DED82F-5D41-4591-B4B6-BFEECFFC76F3}">
      <dgm:prSet/>
      <dgm:spPr/>
      <dgm:t>
        <a:bodyPr/>
        <a:lstStyle/>
        <a:p>
          <a:r>
            <a:rPr lang="en-US"/>
            <a:t>- Buenas prácticas en commits y uso de ramas</a:t>
          </a:r>
        </a:p>
      </dgm:t>
    </dgm:pt>
    <dgm:pt modelId="{6167A9E6-751C-41B4-A1C1-05194DD72E93}" type="parTrans" cxnId="{F6979CE4-3779-47CA-98F0-A3CD8732B0C4}">
      <dgm:prSet/>
      <dgm:spPr/>
      <dgm:t>
        <a:bodyPr/>
        <a:lstStyle/>
        <a:p>
          <a:endParaRPr lang="en-US"/>
        </a:p>
      </dgm:t>
    </dgm:pt>
    <dgm:pt modelId="{84F00254-61FE-4CD0-A48C-751547D869B3}" type="sibTrans" cxnId="{F6979CE4-3779-47CA-98F0-A3CD8732B0C4}">
      <dgm:prSet/>
      <dgm:spPr/>
      <dgm:t>
        <a:bodyPr/>
        <a:lstStyle/>
        <a:p>
          <a:endParaRPr lang="en-US"/>
        </a:p>
      </dgm:t>
    </dgm:pt>
    <dgm:pt modelId="{07356862-D94C-4B66-8C49-AF67D32A74D1}" type="pres">
      <dgm:prSet presAssocID="{BE71275D-CD24-421E-BC9C-D8139BF01F69}" presName="root" presStyleCnt="0">
        <dgm:presLayoutVars>
          <dgm:dir/>
          <dgm:resizeHandles val="exact"/>
        </dgm:presLayoutVars>
      </dgm:prSet>
      <dgm:spPr/>
    </dgm:pt>
    <dgm:pt modelId="{E145171C-13FE-4CD6-A4C4-677902CA1221}" type="pres">
      <dgm:prSet presAssocID="{34EB08C4-7A9E-48B9-8A9E-EB7B84C320D2}" presName="compNode" presStyleCnt="0"/>
      <dgm:spPr/>
    </dgm:pt>
    <dgm:pt modelId="{D3EE13E5-D9D6-4557-AE95-6E3BD5D4A164}" type="pres">
      <dgm:prSet presAssocID="{34EB08C4-7A9E-48B9-8A9E-EB7B84C320D2}" presName="bgRect" presStyleLbl="bgShp" presStyleIdx="0" presStyleCnt="3"/>
      <dgm:spPr/>
    </dgm:pt>
    <dgm:pt modelId="{C226044B-F8DE-48FD-BFFC-588B8F51355B}" type="pres">
      <dgm:prSet presAssocID="{34EB08C4-7A9E-48B9-8A9E-EB7B84C320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8CB29E6C-1638-4B41-A3B5-35DD873FDBE2}" type="pres">
      <dgm:prSet presAssocID="{34EB08C4-7A9E-48B9-8A9E-EB7B84C320D2}" presName="spaceRect" presStyleCnt="0"/>
      <dgm:spPr/>
    </dgm:pt>
    <dgm:pt modelId="{DA288379-0199-4309-AFA8-2BA47C55515A}" type="pres">
      <dgm:prSet presAssocID="{34EB08C4-7A9E-48B9-8A9E-EB7B84C320D2}" presName="parTx" presStyleLbl="revTx" presStyleIdx="0" presStyleCnt="3">
        <dgm:presLayoutVars>
          <dgm:chMax val="0"/>
          <dgm:chPref val="0"/>
        </dgm:presLayoutVars>
      </dgm:prSet>
      <dgm:spPr/>
    </dgm:pt>
    <dgm:pt modelId="{34510D30-5976-4898-8A69-80E63079FCC9}" type="pres">
      <dgm:prSet presAssocID="{B8708FB6-7EA6-4CC6-A296-03B38F4C7065}" presName="sibTrans" presStyleCnt="0"/>
      <dgm:spPr/>
    </dgm:pt>
    <dgm:pt modelId="{E9D6E433-6B11-4179-A98B-B47668B0B666}" type="pres">
      <dgm:prSet presAssocID="{CFEA332A-C5F0-426A-A277-0EF63A9D9E4A}" presName="compNode" presStyleCnt="0"/>
      <dgm:spPr/>
    </dgm:pt>
    <dgm:pt modelId="{2B725E13-C1D8-4E4F-97E2-68F466CA3B33}" type="pres">
      <dgm:prSet presAssocID="{CFEA332A-C5F0-426A-A277-0EF63A9D9E4A}" presName="bgRect" presStyleLbl="bgShp" presStyleIdx="1" presStyleCnt="3"/>
      <dgm:spPr/>
    </dgm:pt>
    <dgm:pt modelId="{0C38C3FA-DCD1-4298-AEA7-C0E26E6AB9F1}" type="pres">
      <dgm:prSet presAssocID="{CFEA332A-C5F0-426A-A277-0EF63A9D9E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131F326F-6E26-4891-AFD1-7046FFC07D9E}" type="pres">
      <dgm:prSet presAssocID="{CFEA332A-C5F0-426A-A277-0EF63A9D9E4A}" presName="spaceRect" presStyleCnt="0"/>
      <dgm:spPr/>
    </dgm:pt>
    <dgm:pt modelId="{AC131664-9991-494F-96E7-4F85B1DD3734}" type="pres">
      <dgm:prSet presAssocID="{CFEA332A-C5F0-426A-A277-0EF63A9D9E4A}" presName="parTx" presStyleLbl="revTx" presStyleIdx="1" presStyleCnt="3">
        <dgm:presLayoutVars>
          <dgm:chMax val="0"/>
          <dgm:chPref val="0"/>
        </dgm:presLayoutVars>
      </dgm:prSet>
      <dgm:spPr/>
    </dgm:pt>
    <dgm:pt modelId="{58B18A3F-EA46-4C1A-85BD-BB5E359644A3}" type="pres">
      <dgm:prSet presAssocID="{7B98EC94-C23D-4672-B2B3-C74144959E2D}" presName="sibTrans" presStyleCnt="0"/>
      <dgm:spPr/>
    </dgm:pt>
    <dgm:pt modelId="{B5BEC7CF-D262-42D7-BB1F-84846B1C1155}" type="pres">
      <dgm:prSet presAssocID="{19DED82F-5D41-4591-B4B6-BFEECFFC76F3}" presName="compNode" presStyleCnt="0"/>
      <dgm:spPr/>
    </dgm:pt>
    <dgm:pt modelId="{9C378417-86A2-484E-B36F-DD463FFA456E}" type="pres">
      <dgm:prSet presAssocID="{19DED82F-5D41-4591-B4B6-BFEECFFC76F3}" presName="bgRect" presStyleLbl="bgShp" presStyleIdx="2" presStyleCnt="3"/>
      <dgm:spPr/>
    </dgm:pt>
    <dgm:pt modelId="{31B43124-F5E6-4602-BC6E-309900982875}" type="pres">
      <dgm:prSet presAssocID="{19DED82F-5D41-4591-B4B6-BFEECFFC76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66D81001-EF29-4314-9BFC-FC9C2EC703B0}" type="pres">
      <dgm:prSet presAssocID="{19DED82F-5D41-4591-B4B6-BFEECFFC76F3}" presName="spaceRect" presStyleCnt="0"/>
      <dgm:spPr/>
    </dgm:pt>
    <dgm:pt modelId="{A64C4FAF-6496-4BD6-9B56-0E6DB55C8AD2}" type="pres">
      <dgm:prSet presAssocID="{19DED82F-5D41-4591-B4B6-BFEECFFC76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64F40C-74CE-45AF-BA64-1CB0AF3FDE73}" srcId="{BE71275D-CD24-421E-BC9C-D8139BF01F69}" destId="{CFEA332A-C5F0-426A-A277-0EF63A9D9E4A}" srcOrd="1" destOrd="0" parTransId="{61CA82A4-0808-4DAD-B94C-AE8C08BC0A12}" sibTransId="{7B98EC94-C23D-4672-B2B3-C74144959E2D}"/>
    <dgm:cxn modelId="{858F5D43-7AF7-4933-9B9C-19B451D8250D}" type="presOf" srcId="{CFEA332A-C5F0-426A-A277-0EF63A9D9E4A}" destId="{AC131664-9991-494F-96E7-4F85B1DD3734}" srcOrd="0" destOrd="0" presId="urn:microsoft.com/office/officeart/2018/2/layout/IconVerticalSolidList"/>
    <dgm:cxn modelId="{F162F952-598E-4443-9408-96A505194126}" srcId="{BE71275D-CD24-421E-BC9C-D8139BF01F69}" destId="{34EB08C4-7A9E-48B9-8A9E-EB7B84C320D2}" srcOrd="0" destOrd="0" parTransId="{2003499B-29DE-4C40-8035-3535BAB0F821}" sibTransId="{B8708FB6-7EA6-4CC6-A296-03B38F4C7065}"/>
    <dgm:cxn modelId="{135ED6B4-C382-434B-A408-CB0A31C36167}" type="presOf" srcId="{19DED82F-5D41-4591-B4B6-BFEECFFC76F3}" destId="{A64C4FAF-6496-4BD6-9B56-0E6DB55C8AD2}" srcOrd="0" destOrd="0" presId="urn:microsoft.com/office/officeart/2018/2/layout/IconVerticalSolidList"/>
    <dgm:cxn modelId="{133F4BC5-E340-46DA-A37E-5DAB23BDD5AB}" type="presOf" srcId="{34EB08C4-7A9E-48B9-8A9E-EB7B84C320D2}" destId="{DA288379-0199-4309-AFA8-2BA47C55515A}" srcOrd="0" destOrd="0" presId="urn:microsoft.com/office/officeart/2018/2/layout/IconVerticalSolidList"/>
    <dgm:cxn modelId="{F6979CE4-3779-47CA-98F0-A3CD8732B0C4}" srcId="{BE71275D-CD24-421E-BC9C-D8139BF01F69}" destId="{19DED82F-5D41-4591-B4B6-BFEECFFC76F3}" srcOrd="2" destOrd="0" parTransId="{6167A9E6-751C-41B4-A1C1-05194DD72E93}" sibTransId="{84F00254-61FE-4CD0-A48C-751547D869B3}"/>
    <dgm:cxn modelId="{DAC168F4-0001-4322-AA4C-C7C45CEEBA4B}" type="presOf" srcId="{BE71275D-CD24-421E-BC9C-D8139BF01F69}" destId="{07356862-D94C-4B66-8C49-AF67D32A74D1}" srcOrd="0" destOrd="0" presId="urn:microsoft.com/office/officeart/2018/2/layout/IconVerticalSolidList"/>
    <dgm:cxn modelId="{D2F6A177-4301-46A9-A8EA-9787232497C9}" type="presParOf" srcId="{07356862-D94C-4B66-8C49-AF67D32A74D1}" destId="{E145171C-13FE-4CD6-A4C4-677902CA1221}" srcOrd="0" destOrd="0" presId="urn:microsoft.com/office/officeart/2018/2/layout/IconVerticalSolidList"/>
    <dgm:cxn modelId="{7245315A-1160-49D1-B5FE-416966DFBC7F}" type="presParOf" srcId="{E145171C-13FE-4CD6-A4C4-677902CA1221}" destId="{D3EE13E5-D9D6-4557-AE95-6E3BD5D4A164}" srcOrd="0" destOrd="0" presId="urn:microsoft.com/office/officeart/2018/2/layout/IconVerticalSolidList"/>
    <dgm:cxn modelId="{5DDB9E61-842F-4FBE-B107-1303867C897F}" type="presParOf" srcId="{E145171C-13FE-4CD6-A4C4-677902CA1221}" destId="{C226044B-F8DE-48FD-BFFC-588B8F51355B}" srcOrd="1" destOrd="0" presId="urn:microsoft.com/office/officeart/2018/2/layout/IconVerticalSolidList"/>
    <dgm:cxn modelId="{CABB8165-91B1-4056-AFF3-FA252D1B7386}" type="presParOf" srcId="{E145171C-13FE-4CD6-A4C4-677902CA1221}" destId="{8CB29E6C-1638-4B41-A3B5-35DD873FDBE2}" srcOrd="2" destOrd="0" presId="urn:microsoft.com/office/officeart/2018/2/layout/IconVerticalSolidList"/>
    <dgm:cxn modelId="{51605D60-148E-487C-8382-15DDC3509264}" type="presParOf" srcId="{E145171C-13FE-4CD6-A4C4-677902CA1221}" destId="{DA288379-0199-4309-AFA8-2BA47C55515A}" srcOrd="3" destOrd="0" presId="urn:microsoft.com/office/officeart/2018/2/layout/IconVerticalSolidList"/>
    <dgm:cxn modelId="{8AA2982C-5757-4316-9412-958254435EF5}" type="presParOf" srcId="{07356862-D94C-4B66-8C49-AF67D32A74D1}" destId="{34510D30-5976-4898-8A69-80E63079FCC9}" srcOrd="1" destOrd="0" presId="urn:microsoft.com/office/officeart/2018/2/layout/IconVerticalSolidList"/>
    <dgm:cxn modelId="{0B612E98-F346-4B7F-B538-C263F01865FF}" type="presParOf" srcId="{07356862-D94C-4B66-8C49-AF67D32A74D1}" destId="{E9D6E433-6B11-4179-A98B-B47668B0B666}" srcOrd="2" destOrd="0" presId="urn:microsoft.com/office/officeart/2018/2/layout/IconVerticalSolidList"/>
    <dgm:cxn modelId="{6DE73D7F-EFCB-4ED8-892C-46990CC02F6B}" type="presParOf" srcId="{E9D6E433-6B11-4179-A98B-B47668B0B666}" destId="{2B725E13-C1D8-4E4F-97E2-68F466CA3B33}" srcOrd="0" destOrd="0" presId="urn:microsoft.com/office/officeart/2018/2/layout/IconVerticalSolidList"/>
    <dgm:cxn modelId="{57136FAF-F40E-4745-86DA-000B3B0490B8}" type="presParOf" srcId="{E9D6E433-6B11-4179-A98B-B47668B0B666}" destId="{0C38C3FA-DCD1-4298-AEA7-C0E26E6AB9F1}" srcOrd="1" destOrd="0" presId="urn:microsoft.com/office/officeart/2018/2/layout/IconVerticalSolidList"/>
    <dgm:cxn modelId="{0D09EA3D-1923-420E-BCC3-9777AAEE95F3}" type="presParOf" srcId="{E9D6E433-6B11-4179-A98B-B47668B0B666}" destId="{131F326F-6E26-4891-AFD1-7046FFC07D9E}" srcOrd="2" destOrd="0" presId="urn:microsoft.com/office/officeart/2018/2/layout/IconVerticalSolidList"/>
    <dgm:cxn modelId="{A119BBCD-EE1F-4F13-AC43-4A543D9CCDCD}" type="presParOf" srcId="{E9D6E433-6B11-4179-A98B-B47668B0B666}" destId="{AC131664-9991-494F-96E7-4F85B1DD3734}" srcOrd="3" destOrd="0" presId="urn:microsoft.com/office/officeart/2018/2/layout/IconVerticalSolidList"/>
    <dgm:cxn modelId="{18314597-1896-4CD9-A904-8E8602802E62}" type="presParOf" srcId="{07356862-D94C-4B66-8C49-AF67D32A74D1}" destId="{58B18A3F-EA46-4C1A-85BD-BB5E359644A3}" srcOrd="3" destOrd="0" presId="urn:microsoft.com/office/officeart/2018/2/layout/IconVerticalSolidList"/>
    <dgm:cxn modelId="{707732AF-4470-4DAE-AC8F-90E4CF1990E0}" type="presParOf" srcId="{07356862-D94C-4B66-8C49-AF67D32A74D1}" destId="{B5BEC7CF-D262-42D7-BB1F-84846B1C1155}" srcOrd="4" destOrd="0" presId="urn:microsoft.com/office/officeart/2018/2/layout/IconVerticalSolidList"/>
    <dgm:cxn modelId="{A3249878-7E2D-4CE8-A04F-0624BCE1A05C}" type="presParOf" srcId="{B5BEC7CF-D262-42D7-BB1F-84846B1C1155}" destId="{9C378417-86A2-484E-B36F-DD463FFA456E}" srcOrd="0" destOrd="0" presId="urn:microsoft.com/office/officeart/2018/2/layout/IconVerticalSolidList"/>
    <dgm:cxn modelId="{722901F7-00DE-499B-9AD1-D4B04A993C9D}" type="presParOf" srcId="{B5BEC7CF-D262-42D7-BB1F-84846B1C1155}" destId="{31B43124-F5E6-4602-BC6E-309900982875}" srcOrd="1" destOrd="0" presId="urn:microsoft.com/office/officeart/2018/2/layout/IconVerticalSolidList"/>
    <dgm:cxn modelId="{D8116347-AAAB-4097-9CB9-98E6630A1300}" type="presParOf" srcId="{B5BEC7CF-D262-42D7-BB1F-84846B1C1155}" destId="{66D81001-EF29-4314-9BFC-FC9C2EC703B0}" srcOrd="2" destOrd="0" presId="urn:microsoft.com/office/officeart/2018/2/layout/IconVerticalSolidList"/>
    <dgm:cxn modelId="{F1EED5D8-3DE8-4FEB-9F96-4D7B2A60D678}" type="presParOf" srcId="{B5BEC7CF-D262-42D7-BB1F-84846B1C1155}" destId="{A64C4FAF-6496-4BD6-9B56-0E6DB55C8A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0AA614-30F4-4003-AA17-16B240231B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6AC995-3532-4655-BAF0-529B4E5512A4}">
      <dgm:prSet/>
      <dgm:spPr/>
      <dgm:t>
        <a:bodyPr/>
        <a:lstStyle/>
        <a:p>
          <a:r>
            <a:rPr lang="en-US"/>
            <a:t>- Espacio para resolver dudas</a:t>
          </a:r>
        </a:p>
      </dgm:t>
    </dgm:pt>
    <dgm:pt modelId="{B6D5D84B-FA42-45F6-BC90-EFD769AAF85D}" type="parTrans" cxnId="{D82F04C4-8F26-4CA5-903C-68342D866114}">
      <dgm:prSet/>
      <dgm:spPr/>
      <dgm:t>
        <a:bodyPr/>
        <a:lstStyle/>
        <a:p>
          <a:endParaRPr lang="en-US"/>
        </a:p>
      </dgm:t>
    </dgm:pt>
    <dgm:pt modelId="{D321608D-B492-46B1-9C3E-5D375D3FD960}" type="sibTrans" cxnId="{D82F04C4-8F26-4CA5-903C-68342D866114}">
      <dgm:prSet/>
      <dgm:spPr/>
      <dgm:t>
        <a:bodyPr/>
        <a:lstStyle/>
        <a:p>
          <a:endParaRPr lang="en-US"/>
        </a:p>
      </dgm:t>
    </dgm:pt>
    <dgm:pt modelId="{E1898867-EBC7-4E0E-8FC8-048492F8FDA0}">
      <dgm:prSet/>
      <dgm:spPr/>
      <dgm:t>
        <a:bodyPr/>
        <a:lstStyle/>
        <a:p>
          <a:r>
            <a:rPr lang="en-US"/>
            <a:t>- Repaso de los conceptos clave</a:t>
          </a:r>
        </a:p>
      </dgm:t>
    </dgm:pt>
    <dgm:pt modelId="{88637169-F7C2-48A3-8D4F-965ADD6BED64}" type="parTrans" cxnId="{CC3AFEA7-C35F-45A3-AD6F-F0B8CFC03E3B}">
      <dgm:prSet/>
      <dgm:spPr/>
      <dgm:t>
        <a:bodyPr/>
        <a:lstStyle/>
        <a:p>
          <a:endParaRPr lang="en-US"/>
        </a:p>
      </dgm:t>
    </dgm:pt>
    <dgm:pt modelId="{89C9B3A4-5FFB-4921-A11C-1D2E70D8847F}" type="sibTrans" cxnId="{CC3AFEA7-C35F-45A3-AD6F-F0B8CFC03E3B}">
      <dgm:prSet/>
      <dgm:spPr/>
      <dgm:t>
        <a:bodyPr/>
        <a:lstStyle/>
        <a:p>
          <a:endParaRPr lang="en-US"/>
        </a:p>
      </dgm:t>
    </dgm:pt>
    <dgm:pt modelId="{A7803252-BE59-43FE-9D2E-9E403CF404FB}">
      <dgm:prSet/>
      <dgm:spPr/>
      <dgm:t>
        <a:bodyPr/>
        <a:lstStyle/>
        <a:p>
          <a:r>
            <a:rPr lang="en-US"/>
            <a:t>- Distribución de material de referencia</a:t>
          </a:r>
        </a:p>
      </dgm:t>
    </dgm:pt>
    <dgm:pt modelId="{649621F5-7E9C-4D0C-A639-B8A1D6417824}" type="parTrans" cxnId="{2B2AF597-2AA4-4E8C-A9DF-5148FE0A6BF0}">
      <dgm:prSet/>
      <dgm:spPr/>
      <dgm:t>
        <a:bodyPr/>
        <a:lstStyle/>
        <a:p>
          <a:endParaRPr lang="en-US"/>
        </a:p>
      </dgm:t>
    </dgm:pt>
    <dgm:pt modelId="{72B8A70E-9B0F-4477-B5DC-41CAA30FDFF8}" type="sibTrans" cxnId="{2B2AF597-2AA4-4E8C-A9DF-5148FE0A6BF0}">
      <dgm:prSet/>
      <dgm:spPr/>
      <dgm:t>
        <a:bodyPr/>
        <a:lstStyle/>
        <a:p>
          <a:endParaRPr lang="en-US"/>
        </a:p>
      </dgm:t>
    </dgm:pt>
    <dgm:pt modelId="{B6CD5B5B-9F38-4F17-985B-7F8533D0E8C3}">
      <dgm:prSet/>
      <dgm:spPr/>
      <dgm:t>
        <a:bodyPr/>
        <a:lstStyle/>
        <a:p>
          <a:r>
            <a:rPr lang="en-US"/>
            <a:t>- Encuesta de retroalimentación</a:t>
          </a:r>
        </a:p>
      </dgm:t>
    </dgm:pt>
    <dgm:pt modelId="{D0E1B838-C51B-4796-AD27-CC8C9EE876FB}" type="parTrans" cxnId="{543B423B-1136-44A9-8CB4-81314A3410C1}">
      <dgm:prSet/>
      <dgm:spPr/>
      <dgm:t>
        <a:bodyPr/>
        <a:lstStyle/>
        <a:p>
          <a:endParaRPr lang="en-US"/>
        </a:p>
      </dgm:t>
    </dgm:pt>
    <dgm:pt modelId="{C5F0C9F6-8ADC-4488-B6D0-37A39D85D4DB}" type="sibTrans" cxnId="{543B423B-1136-44A9-8CB4-81314A3410C1}">
      <dgm:prSet/>
      <dgm:spPr/>
      <dgm:t>
        <a:bodyPr/>
        <a:lstStyle/>
        <a:p>
          <a:endParaRPr lang="en-US"/>
        </a:p>
      </dgm:t>
    </dgm:pt>
    <dgm:pt modelId="{40627CA6-16E0-445F-B60A-5B078E6095DB}" type="pres">
      <dgm:prSet presAssocID="{BB0AA614-30F4-4003-AA17-16B240231B52}" presName="root" presStyleCnt="0">
        <dgm:presLayoutVars>
          <dgm:dir/>
          <dgm:resizeHandles val="exact"/>
        </dgm:presLayoutVars>
      </dgm:prSet>
      <dgm:spPr/>
    </dgm:pt>
    <dgm:pt modelId="{71E086DC-748D-4497-A43D-7135A781AD23}" type="pres">
      <dgm:prSet presAssocID="{096AC995-3532-4655-BAF0-529B4E5512A4}" presName="compNode" presStyleCnt="0"/>
      <dgm:spPr/>
    </dgm:pt>
    <dgm:pt modelId="{E9CFAF4B-3E58-4B3C-B149-6225265E4639}" type="pres">
      <dgm:prSet presAssocID="{096AC995-3532-4655-BAF0-529B4E5512A4}" presName="bgRect" presStyleLbl="bgShp" presStyleIdx="0" presStyleCnt="4"/>
      <dgm:spPr/>
    </dgm:pt>
    <dgm:pt modelId="{43996691-692B-4199-ABB4-6674E069B47D}" type="pres">
      <dgm:prSet presAssocID="{096AC995-3532-4655-BAF0-529B4E5512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F83DB3-729C-4D3D-BDAD-E97096D5C8E1}" type="pres">
      <dgm:prSet presAssocID="{096AC995-3532-4655-BAF0-529B4E5512A4}" presName="spaceRect" presStyleCnt="0"/>
      <dgm:spPr/>
    </dgm:pt>
    <dgm:pt modelId="{52473699-FD7F-48D2-9F11-26B35FFEBF98}" type="pres">
      <dgm:prSet presAssocID="{096AC995-3532-4655-BAF0-529B4E5512A4}" presName="parTx" presStyleLbl="revTx" presStyleIdx="0" presStyleCnt="4">
        <dgm:presLayoutVars>
          <dgm:chMax val="0"/>
          <dgm:chPref val="0"/>
        </dgm:presLayoutVars>
      </dgm:prSet>
      <dgm:spPr/>
    </dgm:pt>
    <dgm:pt modelId="{4404F96D-DEA6-488A-B302-4D46465764DA}" type="pres">
      <dgm:prSet presAssocID="{D321608D-B492-46B1-9C3E-5D375D3FD960}" presName="sibTrans" presStyleCnt="0"/>
      <dgm:spPr/>
    </dgm:pt>
    <dgm:pt modelId="{24C964B3-648E-4ECB-88E8-44FE472CA17D}" type="pres">
      <dgm:prSet presAssocID="{E1898867-EBC7-4E0E-8FC8-048492F8FDA0}" presName="compNode" presStyleCnt="0"/>
      <dgm:spPr/>
    </dgm:pt>
    <dgm:pt modelId="{F4C03C0C-FBFC-4900-B8C2-6CD1715B7E91}" type="pres">
      <dgm:prSet presAssocID="{E1898867-EBC7-4E0E-8FC8-048492F8FDA0}" presName="bgRect" presStyleLbl="bgShp" presStyleIdx="1" presStyleCnt="4"/>
      <dgm:spPr/>
    </dgm:pt>
    <dgm:pt modelId="{94652297-147B-4CAD-A730-C25EF736D9B4}" type="pres">
      <dgm:prSet presAssocID="{E1898867-EBC7-4E0E-8FC8-048492F8FD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D3624DD6-AC93-4C93-A336-B725CDDF455E}" type="pres">
      <dgm:prSet presAssocID="{E1898867-EBC7-4E0E-8FC8-048492F8FDA0}" presName="spaceRect" presStyleCnt="0"/>
      <dgm:spPr/>
    </dgm:pt>
    <dgm:pt modelId="{4A11C4AC-8A24-45AA-A72C-19A551CEB591}" type="pres">
      <dgm:prSet presAssocID="{E1898867-EBC7-4E0E-8FC8-048492F8FDA0}" presName="parTx" presStyleLbl="revTx" presStyleIdx="1" presStyleCnt="4">
        <dgm:presLayoutVars>
          <dgm:chMax val="0"/>
          <dgm:chPref val="0"/>
        </dgm:presLayoutVars>
      </dgm:prSet>
      <dgm:spPr/>
    </dgm:pt>
    <dgm:pt modelId="{420BA1F4-D378-4816-A091-4F5AD3811EE7}" type="pres">
      <dgm:prSet presAssocID="{89C9B3A4-5FFB-4921-A11C-1D2E70D8847F}" presName="sibTrans" presStyleCnt="0"/>
      <dgm:spPr/>
    </dgm:pt>
    <dgm:pt modelId="{EF8F96AA-AD0F-40CF-85BF-88C5D9D6430B}" type="pres">
      <dgm:prSet presAssocID="{A7803252-BE59-43FE-9D2E-9E403CF404FB}" presName="compNode" presStyleCnt="0"/>
      <dgm:spPr/>
    </dgm:pt>
    <dgm:pt modelId="{F8F4A697-EF71-4663-926E-91071ED97E64}" type="pres">
      <dgm:prSet presAssocID="{A7803252-BE59-43FE-9D2E-9E403CF404FB}" presName="bgRect" presStyleLbl="bgShp" presStyleIdx="2" presStyleCnt="4"/>
      <dgm:spPr/>
    </dgm:pt>
    <dgm:pt modelId="{1D28A311-92BC-4297-91C9-A5BE0611FDB3}" type="pres">
      <dgm:prSet presAssocID="{A7803252-BE59-43FE-9D2E-9E403CF404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485D4B7B-8D0E-4C6D-AB83-6F3569C39CA9}" type="pres">
      <dgm:prSet presAssocID="{A7803252-BE59-43FE-9D2E-9E403CF404FB}" presName="spaceRect" presStyleCnt="0"/>
      <dgm:spPr/>
    </dgm:pt>
    <dgm:pt modelId="{D5D20F60-6F5E-4F93-80D4-CED102EC293C}" type="pres">
      <dgm:prSet presAssocID="{A7803252-BE59-43FE-9D2E-9E403CF404FB}" presName="parTx" presStyleLbl="revTx" presStyleIdx="2" presStyleCnt="4">
        <dgm:presLayoutVars>
          <dgm:chMax val="0"/>
          <dgm:chPref val="0"/>
        </dgm:presLayoutVars>
      </dgm:prSet>
      <dgm:spPr/>
    </dgm:pt>
    <dgm:pt modelId="{879B9716-0346-4994-BB34-4E1FDE4EEBDD}" type="pres">
      <dgm:prSet presAssocID="{72B8A70E-9B0F-4477-B5DC-41CAA30FDFF8}" presName="sibTrans" presStyleCnt="0"/>
      <dgm:spPr/>
    </dgm:pt>
    <dgm:pt modelId="{08713722-A0C0-4B41-A172-0A2B137026A5}" type="pres">
      <dgm:prSet presAssocID="{B6CD5B5B-9F38-4F17-985B-7F8533D0E8C3}" presName="compNode" presStyleCnt="0"/>
      <dgm:spPr/>
    </dgm:pt>
    <dgm:pt modelId="{F83CDECE-0224-4744-8595-856690DBF0D9}" type="pres">
      <dgm:prSet presAssocID="{B6CD5B5B-9F38-4F17-985B-7F8533D0E8C3}" presName="bgRect" presStyleLbl="bgShp" presStyleIdx="3" presStyleCnt="4"/>
      <dgm:spPr/>
    </dgm:pt>
    <dgm:pt modelId="{7BC49064-5098-4BF3-BAAC-B7566C531FA3}" type="pres">
      <dgm:prSet presAssocID="{B6CD5B5B-9F38-4F17-985B-7F8533D0E8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B69A0FFE-83E8-4509-9C9E-00166B7D8645}" type="pres">
      <dgm:prSet presAssocID="{B6CD5B5B-9F38-4F17-985B-7F8533D0E8C3}" presName="spaceRect" presStyleCnt="0"/>
      <dgm:spPr/>
    </dgm:pt>
    <dgm:pt modelId="{35BF1A15-FA3F-4E8D-8E2A-403E543C8D2E}" type="pres">
      <dgm:prSet presAssocID="{B6CD5B5B-9F38-4F17-985B-7F8533D0E8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7C942D-02EF-41C9-B6B7-3D3B26A8116E}" type="presOf" srcId="{BB0AA614-30F4-4003-AA17-16B240231B52}" destId="{40627CA6-16E0-445F-B60A-5B078E6095DB}" srcOrd="0" destOrd="0" presId="urn:microsoft.com/office/officeart/2018/2/layout/IconVerticalSolidList"/>
    <dgm:cxn modelId="{543B423B-1136-44A9-8CB4-81314A3410C1}" srcId="{BB0AA614-30F4-4003-AA17-16B240231B52}" destId="{B6CD5B5B-9F38-4F17-985B-7F8533D0E8C3}" srcOrd="3" destOrd="0" parTransId="{D0E1B838-C51B-4796-AD27-CC8C9EE876FB}" sibTransId="{C5F0C9F6-8ADC-4488-B6D0-37A39D85D4DB}"/>
    <dgm:cxn modelId="{F6E1CC95-66B7-4D6F-8021-8E20061C6029}" type="presOf" srcId="{096AC995-3532-4655-BAF0-529B4E5512A4}" destId="{52473699-FD7F-48D2-9F11-26B35FFEBF98}" srcOrd="0" destOrd="0" presId="urn:microsoft.com/office/officeart/2018/2/layout/IconVerticalSolidList"/>
    <dgm:cxn modelId="{2B2AF597-2AA4-4E8C-A9DF-5148FE0A6BF0}" srcId="{BB0AA614-30F4-4003-AA17-16B240231B52}" destId="{A7803252-BE59-43FE-9D2E-9E403CF404FB}" srcOrd="2" destOrd="0" parTransId="{649621F5-7E9C-4D0C-A639-B8A1D6417824}" sibTransId="{72B8A70E-9B0F-4477-B5DC-41CAA30FDFF8}"/>
    <dgm:cxn modelId="{CC3AFEA7-C35F-45A3-AD6F-F0B8CFC03E3B}" srcId="{BB0AA614-30F4-4003-AA17-16B240231B52}" destId="{E1898867-EBC7-4E0E-8FC8-048492F8FDA0}" srcOrd="1" destOrd="0" parTransId="{88637169-F7C2-48A3-8D4F-965ADD6BED64}" sibTransId="{89C9B3A4-5FFB-4921-A11C-1D2E70D8847F}"/>
    <dgm:cxn modelId="{D82F04C4-8F26-4CA5-903C-68342D866114}" srcId="{BB0AA614-30F4-4003-AA17-16B240231B52}" destId="{096AC995-3532-4655-BAF0-529B4E5512A4}" srcOrd="0" destOrd="0" parTransId="{B6D5D84B-FA42-45F6-BC90-EFD769AAF85D}" sibTransId="{D321608D-B492-46B1-9C3E-5D375D3FD960}"/>
    <dgm:cxn modelId="{57EA6CDC-F775-4377-B5EC-F1409E059E7D}" type="presOf" srcId="{B6CD5B5B-9F38-4F17-985B-7F8533D0E8C3}" destId="{35BF1A15-FA3F-4E8D-8E2A-403E543C8D2E}" srcOrd="0" destOrd="0" presId="urn:microsoft.com/office/officeart/2018/2/layout/IconVerticalSolidList"/>
    <dgm:cxn modelId="{CC63F3E2-9C52-4376-B3A7-98D230529CCD}" type="presOf" srcId="{A7803252-BE59-43FE-9D2E-9E403CF404FB}" destId="{D5D20F60-6F5E-4F93-80D4-CED102EC293C}" srcOrd="0" destOrd="0" presId="urn:microsoft.com/office/officeart/2018/2/layout/IconVerticalSolidList"/>
    <dgm:cxn modelId="{00381FF9-6C56-44CA-A91D-6BA393F7C57A}" type="presOf" srcId="{E1898867-EBC7-4E0E-8FC8-048492F8FDA0}" destId="{4A11C4AC-8A24-45AA-A72C-19A551CEB591}" srcOrd="0" destOrd="0" presId="urn:microsoft.com/office/officeart/2018/2/layout/IconVerticalSolidList"/>
    <dgm:cxn modelId="{41514309-BA46-42A1-A0A8-51807C803BB5}" type="presParOf" srcId="{40627CA6-16E0-445F-B60A-5B078E6095DB}" destId="{71E086DC-748D-4497-A43D-7135A781AD23}" srcOrd="0" destOrd="0" presId="urn:microsoft.com/office/officeart/2018/2/layout/IconVerticalSolidList"/>
    <dgm:cxn modelId="{CF8C62D7-D12C-4F31-B8BC-9422CE39F098}" type="presParOf" srcId="{71E086DC-748D-4497-A43D-7135A781AD23}" destId="{E9CFAF4B-3E58-4B3C-B149-6225265E4639}" srcOrd="0" destOrd="0" presId="urn:microsoft.com/office/officeart/2018/2/layout/IconVerticalSolidList"/>
    <dgm:cxn modelId="{A6CAB1B2-7BBD-45CB-840A-77F517EBE5FF}" type="presParOf" srcId="{71E086DC-748D-4497-A43D-7135A781AD23}" destId="{43996691-692B-4199-ABB4-6674E069B47D}" srcOrd="1" destOrd="0" presId="urn:microsoft.com/office/officeart/2018/2/layout/IconVerticalSolidList"/>
    <dgm:cxn modelId="{B0CCE26C-AF60-48C4-A087-A0D4F92B400B}" type="presParOf" srcId="{71E086DC-748D-4497-A43D-7135A781AD23}" destId="{9EF83DB3-729C-4D3D-BDAD-E97096D5C8E1}" srcOrd="2" destOrd="0" presId="urn:microsoft.com/office/officeart/2018/2/layout/IconVerticalSolidList"/>
    <dgm:cxn modelId="{7C483ACD-E7F4-4223-AC98-5FE841D1F149}" type="presParOf" srcId="{71E086DC-748D-4497-A43D-7135A781AD23}" destId="{52473699-FD7F-48D2-9F11-26B35FFEBF98}" srcOrd="3" destOrd="0" presId="urn:microsoft.com/office/officeart/2018/2/layout/IconVerticalSolidList"/>
    <dgm:cxn modelId="{B4561F7A-CCDB-4103-84F5-2C05F18A5978}" type="presParOf" srcId="{40627CA6-16E0-445F-B60A-5B078E6095DB}" destId="{4404F96D-DEA6-488A-B302-4D46465764DA}" srcOrd="1" destOrd="0" presId="urn:microsoft.com/office/officeart/2018/2/layout/IconVerticalSolidList"/>
    <dgm:cxn modelId="{61EEFFA0-B043-4E3D-B0D9-20DE1A319138}" type="presParOf" srcId="{40627CA6-16E0-445F-B60A-5B078E6095DB}" destId="{24C964B3-648E-4ECB-88E8-44FE472CA17D}" srcOrd="2" destOrd="0" presId="urn:microsoft.com/office/officeart/2018/2/layout/IconVerticalSolidList"/>
    <dgm:cxn modelId="{F04770B5-A904-447F-8894-1240D8DFD7B0}" type="presParOf" srcId="{24C964B3-648E-4ECB-88E8-44FE472CA17D}" destId="{F4C03C0C-FBFC-4900-B8C2-6CD1715B7E91}" srcOrd="0" destOrd="0" presId="urn:microsoft.com/office/officeart/2018/2/layout/IconVerticalSolidList"/>
    <dgm:cxn modelId="{88621F16-6CF5-48AB-9880-27DB1E75DDD0}" type="presParOf" srcId="{24C964B3-648E-4ECB-88E8-44FE472CA17D}" destId="{94652297-147B-4CAD-A730-C25EF736D9B4}" srcOrd="1" destOrd="0" presId="urn:microsoft.com/office/officeart/2018/2/layout/IconVerticalSolidList"/>
    <dgm:cxn modelId="{895A7BE5-4D64-44D3-938B-7A366DB1B410}" type="presParOf" srcId="{24C964B3-648E-4ECB-88E8-44FE472CA17D}" destId="{D3624DD6-AC93-4C93-A336-B725CDDF455E}" srcOrd="2" destOrd="0" presId="urn:microsoft.com/office/officeart/2018/2/layout/IconVerticalSolidList"/>
    <dgm:cxn modelId="{E56B7E41-F78B-4797-933A-355FA531503B}" type="presParOf" srcId="{24C964B3-648E-4ECB-88E8-44FE472CA17D}" destId="{4A11C4AC-8A24-45AA-A72C-19A551CEB591}" srcOrd="3" destOrd="0" presId="urn:microsoft.com/office/officeart/2018/2/layout/IconVerticalSolidList"/>
    <dgm:cxn modelId="{5E0AF4EA-8A46-4DA1-AD04-D06769FEB0F5}" type="presParOf" srcId="{40627CA6-16E0-445F-B60A-5B078E6095DB}" destId="{420BA1F4-D378-4816-A091-4F5AD3811EE7}" srcOrd="3" destOrd="0" presId="urn:microsoft.com/office/officeart/2018/2/layout/IconVerticalSolidList"/>
    <dgm:cxn modelId="{F618B8E9-4C06-454D-8F73-8A92FAA68077}" type="presParOf" srcId="{40627CA6-16E0-445F-B60A-5B078E6095DB}" destId="{EF8F96AA-AD0F-40CF-85BF-88C5D9D6430B}" srcOrd="4" destOrd="0" presId="urn:microsoft.com/office/officeart/2018/2/layout/IconVerticalSolidList"/>
    <dgm:cxn modelId="{8BC48A14-A508-4B9B-A112-C75437E19CF7}" type="presParOf" srcId="{EF8F96AA-AD0F-40CF-85BF-88C5D9D6430B}" destId="{F8F4A697-EF71-4663-926E-91071ED97E64}" srcOrd="0" destOrd="0" presId="urn:microsoft.com/office/officeart/2018/2/layout/IconVerticalSolidList"/>
    <dgm:cxn modelId="{1C938369-FACE-46DD-BCDA-80AEEAE28BB3}" type="presParOf" srcId="{EF8F96AA-AD0F-40CF-85BF-88C5D9D6430B}" destId="{1D28A311-92BC-4297-91C9-A5BE0611FDB3}" srcOrd="1" destOrd="0" presId="urn:microsoft.com/office/officeart/2018/2/layout/IconVerticalSolidList"/>
    <dgm:cxn modelId="{13CB72DF-019E-4306-9423-E1D497779505}" type="presParOf" srcId="{EF8F96AA-AD0F-40CF-85BF-88C5D9D6430B}" destId="{485D4B7B-8D0E-4C6D-AB83-6F3569C39CA9}" srcOrd="2" destOrd="0" presId="urn:microsoft.com/office/officeart/2018/2/layout/IconVerticalSolidList"/>
    <dgm:cxn modelId="{AC7A5A23-8B5A-4634-AD7E-C98204261853}" type="presParOf" srcId="{EF8F96AA-AD0F-40CF-85BF-88C5D9D6430B}" destId="{D5D20F60-6F5E-4F93-80D4-CED102EC293C}" srcOrd="3" destOrd="0" presId="urn:microsoft.com/office/officeart/2018/2/layout/IconVerticalSolidList"/>
    <dgm:cxn modelId="{ABD3DF11-E563-412E-8B24-2B8D823F35B9}" type="presParOf" srcId="{40627CA6-16E0-445F-B60A-5B078E6095DB}" destId="{879B9716-0346-4994-BB34-4E1FDE4EEBDD}" srcOrd="5" destOrd="0" presId="urn:microsoft.com/office/officeart/2018/2/layout/IconVerticalSolidList"/>
    <dgm:cxn modelId="{8D3A6B4C-8D04-4F9D-8C0C-351D2F758083}" type="presParOf" srcId="{40627CA6-16E0-445F-B60A-5B078E6095DB}" destId="{08713722-A0C0-4B41-A172-0A2B137026A5}" srcOrd="6" destOrd="0" presId="urn:microsoft.com/office/officeart/2018/2/layout/IconVerticalSolidList"/>
    <dgm:cxn modelId="{040E0C18-7E30-42D8-B485-95EE08E0ECD0}" type="presParOf" srcId="{08713722-A0C0-4B41-A172-0A2B137026A5}" destId="{F83CDECE-0224-4744-8595-856690DBF0D9}" srcOrd="0" destOrd="0" presId="urn:microsoft.com/office/officeart/2018/2/layout/IconVerticalSolidList"/>
    <dgm:cxn modelId="{E8AAE8CD-CA17-412E-A5D6-2107057AFEBC}" type="presParOf" srcId="{08713722-A0C0-4B41-A172-0A2B137026A5}" destId="{7BC49064-5098-4BF3-BAAC-B7566C531FA3}" srcOrd="1" destOrd="0" presId="urn:microsoft.com/office/officeart/2018/2/layout/IconVerticalSolidList"/>
    <dgm:cxn modelId="{080B7D4F-C1E8-494E-B728-4E549A34F0FD}" type="presParOf" srcId="{08713722-A0C0-4B41-A172-0A2B137026A5}" destId="{B69A0FFE-83E8-4509-9C9E-00166B7D8645}" srcOrd="2" destOrd="0" presId="urn:microsoft.com/office/officeart/2018/2/layout/IconVerticalSolidList"/>
    <dgm:cxn modelId="{D2E53C8E-5E18-4376-86E6-273D4FE3641F}" type="presParOf" srcId="{08713722-A0C0-4B41-A172-0A2B137026A5}" destId="{35BF1A15-FA3F-4E8D-8E2A-403E543C8D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FB8477-D521-4E22-A905-E1C2FB9C4D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7B3FC-91CA-4797-9C60-22D799B9DC89}">
      <dgm:prSet/>
      <dgm:spPr/>
      <dgm:t>
        <a:bodyPr/>
        <a:lstStyle/>
        <a:p>
          <a:r>
            <a:rPr lang="en-US"/>
            <a:t>- Invitación a la práctica continua</a:t>
          </a:r>
        </a:p>
      </dgm:t>
    </dgm:pt>
    <dgm:pt modelId="{BC286C14-9489-479A-BEF6-104C806359A5}" type="parTrans" cxnId="{760DF0CA-E27A-405D-8254-7FA86A4932B6}">
      <dgm:prSet/>
      <dgm:spPr/>
      <dgm:t>
        <a:bodyPr/>
        <a:lstStyle/>
        <a:p>
          <a:endParaRPr lang="en-US"/>
        </a:p>
      </dgm:t>
    </dgm:pt>
    <dgm:pt modelId="{0B021083-12A7-4001-B8A1-DF4A094D3D47}" type="sibTrans" cxnId="{760DF0CA-E27A-405D-8254-7FA86A4932B6}">
      <dgm:prSet/>
      <dgm:spPr/>
      <dgm:t>
        <a:bodyPr/>
        <a:lstStyle/>
        <a:p>
          <a:endParaRPr lang="en-US"/>
        </a:p>
      </dgm:t>
    </dgm:pt>
    <dgm:pt modelId="{21096878-4674-4B57-B304-F45913465A39}">
      <dgm:prSet/>
      <dgm:spPr/>
      <dgm:t>
        <a:bodyPr/>
        <a:lstStyle/>
        <a:p>
          <a:r>
            <a:rPr lang="en-US"/>
            <a:t>- Recursos recomendados para profundizar</a:t>
          </a:r>
        </a:p>
      </dgm:t>
    </dgm:pt>
    <dgm:pt modelId="{2A591C1C-FDCF-4F4C-92C4-65D5730124FF}" type="parTrans" cxnId="{8B90DE49-F2DA-4CE0-95A6-2B6CBE1469B5}">
      <dgm:prSet/>
      <dgm:spPr/>
      <dgm:t>
        <a:bodyPr/>
        <a:lstStyle/>
        <a:p>
          <a:endParaRPr lang="en-US"/>
        </a:p>
      </dgm:t>
    </dgm:pt>
    <dgm:pt modelId="{E9EC4129-D315-4FEA-A2B9-47C4A3A52269}" type="sibTrans" cxnId="{8B90DE49-F2DA-4CE0-95A6-2B6CBE1469B5}">
      <dgm:prSet/>
      <dgm:spPr/>
      <dgm:t>
        <a:bodyPr/>
        <a:lstStyle/>
        <a:p>
          <a:endParaRPr lang="en-US"/>
        </a:p>
      </dgm:t>
    </dgm:pt>
    <dgm:pt modelId="{0274AF95-84AF-4CC8-87C6-2EBDE7AFD946}">
      <dgm:prSet/>
      <dgm:spPr/>
      <dgm:t>
        <a:bodyPr/>
        <a:lstStyle/>
        <a:p>
          <a:r>
            <a:rPr lang="en-US"/>
            <a:t>- Agradecimientos y contacto</a:t>
          </a:r>
        </a:p>
      </dgm:t>
    </dgm:pt>
    <dgm:pt modelId="{9DFAF632-AD13-401E-8221-EC00716BB8ED}" type="parTrans" cxnId="{8E181717-4774-401E-A414-34DE83593908}">
      <dgm:prSet/>
      <dgm:spPr/>
      <dgm:t>
        <a:bodyPr/>
        <a:lstStyle/>
        <a:p>
          <a:endParaRPr lang="en-US"/>
        </a:p>
      </dgm:t>
    </dgm:pt>
    <dgm:pt modelId="{01A2CA6A-0DC5-40FC-9A05-7AC69813DF36}" type="sibTrans" cxnId="{8E181717-4774-401E-A414-34DE83593908}">
      <dgm:prSet/>
      <dgm:spPr/>
      <dgm:t>
        <a:bodyPr/>
        <a:lstStyle/>
        <a:p>
          <a:endParaRPr lang="en-US"/>
        </a:p>
      </dgm:t>
    </dgm:pt>
    <dgm:pt modelId="{0E879B37-9997-495B-9E6D-0724C8CEF1B4}" type="pres">
      <dgm:prSet presAssocID="{3DFB8477-D521-4E22-A905-E1C2FB9C4D92}" presName="root" presStyleCnt="0">
        <dgm:presLayoutVars>
          <dgm:dir/>
          <dgm:resizeHandles val="exact"/>
        </dgm:presLayoutVars>
      </dgm:prSet>
      <dgm:spPr/>
    </dgm:pt>
    <dgm:pt modelId="{0815A2E4-87D8-42E2-B935-7DEC13CF115D}" type="pres">
      <dgm:prSet presAssocID="{6F77B3FC-91CA-4797-9C60-22D799B9DC89}" presName="compNode" presStyleCnt="0"/>
      <dgm:spPr/>
    </dgm:pt>
    <dgm:pt modelId="{52155442-AC78-4DBC-B974-6EBD00C4DE69}" type="pres">
      <dgm:prSet presAssocID="{6F77B3FC-91CA-4797-9C60-22D799B9DC89}" presName="bgRect" presStyleLbl="bgShp" presStyleIdx="0" presStyleCnt="3"/>
      <dgm:spPr/>
    </dgm:pt>
    <dgm:pt modelId="{59F37FE5-27DC-45C6-8E5D-04C3434DC09E}" type="pres">
      <dgm:prSet presAssocID="{6F77B3FC-91CA-4797-9C60-22D799B9D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e"/>
        </a:ext>
      </dgm:extLst>
    </dgm:pt>
    <dgm:pt modelId="{54B95BF9-E571-455E-AAF1-724050DFA729}" type="pres">
      <dgm:prSet presAssocID="{6F77B3FC-91CA-4797-9C60-22D799B9DC89}" presName="spaceRect" presStyleCnt="0"/>
      <dgm:spPr/>
    </dgm:pt>
    <dgm:pt modelId="{28C70B0A-4D8F-4250-929C-C4B84AFED90A}" type="pres">
      <dgm:prSet presAssocID="{6F77B3FC-91CA-4797-9C60-22D799B9DC89}" presName="parTx" presStyleLbl="revTx" presStyleIdx="0" presStyleCnt="3">
        <dgm:presLayoutVars>
          <dgm:chMax val="0"/>
          <dgm:chPref val="0"/>
        </dgm:presLayoutVars>
      </dgm:prSet>
      <dgm:spPr/>
    </dgm:pt>
    <dgm:pt modelId="{36BB4905-6E84-4221-AEBF-5D0D8B0B7148}" type="pres">
      <dgm:prSet presAssocID="{0B021083-12A7-4001-B8A1-DF4A094D3D47}" presName="sibTrans" presStyleCnt="0"/>
      <dgm:spPr/>
    </dgm:pt>
    <dgm:pt modelId="{62E31C97-1322-4C21-B3B5-B311BD020FEF}" type="pres">
      <dgm:prSet presAssocID="{21096878-4674-4B57-B304-F45913465A39}" presName="compNode" presStyleCnt="0"/>
      <dgm:spPr/>
    </dgm:pt>
    <dgm:pt modelId="{FBDB8C50-7E00-4E2B-8BB5-F4AD0A6FFA5C}" type="pres">
      <dgm:prSet presAssocID="{21096878-4674-4B57-B304-F45913465A39}" presName="bgRect" presStyleLbl="bgShp" presStyleIdx="1" presStyleCnt="3"/>
      <dgm:spPr/>
    </dgm:pt>
    <dgm:pt modelId="{FAC5D384-0CEE-49A4-83FD-B24D6C3D03BC}" type="pres">
      <dgm:prSet presAssocID="{21096878-4674-4B57-B304-F45913465A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la"/>
        </a:ext>
      </dgm:extLst>
    </dgm:pt>
    <dgm:pt modelId="{0DA2D89C-E3BA-4F13-A178-E104E15567C8}" type="pres">
      <dgm:prSet presAssocID="{21096878-4674-4B57-B304-F45913465A39}" presName="spaceRect" presStyleCnt="0"/>
      <dgm:spPr/>
    </dgm:pt>
    <dgm:pt modelId="{2769EBC1-1CFD-485C-9416-F6E5366B2314}" type="pres">
      <dgm:prSet presAssocID="{21096878-4674-4B57-B304-F45913465A39}" presName="parTx" presStyleLbl="revTx" presStyleIdx="1" presStyleCnt="3">
        <dgm:presLayoutVars>
          <dgm:chMax val="0"/>
          <dgm:chPref val="0"/>
        </dgm:presLayoutVars>
      </dgm:prSet>
      <dgm:spPr/>
    </dgm:pt>
    <dgm:pt modelId="{5D60FE3C-4424-4E7A-8267-523F5F0EEAE0}" type="pres">
      <dgm:prSet presAssocID="{E9EC4129-D315-4FEA-A2B9-47C4A3A52269}" presName="sibTrans" presStyleCnt="0"/>
      <dgm:spPr/>
    </dgm:pt>
    <dgm:pt modelId="{D27561D2-BFEE-41B3-8A34-815F88A55521}" type="pres">
      <dgm:prSet presAssocID="{0274AF95-84AF-4CC8-87C6-2EBDE7AFD946}" presName="compNode" presStyleCnt="0"/>
      <dgm:spPr/>
    </dgm:pt>
    <dgm:pt modelId="{784A804A-C601-47D9-A3AE-759E88D889DF}" type="pres">
      <dgm:prSet presAssocID="{0274AF95-84AF-4CC8-87C6-2EBDE7AFD946}" presName="bgRect" presStyleLbl="bgShp" presStyleIdx="2" presStyleCnt="3"/>
      <dgm:spPr/>
    </dgm:pt>
    <dgm:pt modelId="{576CF4C7-BEAB-42C4-9F80-FF4861C0DDE2}" type="pres">
      <dgm:prSet presAssocID="{0274AF95-84AF-4CC8-87C6-2EBDE7AFD9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ricular"/>
        </a:ext>
      </dgm:extLst>
    </dgm:pt>
    <dgm:pt modelId="{2C546F57-FBF7-4412-958D-9F83A77E55AF}" type="pres">
      <dgm:prSet presAssocID="{0274AF95-84AF-4CC8-87C6-2EBDE7AFD946}" presName="spaceRect" presStyleCnt="0"/>
      <dgm:spPr/>
    </dgm:pt>
    <dgm:pt modelId="{A28C941D-21CA-47D3-A278-330C7B4B6522}" type="pres">
      <dgm:prSet presAssocID="{0274AF95-84AF-4CC8-87C6-2EBDE7AFD9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DB8801-5FBE-43D8-9AA9-BFD06E7FD40C}" type="presOf" srcId="{0274AF95-84AF-4CC8-87C6-2EBDE7AFD946}" destId="{A28C941D-21CA-47D3-A278-330C7B4B6522}" srcOrd="0" destOrd="0" presId="urn:microsoft.com/office/officeart/2018/2/layout/IconVerticalSolidList"/>
    <dgm:cxn modelId="{8E181717-4774-401E-A414-34DE83593908}" srcId="{3DFB8477-D521-4E22-A905-E1C2FB9C4D92}" destId="{0274AF95-84AF-4CC8-87C6-2EBDE7AFD946}" srcOrd="2" destOrd="0" parTransId="{9DFAF632-AD13-401E-8221-EC00716BB8ED}" sibTransId="{01A2CA6A-0DC5-40FC-9A05-7AC69813DF36}"/>
    <dgm:cxn modelId="{41957935-F77A-4B07-AFE7-D913CBD3C148}" type="presOf" srcId="{21096878-4674-4B57-B304-F45913465A39}" destId="{2769EBC1-1CFD-485C-9416-F6E5366B2314}" srcOrd="0" destOrd="0" presId="urn:microsoft.com/office/officeart/2018/2/layout/IconVerticalSolidList"/>
    <dgm:cxn modelId="{8B90DE49-F2DA-4CE0-95A6-2B6CBE1469B5}" srcId="{3DFB8477-D521-4E22-A905-E1C2FB9C4D92}" destId="{21096878-4674-4B57-B304-F45913465A39}" srcOrd="1" destOrd="0" parTransId="{2A591C1C-FDCF-4F4C-92C4-65D5730124FF}" sibTransId="{E9EC4129-D315-4FEA-A2B9-47C4A3A52269}"/>
    <dgm:cxn modelId="{8408C5A3-A0A9-4569-B490-75CE576593EF}" type="presOf" srcId="{3DFB8477-D521-4E22-A905-E1C2FB9C4D92}" destId="{0E879B37-9997-495B-9E6D-0724C8CEF1B4}" srcOrd="0" destOrd="0" presId="urn:microsoft.com/office/officeart/2018/2/layout/IconVerticalSolidList"/>
    <dgm:cxn modelId="{760DF0CA-E27A-405D-8254-7FA86A4932B6}" srcId="{3DFB8477-D521-4E22-A905-E1C2FB9C4D92}" destId="{6F77B3FC-91CA-4797-9C60-22D799B9DC89}" srcOrd="0" destOrd="0" parTransId="{BC286C14-9489-479A-BEF6-104C806359A5}" sibTransId="{0B021083-12A7-4001-B8A1-DF4A094D3D47}"/>
    <dgm:cxn modelId="{8ACA40F8-F0D3-4148-8768-AE901828C15F}" type="presOf" srcId="{6F77B3FC-91CA-4797-9C60-22D799B9DC89}" destId="{28C70B0A-4D8F-4250-929C-C4B84AFED90A}" srcOrd="0" destOrd="0" presId="urn:microsoft.com/office/officeart/2018/2/layout/IconVerticalSolidList"/>
    <dgm:cxn modelId="{DB30DA68-A99F-4B29-B4D8-074E9EC62180}" type="presParOf" srcId="{0E879B37-9997-495B-9E6D-0724C8CEF1B4}" destId="{0815A2E4-87D8-42E2-B935-7DEC13CF115D}" srcOrd="0" destOrd="0" presId="urn:microsoft.com/office/officeart/2018/2/layout/IconVerticalSolidList"/>
    <dgm:cxn modelId="{9FD9BEA6-2C33-4E5A-B89B-5B81931BF63B}" type="presParOf" srcId="{0815A2E4-87D8-42E2-B935-7DEC13CF115D}" destId="{52155442-AC78-4DBC-B974-6EBD00C4DE69}" srcOrd="0" destOrd="0" presId="urn:microsoft.com/office/officeart/2018/2/layout/IconVerticalSolidList"/>
    <dgm:cxn modelId="{69374963-1BF7-4D3F-A1BE-A5D855A5C2A1}" type="presParOf" srcId="{0815A2E4-87D8-42E2-B935-7DEC13CF115D}" destId="{59F37FE5-27DC-45C6-8E5D-04C3434DC09E}" srcOrd="1" destOrd="0" presId="urn:microsoft.com/office/officeart/2018/2/layout/IconVerticalSolidList"/>
    <dgm:cxn modelId="{01BA3B54-119C-45FD-9E3D-F0FD18242E1F}" type="presParOf" srcId="{0815A2E4-87D8-42E2-B935-7DEC13CF115D}" destId="{54B95BF9-E571-455E-AAF1-724050DFA729}" srcOrd="2" destOrd="0" presId="urn:microsoft.com/office/officeart/2018/2/layout/IconVerticalSolidList"/>
    <dgm:cxn modelId="{D5F9582F-C362-4FAF-A695-C480BB4DB522}" type="presParOf" srcId="{0815A2E4-87D8-42E2-B935-7DEC13CF115D}" destId="{28C70B0A-4D8F-4250-929C-C4B84AFED90A}" srcOrd="3" destOrd="0" presId="urn:microsoft.com/office/officeart/2018/2/layout/IconVerticalSolidList"/>
    <dgm:cxn modelId="{D5A9C5C7-45C3-4BE0-AB60-7CE3AAA7EDAC}" type="presParOf" srcId="{0E879B37-9997-495B-9E6D-0724C8CEF1B4}" destId="{36BB4905-6E84-4221-AEBF-5D0D8B0B7148}" srcOrd="1" destOrd="0" presId="urn:microsoft.com/office/officeart/2018/2/layout/IconVerticalSolidList"/>
    <dgm:cxn modelId="{0A517FF3-C063-4C54-B3FC-2FB3D56D5EE2}" type="presParOf" srcId="{0E879B37-9997-495B-9E6D-0724C8CEF1B4}" destId="{62E31C97-1322-4C21-B3B5-B311BD020FEF}" srcOrd="2" destOrd="0" presId="urn:microsoft.com/office/officeart/2018/2/layout/IconVerticalSolidList"/>
    <dgm:cxn modelId="{16323714-A6D7-472F-A720-51FD624ADAEC}" type="presParOf" srcId="{62E31C97-1322-4C21-B3B5-B311BD020FEF}" destId="{FBDB8C50-7E00-4E2B-8BB5-F4AD0A6FFA5C}" srcOrd="0" destOrd="0" presId="urn:microsoft.com/office/officeart/2018/2/layout/IconVerticalSolidList"/>
    <dgm:cxn modelId="{C6BBD14E-79C3-4FED-80C1-D12C4E67603A}" type="presParOf" srcId="{62E31C97-1322-4C21-B3B5-B311BD020FEF}" destId="{FAC5D384-0CEE-49A4-83FD-B24D6C3D03BC}" srcOrd="1" destOrd="0" presId="urn:microsoft.com/office/officeart/2018/2/layout/IconVerticalSolidList"/>
    <dgm:cxn modelId="{3C46F3A8-70A2-4359-BCAA-5DEFF61794C4}" type="presParOf" srcId="{62E31C97-1322-4C21-B3B5-B311BD020FEF}" destId="{0DA2D89C-E3BA-4F13-A178-E104E15567C8}" srcOrd="2" destOrd="0" presId="urn:microsoft.com/office/officeart/2018/2/layout/IconVerticalSolidList"/>
    <dgm:cxn modelId="{D166FC6F-B15B-4D3C-BE01-3CD5A508D139}" type="presParOf" srcId="{62E31C97-1322-4C21-B3B5-B311BD020FEF}" destId="{2769EBC1-1CFD-485C-9416-F6E5366B2314}" srcOrd="3" destOrd="0" presId="urn:microsoft.com/office/officeart/2018/2/layout/IconVerticalSolidList"/>
    <dgm:cxn modelId="{1552D331-0C63-46DD-B918-79018D57E038}" type="presParOf" srcId="{0E879B37-9997-495B-9E6D-0724C8CEF1B4}" destId="{5D60FE3C-4424-4E7A-8267-523F5F0EEAE0}" srcOrd="3" destOrd="0" presId="urn:microsoft.com/office/officeart/2018/2/layout/IconVerticalSolidList"/>
    <dgm:cxn modelId="{CFBB180B-B6D5-4515-B049-FC70C6587824}" type="presParOf" srcId="{0E879B37-9997-495B-9E6D-0724C8CEF1B4}" destId="{D27561D2-BFEE-41B3-8A34-815F88A55521}" srcOrd="4" destOrd="0" presId="urn:microsoft.com/office/officeart/2018/2/layout/IconVerticalSolidList"/>
    <dgm:cxn modelId="{5F9A79DF-39BF-4679-BDFC-521CD7915F0E}" type="presParOf" srcId="{D27561D2-BFEE-41B3-8A34-815F88A55521}" destId="{784A804A-C601-47D9-A3AE-759E88D889DF}" srcOrd="0" destOrd="0" presId="urn:microsoft.com/office/officeart/2018/2/layout/IconVerticalSolidList"/>
    <dgm:cxn modelId="{18CD5E59-E7FF-4362-9F90-C92D224DA9D5}" type="presParOf" srcId="{D27561D2-BFEE-41B3-8A34-815F88A55521}" destId="{576CF4C7-BEAB-42C4-9F80-FF4861C0DDE2}" srcOrd="1" destOrd="0" presId="urn:microsoft.com/office/officeart/2018/2/layout/IconVerticalSolidList"/>
    <dgm:cxn modelId="{C4E17EDB-6A98-4986-ACD4-25686A5E6C84}" type="presParOf" srcId="{D27561D2-BFEE-41B3-8A34-815F88A55521}" destId="{2C546F57-FBF7-4412-958D-9F83A77E55AF}" srcOrd="2" destOrd="0" presId="urn:microsoft.com/office/officeart/2018/2/layout/IconVerticalSolidList"/>
    <dgm:cxn modelId="{752964B3-3445-49CA-8C9B-C15D3179E327}" type="presParOf" srcId="{D27561D2-BFEE-41B3-8A34-815F88A55521}" destId="{A28C941D-21CA-47D3-A278-330C7B4B6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ED28-56DA-4D03-A92A-7986BAA6DE36}">
      <dsp:nvSpPr>
        <dsp:cNvPr id="0" name=""/>
        <dsp:cNvSpPr/>
      </dsp:nvSpPr>
      <dsp:spPr>
        <a:xfrm>
          <a:off x="481453" y="807830"/>
          <a:ext cx="787060" cy="787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BB548-24EF-40E9-80AB-F1289E53A5E8}">
      <dsp:nvSpPr>
        <dsp:cNvPr id="0" name=""/>
        <dsp:cNvSpPr/>
      </dsp:nvSpPr>
      <dsp:spPr>
        <a:xfrm>
          <a:off x="471" y="1857301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Creación de un repositorio local</a:t>
          </a:r>
        </a:p>
      </dsp:txBody>
      <dsp:txXfrm>
        <a:off x="471" y="1857301"/>
        <a:ext cx="1749023" cy="699609"/>
      </dsp:txXfrm>
    </dsp:sp>
    <dsp:sp modelId="{95300040-92CD-4114-ABCA-228CBC33E97E}">
      <dsp:nvSpPr>
        <dsp:cNvPr id="0" name=""/>
        <dsp:cNvSpPr/>
      </dsp:nvSpPr>
      <dsp:spPr>
        <a:xfrm>
          <a:off x="2536555" y="807830"/>
          <a:ext cx="787060" cy="787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1064-0498-43F4-8DE8-09136614FF83}">
      <dsp:nvSpPr>
        <dsp:cNvPr id="0" name=""/>
        <dsp:cNvSpPr/>
      </dsp:nvSpPr>
      <dsp:spPr>
        <a:xfrm>
          <a:off x="2055574" y="1857301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Agregar archivos y realizar commits básicos</a:t>
          </a:r>
        </a:p>
      </dsp:txBody>
      <dsp:txXfrm>
        <a:off x="2055574" y="1857301"/>
        <a:ext cx="1749023" cy="699609"/>
      </dsp:txXfrm>
    </dsp:sp>
    <dsp:sp modelId="{29EA8274-79DB-4D18-AE20-385490FF740E}">
      <dsp:nvSpPr>
        <dsp:cNvPr id="0" name=""/>
        <dsp:cNvSpPr/>
      </dsp:nvSpPr>
      <dsp:spPr>
        <a:xfrm>
          <a:off x="4591658" y="807830"/>
          <a:ext cx="787060" cy="787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D7FF-BF76-471C-BE70-173E75CAF5D7}">
      <dsp:nvSpPr>
        <dsp:cNvPr id="0" name=""/>
        <dsp:cNvSpPr/>
      </dsp:nvSpPr>
      <dsp:spPr>
        <a:xfrm>
          <a:off x="4110677" y="1857301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Exploración de comandos git status y git log</a:t>
          </a:r>
        </a:p>
      </dsp:txBody>
      <dsp:txXfrm>
        <a:off x="4110677" y="1857301"/>
        <a:ext cx="1749023" cy="699609"/>
      </dsp:txXfrm>
    </dsp:sp>
    <dsp:sp modelId="{F2B0C673-E78F-4CF2-BB05-881D0CC6E166}">
      <dsp:nvSpPr>
        <dsp:cNvPr id="0" name=""/>
        <dsp:cNvSpPr/>
      </dsp:nvSpPr>
      <dsp:spPr>
        <a:xfrm>
          <a:off x="6646761" y="807830"/>
          <a:ext cx="787060" cy="787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DD58-9C14-4B9A-9146-C8B8FE309FB0}">
      <dsp:nvSpPr>
        <dsp:cNvPr id="0" name=""/>
        <dsp:cNvSpPr/>
      </dsp:nvSpPr>
      <dsp:spPr>
        <a:xfrm>
          <a:off x="6165779" y="1857301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Ejercicio guiado en vivo</a:t>
          </a:r>
        </a:p>
      </dsp:txBody>
      <dsp:txXfrm>
        <a:off x="6165779" y="1857301"/>
        <a:ext cx="1749023" cy="699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7E50F-2F5E-4D80-B60E-E3C1988D61B1}">
      <dsp:nvSpPr>
        <dsp:cNvPr id="0" name=""/>
        <dsp:cNvSpPr/>
      </dsp:nvSpPr>
      <dsp:spPr>
        <a:xfrm>
          <a:off x="0" y="1796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35638-12AF-4244-8F32-816B4BDDB2C1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D1DE-299B-4516-816E-743FFDB49538}">
      <dsp:nvSpPr>
        <dsp:cNvPr id="0" name=""/>
        <dsp:cNvSpPr/>
      </dsp:nvSpPr>
      <dsp:spPr>
        <a:xfrm>
          <a:off x="1051398" y="1796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¿Qué es una rama y por qué usarla?</a:t>
          </a:r>
        </a:p>
      </dsp:txBody>
      <dsp:txXfrm>
        <a:off x="1051398" y="1796"/>
        <a:ext cx="3311051" cy="910301"/>
      </dsp:txXfrm>
    </dsp:sp>
    <dsp:sp modelId="{111BC69F-052C-4969-BDAF-78550DF96286}">
      <dsp:nvSpPr>
        <dsp:cNvPr id="0" name=""/>
        <dsp:cNvSpPr/>
      </dsp:nvSpPr>
      <dsp:spPr>
        <a:xfrm>
          <a:off x="0" y="1139673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00B16-AAFB-4D64-AEA5-E7ED1D133910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022D3-AE07-47B3-B75D-91CB12E35211}">
      <dsp:nvSpPr>
        <dsp:cNvPr id="0" name=""/>
        <dsp:cNvSpPr/>
      </dsp:nvSpPr>
      <dsp:spPr>
        <a:xfrm>
          <a:off x="1051398" y="1139673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Comandos: git branch, git checkout, git merge</a:t>
          </a:r>
        </a:p>
      </dsp:txBody>
      <dsp:txXfrm>
        <a:off x="1051398" y="1139673"/>
        <a:ext cx="3311051" cy="910301"/>
      </dsp:txXfrm>
    </dsp:sp>
    <dsp:sp modelId="{88A64F89-289B-4C75-A2B2-F270EDDB2C8F}">
      <dsp:nvSpPr>
        <dsp:cNvPr id="0" name=""/>
        <dsp:cNvSpPr/>
      </dsp:nvSpPr>
      <dsp:spPr>
        <a:xfrm>
          <a:off x="0" y="2277550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522E5-52AE-45F1-9142-851210424DC2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EE98E-3B75-497D-81EA-86616E69155A}">
      <dsp:nvSpPr>
        <dsp:cNvPr id="0" name=""/>
        <dsp:cNvSpPr/>
      </dsp:nvSpPr>
      <dsp:spPr>
        <a:xfrm>
          <a:off x="1051398" y="2277550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Creación y fusión de ramas en un ejercicio práctico</a:t>
          </a:r>
        </a:p>
      </dsp:txBody>
      <dsp:txXfrm>
        <a:off x="1051398" y="2277550"/>
        <a:ext cx="3311051" cy="910301"/>
      </dsp:txXfrm>
    </dsp:sp>
    <dsp:sp modelId="{A5FE801F-E8F6-41EC-8B27-ACCAC13EA0D6}">
      <dsp:nvSpPr>
        <dsp:cNvPr id="0" name=""/>
        <dsp:cNvSpPr/>
      </dsp:nvSpPr>
      <dsp:spPr>
        <a:xfrm>
          <a:off x="0" y="3415427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847C6-85BD-4279-BB40-656EEDBADAFE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AFE86-2F5F-465B-9BC5-A8E89085EC77}">
      <dsp:nvSpPr>
        <dsp:cNvPr id="0" name=""/>
        <dsp:cNvSpPr/>
      </dsp:nvSpPr>
      <dsp:spPr>
        <a:xfrm>
          <a:off x="1051398" y="3415427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Simulación de colaboración con roles</a:t>
          </a:r>
        </a:p>
      </dsp:txBody>
      <dsp:txXfrm>
        <a:off x="1051398" y="3415427"/>
        <a:ext cx="3311051" cy="910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F0D90-2680-4148-A6C6-38C17C8A38D7}">
      <dsp:nvSpPr>
        <dsp:cNvPr id="0" name=""/>
        <dsp:cNvSpPr/>
      </dsp:nvSpPr>
      <dsp:spPr>
        <a:xfrm>
          <a:off x="0" y="1796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5522F-2B96-4058-948E-7AF21A81654E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EC20F-6DB9-4929-BFFD-E77E600EF054}">
      <dsp:nvSpPr>
        <dsp:cNvPr id="0" name=""/>
        <dsp:cNvSpPr/>
      </dsp:nvSpPr>
      <dsp:spPr>
        <a:xfrm>
          <a:off x="1051398" y="1796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Introducción a GitHub/GitLab</a:t>
          </a:r>
        </a:p>
      </dsp:txBody>
      <dsp:txXfrm>
        <a:off x="1051398" y="1796"/>
        <a:ext cx="3311051" cy="910301"/>
      </dsp:txXfrm>
    </dsp:sp>
    <dsp:sp modelId="{E56AA9F7-3992-4B6F-92F6-D00204D18CB4}">
      <dsp:nvSpPr>
        <dsp:cNvPr id="0" name=""/>
        <dsp:cNvSpPr/>
      </dsp:nvSpPr>
      <dsp:spPr>
        <a:xfrm>
          <a:off x="0" y="1139673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E13C-3F80-47D5-9AB8-1EA8882113B5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2DDC-04CF-44F7-9AEC-D812990D763A}">
      <dsp:nvSpPr>
        <dsp:cNvPr id="0" name=""/>
        <dsp:cNvSpPr/>
      </dsp:nvSpPr>
      <dsp:spPr>
        <a:xfrm>
          <a:off x="1051398" y="1139673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Creación y clonación de un repositorio remoto</a:t>
          </a:r>
        </a:p>
      </dsp:txBody>
      <dsp:txXfrm>
        <a:off x="1051398" y="1139673"/>
        <a:ext cx="3311051" cy="910301"/>
      </dsp:txXfrm>
    </dsp:sp>
    <dsp:sp modelId="{BE519759-58D1-4B28-9B2D-770CD785FBC8}">
      <dsp:nvSpPr>
        <dsp:cNvPr id="0" name=""/>
        <dsp:cNvSpPr/>
      </dsp:nvSpPr>
      <dsp:spPr>
        <a:xfrm>
          <a:off x="0" y="2277550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0072D-2CB7-48AE-B3E6-0CD97EDE7212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3F23B-8A96-4F5A-97B1-7EBEE5BCEDD0}">
      <dsp:nvSpPr>
        <dsp:cNvPr id="0" name=""/>
        <dsp:cNvSpPr/>
      </dsp:nvSpPr>
      <dsp:spPr>
        <a:xfrm>
          <a:off x="1051398" y="2277550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Comandos clave: git remote add, git push, git pull, git clone</a:t>
          </a:r>
        </a:p>
      </dsp:txBody>
      <dsp:txXfrm>
        <a:off x="1051398" y="2277550"/>
        <a:ext cx="3311051" cy="910301"/>
      </dsp:txXfrm>
    </dsp:sp>
    <dsp:sp modelId="{B0782F02-0631-4DDF-A0AA-ADB3F648CAF4}">
      <dsp:nvSpPr>
        <dsp:cNvPr id="0" name=""/>
        <dsp:cNvSpPr/>
      </dsp:nvSpPr>
      <dsp:spPr>
        <a:xfrm>
          <a:off x="0" y="3415427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99D6-9D8D-449A-9AC8-0924AEA9A0C9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F2C98-1763-4D24-8DA2-D9F51970B26F}">
      <dsp:nvSpPr>
        <dsp:cNvPr id="0" name=""/>
        <dsp:cNvSpPr/>
      </dsp:nvSpPr>
      <dsp:spPr>
        <a:xfrm>
          <a:off x="1051398" y="3415427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Ejercicio práctico de trabajo en remoto</a:t>
          </a:r>
        </a:p>
      </dsp:txBody>
      <dsp:txXfrm>
        <a:off x="1051398" y="3415427"/>
        <a:ext cx="3311051" cy="910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E13E5-D9D6-4557-AE95-6E3BD5D4A164}">
      <dsp:nvSpPr>
        <dsp:cNvPr id="0" name=""/>
        <dsp:cNvSpPr/>
      </dsp:nvSpPr>
      <dsp:spPr>
        <a:xfrm>
          <a:off x="0" y="528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6044B-F8DE-48FD-BFFC-588B8F51355B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88379-0199-4309-AFA8-2BA47C55515A}">
      <dsp:nvSpPr>
        <dsp:cNvPr id="0" name=""/>
        <dsp:cNvSpPr/>
      </dsp:nvSpPr>
      <dsp:spPr>
        <a:xfrm>
          <a:off x="1427734" y="528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Simulación de conflictos</a:t>
          </a:r>
        </a:p>
      </dsp:txBody>
      <dsp:txXfrm>
        <a:off x="1427734" y="528"/>
        <a:ext cx="2934715" cy="1236133"/>
      </dsp:txXfrm>
    </dsp:sp>
    <dsp:sp modelId="{2B725E13-C1D8-4E4F-97E2-68F466CA3B33}">
      <dsp:nvSpPr>
        <dsp:cNvPr id="0" name=""/>
        <dsp:cNvSpPr/>
      </dsp:nvSpPr>
      <dsp:spPr>
        <a:xfrm>
          <a:off x="0" y="1545695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8C3FA-DCD1-4298-AEA7-C0E26E6AB9F1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31664-9991-494F-96E7-4F85B1DD3734}">
      <dsp:nvSpPr>
        <dsp:cNvPr id="0" name=""/>
        <dsp:cNvSpPr/>
      </dsp:nvSpPr>
      <dsp:spPr>
        <a:xfrm>
          <a:off x="1427734" y="1545695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Resolución manual de conflictos</a:t>
          </a:r>
        </a:p>
      </dsp:txBody>
      <dsp:txXfrm>
        <a:off x="1427734" y="1545695"/>
        <a:ext cx="2934715" cy="1236133"/>
      </dsp:txXfrm>
    </dsp:sp>
    <dsp:sp modelId="{9C378417-86A2-484E-B36F-DD463FFA456E}">
      <dsp:nvSpPr>
        <dsp:cNvPr id="0" name=""/>
        <dsp:cNvSpPr/>
      </dsp:nvSpPr>
      <dsp:spPr>
        <a:xfrm>
          <a:off x="0" y="3090862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43124-F5E6-4602-BC6E-309900982875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C4FAF-6496-4BD6-9B56-0E6DB55C8AD2}">
      <dsp:nvSpPr>
        <dsp:cNvPr id="0" name=""/>
        <dsp:cNvSpPr/>
      </dsp:nvSpPr>
      <dsp:spPr>
        <a:xfrm>
          <a:off x="1427734" y="3090862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Buenas prácticas en commits y uso de ramas</a:t>
          </a:r>
        </a:p>
      </dsp:txBody>
      <dsp:txXfrm>
        <a:off x="1427734" y="3090862"/>
        <a:ext cx="2934715" cy="1236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FAF4B-3E58-4B3C-B149-6225265E4639}">
      <dsp:nvSpPr>
        <dsp:cNvPr id="0" name=""/>
        <dsp:cNvSpPr/>
      </dsp:nvSpPr>
      <dsp:spPr>
        <a:xfrm>
          <a:off x="0" y="1796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96691-692B-4199-ABB4-6674E069B47D}">
      <dsp:nvSpPr>
        <dsp:cNvPr id="0" name=""/>
        <dsp:cNvSpPr/>
      </dsp:nvSpPr>
      <dsp:spPr>
        <a:xfrm>
          <a:off x="275366" y="206613"/>
          <a:ext cx="500665" cy="50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73699-FD7F-48D2-9F11-26B35FFEBF98}">
      <dsp:nvSpPr>
        <dsp:cNvPr id="0" name=""/>
        <dsp:cNvSpPr/>
      </dsp:nvSpPr>
      <dsp:spPr>
        <a:xfrm>
          <a:off x="1051398" y="1796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Espacio para resolver dudas</a:t>
          </a:r>
        </a:p>
      </dsp:txBody>
      <dsp:txXfrm>
        <a:off x="1051398" y="1796"/>
        <a:ext cx="3311051" cy="910301"/>
      </dsp:txXfrm>
    </dsp:sp>
    <dsp:sp modelId="{F4C03C0C-FBFC-4900-B8C2-6CD1715B7E91}">
      <dsp:nvSpPr>
        <dsp:cNvPr id="0" name=""/>
        <dsp:cNvSpPr/>
      </dsp:nvSpPr>
      <dsp:spPr>
        <a:xfrm>
          <a:off x="0" y="1139673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52297-147B-4CAD-A730-C25EF736D9B4}">
      <dsp:nvSpPr>
        <dsp:cNvPr id="0" name=""/>
        <dsp:cNvSpPr/>
      </dsp:nvSpPr>
      <dsp:spPr>
        <a:xfrm>
          <a:off x="275366" y="1344491"/>
          <a:ext cx="500665" cy="50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C4AC-8A24-45AA-A72C-19A551CEB591}">
      <dsp:nvSpPr>
        <dsp:cNvPr id="0" name=""/>
        <dsp:cNvSpPr/>
      </dsp:nvSpPr>
      <dsp:spPr>
        <a:xfrm>
          <a:off x="1051398" y="1139673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Repaso de los conceptos clave</a:t>
          </a:r>
        </a:p>
      </dsp:txBody>
      <dsp:txXfrm>
        <a:off x="1051398" y="1139673"/>
        <a:ext cx="3311051" cy="910301"/>
      </dsp:txXfrm>
    </dsp:sp>
    <dsp:sp modelId="{F8F4A697-EF71-4663-926E-91071ED97E64}">
      <dsp:nvSpPr>
        <dsp:cNvPr id="0" name=""/>
        <dsp:cNvSpPr/>
      </dsp:nvSpPr>
      <dsp:spPr>
        <a:xfrm>
          <a:off x="0" y="2277550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8A311-92BC-4297-91C9-A5BE0611FDB3}">
      <dsp:nvSpPr>
        <dsp:cNvPr id="0" name=""/>
        <dsp:cNvSpPr/>
      </dsp:nvSpPr>
      <dsp:spPr>
        <a:xfrm>
          <a:off x="275366" y="2482368"/>
          <a:ext cx="500665" cy="50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0F60-6F5E-4F93-80D4-CED102EC293C}">
      <dsp:nvSpPr>
        <dsp:cNvPr id="0" name=""/>
        <dsp:cNvSpPr/>
      </dsp:nvSpPr>
      <dsp:spPr>
        <a:xfrm>
          <a:off x="1051398" y="2277550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Distribución de material de referencia</a:t>
          </a:r>
        </a:p>
      </dsp:txBody>
      <dsp:txXfrm>
        <a:off x="1051398" y="2277550"/>
        <a:ext cx="3311051" cy="910301"/>
      </dsp:txXfrm>
    </dsp:sp>
    <dsp:sp modelId="{F83CDECE-0224-4744-8595-856690DBF0D9}">
      <dsp:nvSpPr>
        <dsp:cNvPr id="0" name=""/>
        <dsp:cNvSpPr/>
      </dsp:nvSpPr>
      <dsp:spPr>
        <a:xfrm>
          <a:off x="0" y="3415427"/>
          <a:ext cx="4362450" cy="9103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49064-5098-4BF3-BAAC-B7566C531FA3}">
      <dsp:nvSpPr>
        <dsp:cNvPr id="0" name=""/>
        <dsp:cNvSpPr/>
      </dsp:nvSpPr>
      <dsp:spPr>
        <a:xfrm>
          <a:off x="275366" y="3620245"/>
          <a:ext cx="500665" cy="50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F1A15-FA3F-4E8D-8E2A-403E543C8D2E}">
      <dsp:nvSpPr>
        <dsp:cNvPr id="0" name=""/>
        <dsp:cNvSpPr/>
      </dsp:nvSpPr>
      <dsp:spPr>
        <a:xfrm>
          <a:off x="1051398" y="3415427"/>
          <a:ext cx="3311051" cy="910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0" tIns="96340" rIns="96340" bIns="963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Encuesta de retroalimentación</a:t>
          </a:r>
        </a:p>
      </dsp:txBody>
      <dsp:txXfrm>
        <a:off x="1051398" y="3415427"/>
        <a:ext cx="3311051" cy="910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55442-AC78-4DBC-B974-6EBD00C4DE69}">
      <dsp:nvSpPr>
        <dsp:cNvPr id="0" name=""/>
        <dsp:cNvSpPr/>
      </dsp:nvSpPr>
      <dsp:spPr>
        <a:xfrm>
          <a:off x="0" y="528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7FE5-27DC-45C6-8E5D-04C3434DC09E}">
      <dsp:nvSpPr>
        <dsp:cNvPr id="0" name=""/>
        <dsp:cNvSpPr/>
      </dsp:nvSpPr>
      <dsp:spPr>
        <a:xfrm>
          <a:off x="373930" y="278658"/>
          <a:ext cx="679873" cy="67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70B0A-4D8F-4250-929C-C4B84AFED90A}">
      <dsp:nvSpPr>
        <dsp:cNvPr id="0" name=""/>
        <dsp:cNvSpPr/>
      </dsp:nvSpPr>
      <dsp:spPr>
        <a:xfrm>
          <a:off x="1427734" y="528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Invitación a la práctica continua</a:t>
          </a:r>
        </a:p>
      </dsp:txBody>
      <dsp:txXfrm>
        <a:off x="1427734" y="528"/>
        <a:ext cx="2934715" cy="1236133"/>
      </dsp:txXfrm>
    </dsp:sp>
    <dsp:sp modelId="{FBDB8C50-7E00-4E2B-8BB5-F4AD0A6FFA5C}">
      <dsp:nvSpPr>
        <dsp:cNvPr id="0" name=""/>
        <dsp:cNvSpPr/>
      </dsp:nvSpPr>
      <dsp:spPr>
        <a:xfrm>
          <a:off x="0" y="1545695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5D384-0CEE-49A4-83FD-B24D6C3D03BC}">
      <dsp:nvSpPr>
        <dsp:cNvPr id="0" name=""/>
        <dsp:cNvSpPr/>
      </dsp:nvSpPr>
      <dsp:spPr>
        <a:xfrm>
          <a:off x="373930" y="1823825"/>
          <a:ext cx="679873" cy="679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9EBC1-1CFD-485C-9416-F6E5366B2314}">
      <dsp:nvSpPr>
        <dsp:cNvPr id="0" name=""/>
        <dsp:cNvSpPr/>
      </dsp:nvSpPr>
      <dsp:spPr>
        <a:xfrm>
          <a:off x="1427734" y="1545695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Recursos recomendados para profundizar</a:t>
          </a:r>
        </a:p>
      </dsp:txBody>
      <dsp:txXfrm>
        <a:off x="1427734" y="1545695"/>
        <a:ext cx="2934715" cy="1236133"/>
      </dsp:txXfrm>
    </dsp:sp>
    <dsp:sp modelId="{784A804A-C601-47D9-A3AE-759E88D889DF}">
      <dsp:nvSpPr>
        <dsp:cNvPr id="0" name=""/>
        <dsp:cNvSpPr/>
      </dsp:nvSpPr>
      <dsp:spPr>
        <a:xfrm>
          <a:off x="0" y="3090862"/>
          <a:ext cx="4362450" cy="123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CF4C7-BEAB-42C4-9F80-FF4861C0DDE2}">
      <dsp:nvSpPr>
        <dsp:cNvPr id="0" name=""/>
        <dsp:cNvSpPr/>
      </dsp:nvSpPr>
      <dsp:spPr>
        <a:xfrm>
          <a:off x="373930" y="3368993"/>
          <a:ext cx="679873" cy="679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C941D-21CA-47D3-A278-330C7B4B6522}">
      <dsp:nvSpPr>
        <dsp:cNvPr id="0" name=""/>
        <dsp:cNvSpPr/>
      </dsp:nvSpPr>
      <dsp:spPr>
        <a:xfrm>
          <a:off x="1427734" y="3090862"/>
          <a:ext cx="2934715" cy="12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24" tIns="130824" rIns="130824" bIns="1308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Agradecimientos y contacto</a:t>
          </a:r>
        </a:p>
      </dsp:txBody>
      <dsp:txXfrm>
        <a:off x="1427734" y="3090862"/>
        <a:ext cx="2934715" cy="12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1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643467"/>
            <a:ext cx="8188361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19" y="1286935"/>
            <a:ext cx="7228615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tx1"/>
                </a:solidFill>
              </a:rPr>
              <a:t>Taller de Git y Control de Versiones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419" y="4116179"/>
            <a:ext cx="7228615" cy="1599642"/>
          </a:xfrm>
          <a:effectLst/>
        </p:spPr>
        <p:txBody>
          <a:bodyPr>
            <a:normAutofit/>
          </a:bodyPr>
          <a:lstStyle/>
          <a:p>
            <a:pPr algn="ctr"/>
            <a:r>
              <a:t>Guía práctica para el manejo eficiente de código</a:t>
            </a:r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645223" y="1645226"/>
            <a:ext cx="6857997" cy="3567551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800"/>
              <a:t>7. Preguntas, Resumen y Retroalimentación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36AE1D-3537-4F78-75E1-A00B14F91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09222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645223" y="1645226"/>
            <a:ext cx="6857997" cy="3567551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s-MX" sz="3800"/>
              <a:t>8. Cierre y Próximos Pasos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BBC60-34AA-5CA7-FB35-68E5B49A9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286826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s-MX" b="1" dirty="0">
                <a:effectLst/>
              </a:rPr>
              <a:t>Objetivos del Taller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Comprender qué es Git y para qué sirve.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Familiarizarse con la terminología básica (repositorio, </a:t>
            </a:r>
            <a:r>
              <a:rPr lang="es-MX" dirty="0" err="1"/>
              <a:t>commit</a:t>
            </a:r>
            <a:r>
              <a:rPr lang="es-MX" dirty="0"/>
              <a:t>, </a:t>
            </a:r>
            <a:r>
              <a:rPr lang="es-MX" dirty="0" err="1"/>
              <a:t>branch</a:t>
            </a:r>
            <a:r>
              <a:rPr lang="es-MX" dirty="0"/>
              <a:t>, </a:t>
            </a:r>
            <a:r>
              <a:rPr lang="es-MX" dirty="0" err="1"/>
              <a:t>merge</a:t>
            </a:r>
            <a:r>
              <a:rPr lang="es-MX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Aprender a configurar y utilizar Git en un entorno local.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Conocer el flujo básico de trabajo con repositorios remotos (GitHub/</a:t>
            </a:r>
            <a:r>
              <a:rPr lang="es-MX" dirty="0" err="1"/>
              <a:t>GitLab</a:t>
            </a:r>
            <a:r>
              <a:rPr lang="es-MX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Practicar la resolución de conflictos y otras operaciones comunes.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F299A-A176-EDA4-0FCE-493182A7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84E1FDE-2F91-08EB-8374-300146501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24309517-854B-E793-2BCE-7B5EEBE5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6C634-E799-954E-1354-311225D8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s-MX" sz="3100"/>
              <a:t>1. Bienvenida e 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EFDA-A42E-F201-C6F1-2AF298AC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es-MX"/>
              <a:t>- Presentación del Instructor y de los Participantes</a:t>
            </a:r>
          </a:p>
          <a:p>
            <a:r>
              <a:rPr lang="es-MX"/>
              <a:t>- Dinámica de rompehielos</a:t>
            </a:r>
          </a:p>
          <a:p>
            <a:r>
              <a:rPr lang="es-MX"/>
              <a:t>- ¿Qué es Git? Importancia del control de versiones</a:t>
            </a:r>
          </a:p>
          <a:p>
            <a:r>
              <a:rPr lang="es-MX"/>
              <a:t>- Casos reales y beneficios en equipos colaborativos</a:t>
            </a:r>
          </a:p>
          <a:p>
            <a:r>
              <a:rPr lang="es-MX"/>
              <a:t>- Agenda y Materiales</a:t>
            </a:r>
          </a:p>
        </p:txBody>
      </p:sp>
    </p:spTree>
    <p:extLst>
      <p:ext uri="{BB962C8B-B14F-4D97-AF65-F5344CB8AC3E}">
        <p14:creationId xmlns:p14="http://schemas.microsoft.com/office/powerpoint/2010/main" val="205201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800"/>
              <a:t>2. Fundamentos Teóricos y Configuración Inicial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: </a:t>
            </a:r>
            <a:r>
              <a:rPr dirty="0" err="1"/>
              <a:t>repositorio</a:t>
            </a:r>
            <a:r>
              <a:rPr dirty="0"/>
              <a:t>, commit, branch, merge, pull, push</a:t>
            </a:r>
          </a:p>
          <a:p>
            <a:r>
              <a:rPr dirty="0"/>
              <a:t>- </a:t>
            </a:r>
            <a:r>
              <a:rPr dirty="0" err="1"/>
              <a:t>Repositorios</a:t>
            </a:r>
            <a:r>
              <a:rPr dirty="0"/>
              <a:t> locales vs </a:t>
            </a:r>
            <a:r>
              <a:rPr dirty="0" err="1"/>
              <a:t>remotos</a:t>
            </a:r>
            <a:endParaRPr dirty="0"/>
          </a:p>
          <a:p>
            <a:r>
              <a:rPr dirty="0"/>
              <a:t>- </a:t>
            </a:r>
            <a:r>
              <a:rPr dirty="0" err="1"/>
              <a:t>Instalación</a:t>
            </a:r>
            <a:r>
              <a:rPr dirty="0"/>
              <a:t> de Git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sistemas</a:t>
            </a:r>
            <a:endParaRPr dirty="0"/>
          </a:p>
          <a:p>
            <a:r>
              <a:rPr dirty="0"/>
              <a:t>- </a:t>
            </a:r>
            <a:r>
              <a:rPr dirty="0" err="1"/>
              <a:t>Configuración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 (</a:t>
            </a:r>
            <a:r>
              <a:rPr dirty="0" err="1"/>
              <a:t>nombre</a:t>
            </a:r>
            <a:r>
              <a:rPr dirty="0"/>
              <a:t>, email,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auxiliares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s-MX" dirty="0"/>
              <a:t>Repositorios locales vs remotos</a:t>
            </a:r>
          </a:p>
        </p:txBody>
      </p:sp>
      <p:graphicFrame>
        <p:nvGraphicFramePr>
          <p:cNvPr id="20" name="Marcador de contenido 5">
            <a:extLst>
              <a:ext uri="{FF2B5EF4-FFF2-40B4-BE49-F238E27FC236}">
                <a16:creationId xmlns:a16="http://schemas.microsoft.com/office/drawing/2014/main" id="{36ACDB34-54F1-F308-FAEA-4CB1BE694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06072"/>
              </p:ext>
            </p:extLst>
          </p:nvPr>
        </p:nvGraphicFramePr>
        <p:xfrm>
          <a:off x="614362" y="2680305"/>
          <a:ext cx="7915277" cy="319250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546694">
                  <a:extLst>
                    <a:ext uri="{9D8B030D-6E8A-4147-A177-3AD203B41FA5}">
                      <a16:colId xmlns:a16="http://schemas.microsoft.com/office/drawing/2014/main" val="3221767237"/>
                    </a:ext>
                  </a:extLst>
                </a:gridCol>
                <a:gridCol w="2679465">
                  <a:extLst>
                    <a:ext uri="{9D8B030D-6E8A-4147-A177-3AD203B41FA5}">
                      <a16:colId xmlns:a16="http://schemas.microsoft.com/office/drawing/2014/main" val="1589680955"/>
                    </a:ext>
                  </a:extLst>
                </a:gridCol>
                <a:gridCol w="2689118">
                  <a:extLst>
                    <a:ext uri="{9D8B030D-6E8A-4147-A177-3AD203B41FA5}">
                      <a16:colId xmlns:a16="http://schemas.microsoft.com/office/drawing/2014/main" val="1235318801"/>
                    </a:ext>
                  </a:extLst>
                </a:gridCol>
              </a:tblGrid>
              <a:tr h="382284">
                <a:tc>
                  <a:txBody>
                    <a:bodyPr/>
                    <a:lstStyle/>
                    <a:p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Característica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Repositorio Local 🖥️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Repositorio Remoto 🌍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53081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r>
                        <a:rPr lang="es-MX" sz="1200" b="1" cap="none" spc="0" dirty="0">
                          <a:solidFill>
                            <a:schemeClr val="tx1"/>
                          </a:solidFill>
                        </a:rPr>
                        <a:t>Ubicación</a:t>
                      </a:r>
                      <a:endParaRPr lang="es-MX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En la computadora del usuario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En servidores en la nube (GitHub, </a:t>
                      </a:r>
                      <a:r>
                        <a:rPr lang="es-MX" sz="1200" cap="none" spc="0" dirty="0" err="1">
                          <a:solidFill>
                            <a:schemeClr val="tx1"/>
                          </a:solidFill>
                        </a:rPr>
                        <a:t>GitLab</a:t>
                      </a:r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, etc.)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87781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r>
                        <a:rPr lang="es-MX" sz="1200" b="1" cap="none" spc="0">
                          <a:solidFill>
                            <a:schemeClr val="tx1"/>
                          </a:solidFill>
                        </a:rPr>
                        <a:t>Accesibilidad</a:t>
                      </a:r>
                      <a:endParaRPr lang="es-MX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Solo el usuario lo puede ver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Puede ser accedido por todo el equipo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671755"/>
                  </a:ext>
                </a:extLst>
              </a:tr>
              <a:tr h="382284">
                <a:tc>
                  <a:txBody>
                    <a:bodyPr/>
                    <a:lstStyle/>
                    <a:p>
                      <a:r>
                        <a:rPr lang="es-MX" sz="1200" b="1" cap="none" spc="0">
                          <a:solidFill>
                            <a:schemeClr val="tx1"/>
                          </a:solidFill>
                        </a:rPr>
                        <a:t>Conectividad</a:t>
                      </a:r>
                      <a:endParaRPr lang="es-MX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No necesita internet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Requiere conexión para sincronizar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347251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r>
                        <a:rPr lang="es-MX" sz="1200" b="1" cap="none" spc="0">
                          <a:solidFill>
                            <a:schemeClr val="tx1"/>
                          </a:solidFill>
                        </a:rPr>
                        <a:t>Trabajo en equipo</a:t>
                      </a:r>
                      <a:endParaRPr lang="es-MX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No permite colaboración directa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Facilita la colaboración entre desarrolladores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84795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r>
                        <a:rPr lang="es-MX" sz="1200" b="1" cap="none" spc="0" dirty="0">
                          <a:solidFill>
                            <a:schemeClr val="tx1"/>
                          </a:solidFill>
                        </a:rPr>
                        <a:t>Seguridad</a:t>
                      </a:r>
                      <a:endParaRPr lang="es-MX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>
                          <a:solidFill>
                            <a:schemeClr val="tx1"/>
                          </a:solidFill>
                        </a:rPr>
                        <a:t>Puede perderse si la PC falla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cap="none" spc="0" dirty="0">
                          <a:solidFill>
                            <a:schemeClr val="tx1"/>
                          </a:solidFill>
                        </a:rPr>
                        <a:t>Permite recuperar el código en caso de pérdida</a:t>
                      </a:r>
                    </a:p>
                  </a:txBody>
                  <a:tcPr marL="104993" marR="62987" marT="80764" marB="807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249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A7313-0911-0C00-5304-60352ED9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F606-BEE0-89D5-B399-2363BB2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s-MX"/>
              <a:t>3. Primeros Pasos Prácticos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9266D-2738-3B9E-C300-9FD15304CC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4362" y="2494722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645223" y="1645226"/>
            <a:ext cx="6857997" cy="3567551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s-MX" sz="2900"/>
              <a:t>4. Introducción a Ramas y Flujo de Trabajo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BC1E01C-CCB0-C5AF-4298-39D7066B3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298471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645223" y="1645226"/>
            <a:ext cx="6857997" cy="3567551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s-MX" sz="2900"/>
              <a:t>5. Trabajo con Repositorios Remotos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34176-3289-2E7D-DDC4-1CE284062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68940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645223" y="1645226"/>
            <a:ext cx="6857997" cy="3567551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s-MX" sz="3500"/>
              <a:t>6. Resolución de Conflictos y Buenas Prácticas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5D18AB-BB06-824D-7933-618928FB6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02710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</TotalTime>
  <Words>438</Words>
  <Application>Microsoft Office PowerPoint</Application>
  <PresentationFormat>Presentación en pantalla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Citable</vt:lpstr>
      <vt:lpstr>Taller de Git y Control de Versiones</vt:lpstr>
      <vt:lpstr>Objetivos del Taller</vt:lpstr>
      <vt:lpstr>1. Bienvenida e Introducción</vt:lpstr>
      <vt:lpstr>2. Fundamentos Teóricos y Configuración Inicial</vt:lpstr>
      <vt:lpstr>Repositorios locales vs remotos</vt:lpstr>
      <vt:lpstr>3. Primeros Pasos Prácticos</vt:lpstr>
      <vt:lpstr>4. Introducción a Ramas y Flujo de Trabajo</vt:lpstr>
      <vt:lpstr>5. Trabajo con Repositorios Remotos</vt:lpstr>
      <vt:lpstr>6. Resolución de Conflictos y Buenas Prácticas</vt:lpstr>
      <vt:lpstr>7. Preguntas, Resumen y Retroalimentación</vt:lpstr>
      <vt:lpstr>8. Cierre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Roberto Aguilar</cp:lastModifiedBy>
  <cp:revision>3</cp:revision>
  <dcterms:created xsi:type="dcterms:W3CDTF">2013-01-27T09:14:16Z</dcterms:created>
  <dcterms:modified xsi:type="dcterms:W3CDTF">2025-02-01T14:48:22Z</dcterms:modified>
  <cp:category/>
</cp:coreProperties>
</file>