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o Buiatti" initials="RB" lastIdx="1" clrIdx="0">
    <p:extLst>
      <p:ext uri="{19B8F6BF-5375-455C-9EA6-DF929625EA0E}">
        <p15:presenceInfo xmlns:p15="http://schemas.microsoft.com/office/powerpoint/2012/main" userId="6abc3a2e0236b8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7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19T15:33:02.443" idx="1">
    <p:pos x="1377" y="2763"/>
    <p:text>Backtracking É o mecanismo de busca automática usado por Prolog para encontrar todas as soluções possíveis para uma consulta, voltando atrás quando uma tentativa falha.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Conjunção ( , ) em Prolog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rPr dirty="0" err="1"/>
              <a:t>Representa</a:t>
            </a:r>
            <a:r>
              <a:rPr dirty="0"/>
              <a:t> o </a:t>
            </a:r>
            <a:r>
              <a:rPr dirty="0" err="1"/>
              <a:t>operador</a:t>
            </a:r>
            <a:r>
              <a:rPr dirty="0"/>
              <a:t> </a:t>
            </a:r>
            <a:r>
              <a:rPr dirty="0" err="1"/>
              <a:t>lógico</a:t>
            </a:r>
            <a:r>
              <a:rPr dirty="0"/>
              <a:t> 'E' (AND).</a:t>
            </a:r>
          </a:p>
          <a:p>
            <a:pPr>
              <a:defRPr sz="2000"/>
            </a:pPr>
            <a:r>
              <a:rPr dirty="0" err="1"/>
              <a:t>Todas</a:t>
            </a:r>
            <a:r>
              <a:rPr dirty="0"/>
              <a:t> as </a:t>
            </a:r>
            <a:r>
              <a:rPr dirty="0" err="1"/>
              <a:t>condições</a:t>
            </a:r>
            <a:r>
              <a:rPr dirty="0"/>
              <a:t> </a:t>
            </a:r>
            <a:r>
              <a:rPr dirty="0" err="1"/>
              <a:t>devem</a:t>
            </a:r>
            <a:r>
              <a:rPr dirty="0"/>
              <a:t> ser </a:t>
            </a:r>
            <a:r>
              <a:rPr dirty="0" err="1"/>
              <a:t>verdadeiras</a:t>
            </a:r>
            <a:r>
              <a:rPr dirty="0"/>
              <a:t> para a </a:t>
            </a:r>
            <a:r>
              <a:rPr dirty="0" err="1"/>
              <a:t>regra</a:t>
            </a:r>
            <a:r>
              <a:rPr dirty="0"/>
              <a:t> se </a:t>
            </a:r>
            <a:r>
              <a:rPr dirty="0" err="1"/>
              <a:t>aplicar</a:t>
            </a:r>
            <a:r>
              <a:rPr dirty="0"/>
              <a:t>.</a:t>
            </a:r>
          </a:p>
          <a:p>
            <a:pPr>
              <a:defRPr sz="2000"/>
            </a:pPr>
            <a:r>
              <a:rPr dirty="0" err="1"/>
              <a:t>Avaliação</a:t>
            </a:r>
            <a:r>
              <a:rPr dirty="0"/>
              <a:t> </a:t>
            </a:r>
            <a:r>
              <a:rPr dirty="0" err="1"/>
              <a:t>ocorre</a:t>
            </a:r>
            <a:r>
              <a:rPr dirty="0"/>
              <a:t> da </a:t>
            </a:r>
            <a:r>
              <a:rPr dirty="0" err="1"/>
              <a:t>esquerda</a:t>
            </a:r>
            <a:r>
              <a:rPr dirty="0"/>
              <a:t> para a </a:t>
            </a:r>
            <a:r>
              <a:rPr dirty="0" err="1"/>
              <a:t>direita</a:t>
            </a:r>
            <a:r>
              <a:rPr dirty="0"/>
              <a:t>, </a:t>
            </a:r>
            <a:r>
              <a:rPr dirty="0" err="1"/>
              <a:t>uma</a:t>
            </a:r>
            <a:r>
              <a:rPr dirty="0"/>
              <a:t> de </a:t>
            </a:r>
            <a:r>
              <a:rPr dirty="0" err="1"/>
              <a:t>cada</a:t>
            </a:r>
            <a:r>
              <a:rPr dirty="0"/>
              <a:t> </a:t>
            </a:r>
            <a:r>
              <a:rPr dirty="0" err="1"/>
              <a:t>vez</a:t>
            </a:r>
            <a:r>
              <a:rPr dirty="0"/>
              <a:t>.</a:t>
            </a:r>
          </a:p>
          <a:p>
            <a:pPr>
              <a:defRPr sz="2000"/>
            </a:pPr>
            <a:r>
              <a:rPr dirty="0" err="1"/>
              <a:t>Exemplo</a:t>
            </a:r>
            <a:r>
              <a:rPr dirty="0"/>
              <a:t>:</a:t>
            </a:r>
          </a:p>
          <a:p>
            <a:pPr>
              <a:defRPr sz="2000"/>
            </a:pPr>
            <a:r>
              <a:rPr dirty="0"/>
              <a:t>    pai(X, Y) :- progenitor(X, Y), </a:t>
            </a:r>
            <a:r>
              <a:rPr dirty="0" err="1"/>
              <a:t>masculino</a:t>
            </a:r>
            <a:r>
              <a:rPr dirty="0"/>
              <a:t>(X).</a:t>
            </a:r>
          </a:p>
          <a:p>
            <a:pPr>
              <a:defRPr sz="2000"/>
            </a:pPr>
            <a:r>
              <a:rPr dirty="0"/>
              <a:t>    'X é pai de Y se X for progenitor de Y E X for </a:t>
            </a:r>
            <a:r>
              <a:rPr dirty="0" err="1"/>
              <a:t>masculino</a:t>
            </a:r>
            <a:r>
              <a:rPr dirty="0"/>
              <a:t>'.</a:t>
            </a:r>
          </a:p>
          <a:p>
            <a:pPr>
              <a:defRPr sz="2000"/>
            </a:pPr>
            <a:r>
              <a:rPr dirty="0"/>
              <a:t>Se </a:t>
            </a:r>
            <a:r>
              <a:rPr dirty="0" err="1"/>
              <a:t>uma</a:t>
            </a:r>
            <a:r>
              <a:rPr dirty="0"/>
              <a:t> das </a:t>
            </a:r>
            <a:r>
              <a:rPr dirty="0" err="1"/>
              <a:t>metas</a:t>
            </a:r>
            <a:r>
              <a:rPr dirty="0"/>
              <a:t> </a:t>
            </a:r>
            <a:r>
              <a:rPr dirty="0" err="1"/>
              <a:t>falhar</a:t>
            </a:r>
            <a:r>
              <a:rPr dirty="0"/>
              <a:t>, Prolog </a:t>
            </a:r>
            <a:r>
              <a:rPr dirty="0" err="1"/>
              <a:t>realiza</a:t>
            </a:r>
            <a:r>
              <a:rPr dirty="0"/>
              <a:t> backtracking para </a:t>
            </a:r>
            <a:r>
              <a:rPr dirty="0" err="1"/>
              <a:t>tentar</a:t>
            </a:r>
            <a:r>
              <a:rPr dirty="0"/>
              <a:t> </a:t>
            </a:r>
            <a:r>
              <a:rPr dirty="0" err="1"/>
              <a:t>alternativas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Disjunção ( ; ) em Prolog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rPr dirty="0" err="1"/>
              <a:t>Representa</a:t>
            </a:r>
            <a:r>
              <a:rPr dirty="0"/>
              <a:t> o </a:t>
            </a:r>
            <a:r>
              <a:rPr dirty="0" err="1"/>
              <a:t>operador</a:t>
            </a:r>
            <a:r>
              <a:rPr dirty="0"/>
              <a:t> </a:t>
            </a:r>
            <a:r>
              <a:rPr dirty="0" err="1"/>
              <a:t>lógico</a:t>
            </a:r>
            <a:r>
              <a:rPr dirty="0"/>
              <a:t> 'OU' (OR).</a:t>
            </a:r>
          </a:p>
          <a:p>
            <a:pPr>
              <a:defRPr sz="2000"/>
            </a:pPr>
            <a:r>
              <a:rPr dirty="0"/>
              <a:t>Basta que </a:t>
            </a:r>
            <a:r>
              <a:rPr dirty="0" err="1"/>
              <a:t>uma</a:t>
            </a:r>
            <a:r>
              <a:rPr dirty="0"/>
              <a:t> das </a:t>
            </a:r>
            <a:r>
              <a:rPr dirty="0" err="1"/>
              <a:t>condições</a:t>
            </a:r>
            <a:r>
              <a:rPr dirty="0"/>
              <a:t> </a:t>
            </a:r>
            <a:r>
              <a:rPr dirty="0" err="1"/>
              <a:t>seja</a:t>
            </a:r>
            <a:r>
              <a:rPr dirty="0"/>
              <a:t> </a:t>
            </a:r>
            <a:r>
              <a:rPr dirty="0" err="1"/>
              <a:t>verdadeira</a:t>
            </a:r>
            <a:r>
              <a:rPr dirty="0"/>
              <a:t> para a </a:t>
            </a:r>
            <a:r>
              <a:rPr dirty="0" err="1"/>
              <a:t>regra</a:t>
            </a:r>
            <a:r>
              <a:rPr dirty="0"/>
              <a:t> ser </a:t>
            </a:r>
            <a:r>
              <a:rPr dirty="0" err="1"/>
              <a:t>satisfeita</a:t>
            </a:r>
            <a:r>
              <a:rPr dirty="0"/>
              <a:t>.</a:t>
            </a:r>
          </a:p>
          <a:p>
            <a:pPr>
              <a:defRPr sz="2000"/>
            </a:pPr>
            <a:r>
              <a:rPr dirty="0" err="1"/>
              <a:t>Usada</a:t>
            </a:r>
            <a:r>
              <a:rPr dirty="0"/>
              <a:t> </a:t>
            </a:r>
            <a:r>
              <a:rPr dirty="0" err="1"/>
              <a:t>quando</a:t>
            </a:r>
            <a:r>
              <a:rPr dirty="0"/>
              <a:t> </a:t>
            </a:r>
            <a:r>
              <a:rPr dirty="0" err="1"/>
              <a:t>há</a:t>
            </a:r>
            <a:r>
              <a:rPr dirty="0"/>
              <a:t> </a:t>
            </a:r>
            <a:r>
              <a:rPr dirty="0" err="1"/>
              <a:t>múltiplas</a:t>
            </a:r>
            <a:r>
              <a:rPr dirty="0"/>
              <a:t> </a:t>
            </a:r>
            <a:r>
              <a:rPr dirty="0" err="1"/>
              <a:t>possibilidades</a:t>
            </a:r>
            <a:r>
              <a:rPr dirty="0"/>
              <a:t> para </a:t>
            </a:r>
            <a:r>
              <a:rPr dirty="0" err="1"/>
              <a:t>satisfazer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meta.</a:t>
            </a:r>
          </a:p>
          <a:p>
            <a:pPr>
              <a:defRPr sz="2000"/>
            </a:pPr>
            <a:r>
              <a:rPr dirty="0" err="1"/>
              <a:t>Exemplo</a:t>
            </a:r>
            <a:r>
              <a:rPr dirty="0"/>
              <a:t>:</a:t>
            </a:r>
          </a:p>
          <a:p>
            <a:pPr>
              <a:defRPr sz="2000"/>
            </a:pPr>
            <a:r>
              <a:rPr dirty="0"/>
              <a:t>    </a:t>
            </a:r>
            <a:r>
              <a:rPr dirty="0" err="1"/>
              <a:t>gato</a:t>
            </a:r>
            <a:r>
              <a:rPr dirty="0"/>
              <a:t>(X) :- </a:t>
            </a:r>
            <a:r>
              <a:rPr dirty="0" err="1"/>
              <a:t>tem_pelo</a:t>
            </a:r>
            <a:r>
              <a:rPr dirty="0"/>
              <a:t>(X); </a:t>
            </a:r>
            <a:r>
              <a:rPr dirty="0" err="1"/>
              <a:t>tem_cauda</a:t>
            </a:r>
            <a:r>
              <a:rPr dirty="0"/>
              <a:t>(X).</a:t>
            </a:r>
          </a:p>
          <a:p>
            <a:pPr>
              <a:defRPr sz="2000"/>
            </a:pPr>
            <a:r>
              <a:rPr dirty="0"/>
              <a:t>    'X é um </a:t>
            </a:r>
            <a:r>
              <a:rPr dirty="0" err="1"/>
              <a:t>gato</a:t>
            </a:r>
            <a:r>
              <a:rPr dirty="0"/>
              <a:t> se </a:t>
            </a:r>
            <a:r>
              <a:rPr dirty="0" err="1"/>
              <a:t>tem</a:t>
            </a:r>
            <a:r>
              <a:rPr dirty="0"/>
              <a:t> </a:t>
            </a:r>
            <a:r>
              <a:rPr dirty="0" err="1"/>
              <a:t>pelo</a:t>
            </a:r>
            <a:r>
              <a:rPr dirty="0"/>
              <a:t> OU se </a:t>
            </a:r>
            <a:r>
              <a:rPr dirty="0" err="1"/>
              <a:t>tem</a:t>
            </a:r>
            <a:r>
              <a:rPr dirty="0"/>
              <a:t> cauda'.</a:t>
            </a:r>
          </a:p>
          <a:p>
            <a:pPr>
              <a:defRPr sz="2000"/>
            </a:pPr>
            <a:r>
              <a:rPr dirty="0"/>
              <a:t>Prolog </a:t>
            </a:r>
            <a:r>
              <a:rPr dirty="0" err="1"/>
              <a:t>tentará</a:t>
            </a:r>
            <a:r>
              <a:rPr dirty="0"/>
              <a:t> a </a:t>
            </a:r>
            <a:r>
              <a:rPr dirty="0" err="1"/>
              <a:t>primeira</a:t>
            </a:r>
            <a:r>
              <a:rPr dirty="0"/>
              <a:t> </a:t>
            </a:r>
            <a:r>
              <a:rPr dirty="0" err="1"/>
              <a:t>opção</a:t>
            </a:r>
            <a:r>
              <a:rPr dirty="0"/>
              <a:t>; se </a:t>
            </a:r>
            <a:r>
              <a:rPr dirty="0" err="1"/>
              <a:t>falhar</a:t>
            </a:r>
            <a:r>
              <a:rPr dirty="0"/>
              <a:t>, </a:t>
            </a:r>
            <a:r>
              <a:rPr dirty="0" err="1"/>
              <a:t>testará</a:t>
            </a:r>
            <a:r>
              <a:rPr dirty="0"/>
              <a:t> a </a:t>
            </a:r>
            <a:r>
              <a:rPr dirty="0" err="1"/>
              <a:t>próxima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Consultas em Prolog: Propósito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rPr dirty="0" err="1"/>
              <a:t>Permite</a:t>
            </a:r>
            <a:r>
              <a:rPr dirty="0"/>
              <a:t> </a:t>
            </a:r>
            <a:r>
              <a:rPr dirty="0" err="1"/>
              <a:t>interagir</a:t>
            </a:r>
            <a:r>
              <a:rPr dirty="0"/>
              <a:t> com a base de </a:t>
            </a:r>
            <a:r>
              <a:rPr dirty="0" err="1"/>
              <a:t>conhecimento</a:t>
            </a:r>
            <a:r>
              <a:rPr dirty="0"/>
              <a:t> para </a:t>
            </a:r>
            <a:r>
              <a:rPr dirty="0" err="1"/>
              <a:t>verificar</a:t>
            </a:r>
            <a:r>
              <a:rPr dirty="0"/>
              <a:t> </a:t>
            </a:r>
            <a:r>
              <a:rPr dirty="0" err="1"/>
              <a:t>fatos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regras</a:t>
            </a:r>
            <a:r>
              <a:rPr dirty="0"/>
              <a:t>.</a:t>
            </a:r>
          </a:p>
          <a:p>
            <a:pPr>
              <a:defRPr sz="2000"/>
            </a:pPr>
            <a:r>
              <a:rPr dirty="0" err="1"/>
              <a:t>Objetivo</a:t>
            </a:r>
            <a:r>
              <a:rPr dirty="0"/>
              <a:t>: </a:t>
            </a:r>
            <a:r>
              <a:rPr dirty="0" err="1"/>
              <a:t>determinar</a:t>
            </a:r>
            <a:r>
              <a:rPr dirty="0"/>
              <a:t> se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proposição</a:t>
            </a:r>
            <a:r>
              <a:rPr dirty="0"/>
              <a:t> é </a:t>
            </a:r>
            <a:r>
              <a:rPr dirty="0" err="1"/>
              <a:t>verdadeira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obter</a:t>
            </a:r>
            <a:r>
              <a:rPr dirty="0"/>
              <a:t> </a:t>
            </a:r>
            <a:r>
              <a:rPr dirty="0" err="1"/>
              <a:t>valores</a:t>
            </a:r>
            <a:r>
              <a:rPr dirty="0"/>
              <a:t> para </a:t>
            </a:r>
            <a:r>
              <a:rPr dirty="0" err="1"/>
              <a:t>variáveis</a:t>
            </a:r>
            <a:r>
              <a:rPr dirty="0"/>
              <a:t>.</a:t>
            </a:r>
          </a:p>
          <a:p>
            <a:pPr>
              <a:defRPr sz="2000"/>
            </a:pPr>
            <a:r>
              <a:rPr dirty="0" err="1"/>
              <a:t>Tipos</a:t>
            </a:r>
            <a:r>
              <a:rPr dirty="0"/>
              <a:t> de consulta:</a:t>
            </a:r>
          </a:p>
          <a:p>
            <a:pPr>
              <a:defRPr sz="2000"/>
            </a:pPr>
            <a:r>
              <a:rPr lang="pt-BR" dirty="0"/>
              <a:t>   - Determinística: retorna verdadeiro/falso (</a:t>
            </a:r>
            <a:r>
              <a:rPr lang="pt-BR" dirty="0" err="1"/>
              <a:t>True</a:t>
            </a:r>
            <a:r>
              <a:rPr lang="pt-BR" dirty="0"/>
              <a:t>/False).</a:t>
            </a:r>
          </a:p>
          <a:p>
            <a:pPr>
              <a:defRPr sz="2000"/>
            </a:pPr>
            <a:r>
              <a:rPr dirty="0"/>
              <a:t>       Ex: ?- </a:t>
            </a:r>
            <a:r>
              <a:rPr dirty="0" err="1"/>
              <a:t>homem</a:t>
            </a:r>
            <a:r>
              <a:rPr dirty="0"/>
              <a:t>(</a:t>
            </a:r>
            <a:r>
              <a:rPr dirty="0" err="1"/>
              <a:t>joao</a:t>
            </a:r>
            <a:r>
              <a:rPr dirty="0"/>
              <a:t>). → </a:t>
            </a:r>
            <a:r>
              <a:rPr lang="pt-BR" dirty="0" err="1"/>
              <a:t>True</a:t>
            </a:r>
            <a:endParaRPr dirty="0"/>
          </a:p>
          <a:p>
            <a:pPr>
              <a:defRPr sz="2000"/>
            </a:pPr>
            <a:r>
              <a:rPr dirty="0"/>
              <a:t>   - </a:t>
            </a:r>
            <a:r>
              <a:rPr dirty="0" err="1"/>
              <a:t>Não-determinística</a:t>
            </a:r>
            <a:r>
              <a:rPr dirty="0"/>
              <a:t>: </a:t>
            </a:r>
            <a:r>
              <a:rPr dirty="0" err="1"/>
              <a:t>pode</a:t>
            </a:r>
            <a:r>
              <a:rPr dirty="0"/>
              <a:t> </a:t>
            </a:r>
            <a:r>
              <a:rPr dirty="0" err="1"/>
              <a:t>retornar</a:t>
            </a:r>
            <a:r>
              <a:rPr dirty="0"/>
              <a:t> </a:t>
            </a:r>
            <a:r>
              <a:rPr dirty="0" err="1"/>
              <a:t>múltiplos</a:t>
            </a:r>
            <a:r>
              <a:rPr dirty="0"/>
              <a:t> </a:t>
            </a:r>
            <a:r>
              <a:rPr dirty="0" err="1"/>
              <a:t>resultados</a:t>
            </a:r>
            <a:r>
              <a:rPr dirty="0"/>
              <a:t> com backtracking.</a:t>
            </a:r>
          </a:p>
          <a:p>
            <a:pPr>
              <a:defRPr sz="2000"/>
            </a:pPr>
            <a:r>
              <a:rPr dirty="0"/>
              <a:t>       Ex: ?- member(X, [</a:t>
            </a:r>
            <a:r>
              <a:rPr dirty="0" err="1"/>
              <a:t>a,b,c</a:t>
            </a:r>
            <a:r>
              <a:rPr dirty="0"/>
              <a:t>]). → X = a ; X = b ; X = c.</a:t>
            </a:r>
          </a:p>
          <a:p>
            <a:pPr>
              <a:defRPr sz="2000"/>
            </a:pPr>
            <a:r>
              <a:rPr dirty="0" err="1"/>
              <a:t>Consultas</a:t>
            </a:r>
            <a:r>
              <a:rPr dirty="0"/>
              <a:t> </a:t>
            </a:r>
            <a:r>
              <a:rPr dirty="0" err="1"/>
              <a:t>podem</a:t>
            </a:r>
            <a:r>
              <a:rPr dirty="0"/>
              <a:t> usar </a:t>
            </a:r>
            <a:r>
              <a:rPr dirty="0" err="1"/>
              <a:t>conjunções</a:t>
            </a:r>
            <a:r>
              <a:rPr dirty="0"/>
              <a:t> e </a:t>
            </a:r>
            <a:r>
              <a:rPr dirty="0" err="1"/>
              <a:t>disjunções</a:t>
            </a:r>
            <a:r>
              <a:rPr dirty="0"/>
              <a:t> para </a:t>
            </a:r>
            <a:r>
              <a:rPr dirty="0" err="1"/>
              <a:t>compor</a:t>
            </a:r>
            <a:r>
              <a:rPr dirty="0"/>
              <a:t> </a:t>
            </a:r>
            <a:r>
              <a:rPr dirty="0" err="1"/>
              <a:t>metas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complexas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284</Words>
  <Application>Microsoft Office PowerPoint</Application>
  <PresentationFormat>Apresentação na tela 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Conjunção ( , ) em Prolog</vt:lpstr>
      <vt:lpstr>Disjunção ( ; ) em Prolog</vt:lpstr>
      <vt:lpstr>Consultas em Prolog: Propósito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Conjunção ( , ) em Prolog</dc:title>
  <dc:subject/>
  <dc:creator>Roberto Buiatti</dc:creator>
  <cp:keywords/>
  <dc:description>generated using python-pptx</dc:description>
  <cp:lastModifiedBy>Roberto Buiatti</cp:lastModifiedBy>
  <cp:revision>2</cp:revision>
  <dcterms:created xsi:type="dcterms:W3CDTF">2013-01-27T09:14:16Z</dcterms:created>
  <dcterms:modified xsi:type="dcterms:W3CDTF">2025-05-19T18:36:47Z</dcterms:modified>
  <cp:category/>
</cp:coreProperties>
</file>