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632746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63274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29030" y="764619"/>
            <a:ext cx="7058739" cy="3385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886"/>
              </a:lnSpc>
              <a:buNone/>
            </a:pPr>
            <a:r>
              <a:rPr lang="en-US" sz="710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Sistema de Informações de Irrigação</a:t>
            </a:r>
            <a:endParaRPr lang="en-US" sz="7109" dirty="0"/>
          </a:p>
        </p:txBody>
      </p:sp>
      <p:sp>
        <p:nvSpPr>
          <p:cNvPr id="6" name="Text 3"/>
          <p:cNvSpPr/>
          <p:nvPr/>
        </p:nvSpPr>
        <p:spPr>
          <a:xfrm>
            <a:off x="6529030" y="4567118"/>
            <a:ext cx="7058739" cy="2501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Este projeto visa desenvolver um sistema para capturar, visualizar e exportar informações de irrigação utilizando a tecnologia React. O objetivo é criar uma ferramenta eficiente e intuitiva para gerenciar os dados de irrigação, proporcionando uma melhor compreensão e tomada de decisões.</a:t>
            </a:r>
            <a:endParaRPr lang="en-US" sz="2189" dirty="0"/>
          </a:p>
        </p:txBody>
      </p:sp>
      <p:sp>
        <p:nvSpPr>
          <p:cNvPr id="7" name="Shape 4"/>
          <p:cNvSpPr/>
          <p:nvPr/>
        </p:nvSpPr>
        <p:spPr>
          <a:xfrm>
            <a:off x="6529030" y="7402473"/>
            <a:ext cx="444818" cy="444818"/>
          </a:xfrm>
          <a:prstGeom prst="roundRect">
            <a:avLst>
              <a:gd name="adj" fmla="val 2055466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650" y="7410093"/>
            <a:ext cx="429578" cy="4295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112794" y="7381637"/>
            <a:ext cx="5462468" cy="4864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831"/>
              </a:lnSpc>
              <a:buNone/>
            </a:pPr>
            <a:r>
              <a:rPr lang="en-US" sz="273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ROBERTO CAETANO BUIATTI</a:t>
            </a:r>
            <a:endParaRPr lang="en-US" sz="273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13637657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4756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42630" y="4240292"/>
            <a:ext cx="6542365" cy="817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39"/>
              </a:lnSpc>
              <a:buNone/>
            </a:pPr>
            <a:r>
              <a:rPr lang="en-US" sz="515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Backlog do Produto</a:t>
            </a:r>
            <a:endParaRPr lang="en-US" sz="5152" dirty="0"/>
          </a:p>
        </p:txBody>
      </p:sp>
      <p:sp>
        <p:nvSpPr>
          <p:cNvPr id="6" name="Shape 3"/>
          <p:cNvSpPr/>
          <p:nvPr/>
        </p:nvSpPr>
        <p:spPr>
          <a:xfrm>
            <a:off x="1042630" y="8969693"/>
            <a:ext cx="12545139" cy="34647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4092000" y="7996595"/>
            <a:ext cx="34647" cy="973098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3796546" y="865691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4046696" y="8773358"/>
            <a:ext cx="125254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091" dirty="0"/>
          </a:p>
        </p:txBody>
      </p:sp>
      <p:sp>
        <p:nvSpPr>
          <p:cNvPr id="10" name="Text 7"/>
          <p:cNvSpPr/>
          <p:nvPr/>
        </p:nvSpPr>
        <p:spPr>
          <a:xfrm>
            <a:off x="2407920" y="5475089"/>
            <a:ext cx="3402925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Setup Inicial do Projeto</a:t>
            </a:r>
            <a:endParaRPr lang="en-US" sz="2576" dirty="0"/>
          </a:p>
        </p:txBody>
      </p:sp>
      <p:sp>
        <p:nvSpPr>
          <p:cNvPr id="11" name="Text 8"/>
          <p:cNvSpPr/>
          <p:nvPr/>
        </p:nvSpPr>
        <p:spPr>
          <a:xfrm>
            <a:off x="1320641" y="6050637"/>
            <a:ext cx="5577483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Configurar o ambiente de desenvolvimento, criar a estrutura inicial do projeto React e instalar as dependências necessárias.</a:t>
            </a:r>
            <a:endParaRPr lang="en-US" sz="2189" dirty="0"/>
          </a:p>
        </p:txBody>
      </p:sp>
      <p:sp>
        <p:nvSpPr>
          <p:cNvPr id="12" name="Shape 9"/>
          <p:cNvSpPr/>
          <p:nvPr/>
        </p:nvSpPr>
        <p:spPr>
          <a:xfrm>
            <a:off x="7297757" y="8969693"/>
            <a:ext cx="34647" cy="973098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7002304" y="865691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7215188" y="8773358"/>
            <a:ext cx="199787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091" dirty="0"/>
          </a:p>
        </p:txBody>
      </p:sp>
      <p:sp>
        <p:nvSpPr>
          <p:cNvPr id="15" name="Text 12"/>
          <p:cNvSpPr/>
          <p:nvPr/>
        </p:nvSpPr>
        <p:spPr>
          <a:xfrm>
            <a:off x="4526399" y="10220920"/>
            <a:ext cx="5577483" cy="8174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Desenvolvimento do Formulário de Entrada</a:t>
            </a:r>
            <a:endParaRPr lang="en-US" sz="2576" dirty="0"/>
          </a:p>
        </p:txBody>
      </p:sp>
      <p:sp>
        <p:nvSpPr>
          <p:cNvPr id="16" name="Text 13"/>
          <p:cNvSpPr/>
          <p:nvPr/>
        </p:nvSpPr>
        <p:spPr>
          <a:xfrm>
            <a:off x="4526399" y="11205210"/>
            <a:ext cx="5577483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Criar componentes de formulário para entrada de dados, gerenciar estados dos componentes e implementar a lógica de submissão.</a:t>
            </a:r>
            <a:endParaRPr lang="en-US" sz="2189" dirty="0"/>
          </a:p>
        </p:txBody>
      </p:sp>
      <p:sp>
        <p:nvSpPr>
          <p:cNvPr id="17" name="Shape 14"/>
          <p:cNvSpPr/>
          <p:nvPr/>
        </p:nvSpPr>
        <p:spPr>
          <a:xfrm>
            <a:off x="10503634" y="7996595"/>
            <a:ext cx="34647" cy="973098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5"/>
          <p:cNvSpPr/>
          <p:nvPr/>
        </p:nvSpPr>
        <p:spPr>
          <a:xfrm>
            <a:off x="10208181" y="865691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10419040" y="8773358"/>
            <a:ext cx="203716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091" dirty="0"/>
          </a:p>
        </p:txBody>
      </p:sp>
      <p:sp>
        <p:nvSpPr>
          <p:cNvPr id="20" name="Text 17"/>
          <p:cNvSpPr/>
          <p:nvPr/>
        </p:nvSpPr>
        <p:spPr>
          <a:xfrm>
            <a:off x="8048387" y="5892046"/>
            <a:ext cx="4945142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Validação e Formatação de Dados</a:t>
            </a:r>
            <a:endParaRPr lang="en-US" sz="2576" dirty="0"/>
          </a:p>
        </p:txBody>
      </p:sp>
      <p:sp>
        <p:nvSpPr>
          <p:cNvPr id="21" name="Text 18"/>
          <p:cNvSpPr/>
          <p:nvPr/>
        </p:nvSpPr>
        <p:spPr>
          <a:xfrm>
            <a:off x="7732157" y="6467594"/>
            <a:ext cx="5577602" cy="1250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Implementar a validação dos campos de entrada e formatar corretamente a data e hora.</a:t>
            </a:r>
            <a:endParaRPr lang="en-US" sz="2189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10451187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1045118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00230" y="764619"/>
            <a:ext cx="8887539" cy="1635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39"/>
              </a:lnSpc>
              <a:buNone/>
            </a:pPr>
            <a:r>
              <a:rPr lang="en-US" sz="515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Backlog do Produto (continuação)</a:t>
            </a:r>
            <a:endParaRPr lang="en-US" sz="5152" dirty="0"/>
          </a:p>
        </p:txBody>
      </p:sp>
      <p:sp>
        <p:nvSpPr>
          <p:cNvPr id="6" name="Shape 3"/>
          <p:cNvSpPr/>
          <p:nvPr/>
        </p:nvSpPr>
        <p:spPr>
          <a:xfrm>
            <a:off x="5100042" y="2817138"/>
            <a:ext cx="34647" cy="6869430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5430083" y="3425369"/>
            <a:ext cx="973098" cy="34647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4804529" y="312991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054679" y="3246358"/>
            <a:ext cx="125254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091" dirty="0"/>
          </a:p>
        </p:txBody>
      </p:sp>
      <p:sp>
        <p:nvSpPr>
          <p:cNvPr id="10" name="Text 7"/>
          <p:cNvSpPr/>
          <p:nvPr/>
        </p:nvSpPr>
        <p:spPr>
          <a:xfrm>
            <a:off x="6646545" y="3095149"/>
            <a:ext cx="3865840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Armazenamento de Dados</a:t>
            </a:r>
            <a:endParaRPr lang="en-US" sz="2576" dirty="0"/>
          </a:p>
        </p:txBody>
      </p:sp>
      <p:sp>
        <p:nvSpPr>
          <p:cNvPr id="11" name="Text 8"/>
          <p:cNvSpPr/>
          <p:nvPr/>
        </p:nvSpPr>
        <p:spPr>
          <a:xfrm>
            <a:off x="6646545" y="3670697"/>
            <a:ext cx="6941225" cy="833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Armazenar os dados de entrada no estado local, adicionando novos registros à tabela de dados.</a:t>
            </a:r>
            <a:endParaRPr lang="en-US" sz="2189" dirty="0"/>
          </a:p>
        </p:txBody>
      </p:sp>
      <p:sp>
        <p:nvSpPr>
          <p:cNvPr id="12" name="Shape 9"/>
          <p:cNvSpPr/>
          <p:nvPr/>
        </p:nvSpPr>
        <p:spPr>
          <a:xfrm>
            <a:off x="5430083" y="5668863"/>
            <a:ext cx="973098" cy="34647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4804529" y="5373410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5017413" y="5489853"/>
            <a:ext cx="199787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091" dirty="0"/>
          </a:p>
        </p:txBody>
      </p:sp>
      <p:sp>
        <p:nvSpPr>
          <p:cNvPr id="15" name="Text 12"/>
          <p:cNvSpPr/>
          <p:nvPr/>
        </p:nvSpPr>
        <p:spPr>
          <a:xfrm>
            <a:off x="6646545" y="5338643"/>
            <a:ext cx="3271123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Exportação para Excel</a:t>
            </a:r>
            <a:endParaRPr lang="en-US" sz="2576" dirty="0"/>
          </a:p>
        </p:txBody>
      </p:sp>
      <p:sp>
        <p:nvSpPr>
          <p:cNvPr id="16" name="Text 13"/>
          <p:cNvSpPr/>
          <p:nvPr/>
        </p:nvSpPr>
        <p:spPr>
          <a:xfrm>
            <a:off x="6646545" y="5914192"/>
            <a:ext cx="6941225" cy="1250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Implementar a função de exportação de dados para Excel usando a biblioteca XLSX e adicionar um botão de exportação.</a:t>
            </a:r>
            <a:endParaRPr lang="en-US" sz="2189" dirty="0"/>
          </a:p>
        </p:txBody>
      </p:sp>
      <p:sp>
        <p:nvSpPr>
          <p:cNvPr id="17" name="Shape 14"/>
          <p:cNvSpPr/>
          <p:nvPr/>
        </p:nvSpPr>
        <p:spPr>
          <a:xfrm>
            <a:off x="5430083" y="8329315"/>
            <a:ext cx="973098" cy="34647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5"/>
          <p:cNvSpPr/>
          <p:nvPr/>
        </p:nvSpPr>
        <p:spPr>
          <a:xfrm>
            <a:off x="4804529" y="8033861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5015389" y="8150304"/>
            <a:ext cx="203716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091" dirty="0"/>
          </a:p>
        </p:txBody>
      </p:sp>
      <p:sp>
        <p:nvSpPr>
          <p:cNvPr id="20" name="Text 17"/>
          <p:cNvSpPr/>
          <p:nvPr/>
        </p:nvSpPr>
        <p:spPr>
          <a:xfrm>
            <a:off x="6646545" y="7999095"/>
            <a:ext cx="3271123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Componente Tabela</a:t>
            </a:r>
            <a:endParaRPr lang="en-US" sz="2576" dirty="0"/>
          </a:p>
        </p:txBody>
      </p:sp>
      <p:sp>
        <p:nvSpPr>
          <p:cNvPr id="21" name="Text 18"/>
          <p:cNvSpPr/>
          <p:nvPr/>
        </p:nvSpPr>
        <p:spPr>
          <a:xfrm>
            <a:off x="6646545" y="8574643"/>
            <a:ext cx="6941225" cy="833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Criar um componente para exibir os dados em formato de tabela e estilizar a tabela com CSS.</a:t>
            </a:r>
            <a:endParaRPr lang="en-US" sz="2189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649539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042630" y="764619"/>
            <a:ext cx="6542365" cy="817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39"/>
              </a:lnSpc>
              <a:buNone/>
            </a:pPr>
            <a:r>
              <a:rPr lang="en-US" sz="515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Sprints Planejadas</a:t>
            </a:r>
            <a:endParaRPr lang="en-US" sz="5152" dirty="0"/>
          </a:p>
        </p:txBody>
      </p:sp>
      <p:sp>
        <p:nvSpPr>
          <p:cNvPr id="5" name="Text 3"/>
          <p:cNvSpPr/>
          <p:nvPr/>
        </p:nvSpPr>
        <p:spPr>
          <a:xfrm>
            <a:off x="1042630" y="2277428"/>
            <a:ext cx="2627471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Sprint 1</a:t>
            </a:r>
            <a:endParaRPr lang="en-US" sz="2576" dirty="0"/>
          </a:p>
        </p:txBody>
      </p:sp>
      <p:sp>
        <p:nvSpPr>
          <p:cNvPr id="6" name="Text 4"/>
          <p:cNvSpPr/>
          <p:nvPr/>
        </p:nvSpPr>
        <p:spPr>
          <a:xfrm>
            <a:off x="1042630" y="2964180"/>
            <a:ext cx="2627471" cy="2501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Configuração inicial do ambiente de desenvolvimento e criação do formulário de entrada (1 semana)</a:t>
            </a:r>
            <a:endParaRPr lang="en-US" sz="2189" dirty="0"/>
          </a:p>
        </p:txBody>
      </p:sp>
      <p:sp>
        <p:nvSpPr>
          <p:cNvPr id="7" name="Text 5"/>
          <p:cNvSpPr/>
          <p:nvPr/>
        </p:nvSpPr>
        <p:spPr>
          <a:xfrm>
            <a:off x="1042630" y="5716072"/>
            <a:ext cx="2627471" cy="2918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Objetivo: Estabelecer a infraestrutura necessária e desenvolver o componente de entrada de dados.</a:t>
            </a:r>
            <a:endParaRPr lang="en-US" sz="2189" dirty="0"/>
          </a:p>
        </p:txBody>
      </p:sp>
      <p:sp>
        <p:nvSpPr>
          <p:cNvPr id="8" name="Text 6"/>
          <p:cNvSpPr/>
          <p:nvPr/>
        </p:nvSpPr>
        <p:spPr>
          <a:xfrm>
            <a:off x="4356140" y="2277428"/>
            <a:ext cx="2627471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Sprint 2</a:t>
            </a:r>
            <a:endParaRPr lang="en-US" sz="2576" dirty="0"/>
          </a:p>
        </p:txBody>
      </p:sp>
      <p:sp>
        <p:nvSpPr>
          <p:cNvPr id="9" name="Text 7"/>
          <p:cNvSpPr/>
          <p:nvPr/>
        </p:nvSpPr>
        <p:spPr>
          <a:xfrm>
            <a:off x="4356140" y="2964180"/>
            <a:ext cx="2627471" cy="1250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Validação e armazenamento de dados (1 semana)</a:t>
            </a:r>
            <a:endParaRPr lang="en-US" sz="2189" dirty="0"/>
          </a:p>
        </p:txBody>
      </p:sp>
      <p:sp>
        <p:nvSpPr>
          <p:cNvPr id="10" name="Text 8"/>
          <p:cNvSpPr/>
          <p:nvPr/>
        </p:nvSpPr>
        <p:spPr>
          <a:xfrm>
            <a:off x="4356140" y="4465201"/>
            <a:ext cx="2627471" cy="2918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Objetivo: Implementar a validação dos campos de entrada e armazenar os dados no estado local da aplicação.</a:t>
            </a:r>
            <a:endParaRPr lang="en-US" sz="2189" dirty="0"/>
          </a:p>
        </p:txBody>
      </p:sp>
      <p:sp>
        <p:nvSpPr>
          <p:cNvPr id="11" name="Text 9"/>
          <p:cNvSpPr/>
          <p:nvPr/>
        </p:nvSpPr>
        <p:spPr>
          <a:xfrm>
            <a:off x="7669649" y="2277428"/>
            <a:ext cx="2627471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Sprint 3</a:t>
            </a:r>
            <a:endParaRPr lang="en-US" sz="2576" dirty="0"/>
          </a:p>
        </p:txBody>
      </p:sp>
      <p:sp>
        <p:nvSpPr>
          <p:cNvPr id="12" name="Text 10"/>
          <p:cNvSpPr/>
          <p:nvPr/>
        </p:nvSpPr>
        <p:spPr>
          <a:xfrm>
            <a:off x="7669649" y="2964180"/>
            <a:ext cx="2627471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Componente de tabela e exportação para Excel (1 semana)</a:t>
            </a:r>
            <a:endParaRPr lang="en-US" sz="2189" dirty="0"/>
          </a:p>
        </p:txBody>
      </p:sp>
      <p:sp>
        <p:nvSpPr>
          <p:cNvPr id="13" name="Text 11"/>
          <p:cNvSpPr/>
          <p:nvPr/>
        </p:nvSpPr>
        <p:spPr>
          <a:xfrm>
            <a:off x="7669649" y="4882158"/>
            <a:ext cx="2627471" cy="37526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Objetivo: Desenvolver o componente de tabela para exibição dos dados e implementar a funcionalidade de exportação para Excel.</a:t>
            </a:r>
            <a:endParaRPr lang="en-US" sz="2189" dirty="0"/>
          </a:p>
        </p:txBody>
      </p:sp>
      <p:sp>
        <p:nvSpPr>
          <p:cNvPr id="14" name="Text 12"/>
          <p:cNvSpPr/>
          <p:nvPr/>
        </p:nvSpPr>
        <p:spPr>
          <a:xfrm>
            <a:off x="10983158" y="2277428"/>
            <a:ext cx="2627471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Sprint 4</a:t>
            </a:r>
            <a:endParaRPr lang="en-US" sz="2576" dirty="0"/>
          </a:p>
        </p:txBody>
      </p:sp>
      <p:sp>
        <p:nvSpPr>
          <p:cNvPr id="15" name="Text 13"/>
          <p:cNvSpPr/>
          <p:nvPr/>
        </p:nvSpPr>
        <p:spPr>
          <a:xfrm>
            <a:off x="10983158" y="2964180"/>
            <a:ext cx="2627471" cy="1250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Menu de navegação e estilização (1 semana)</a:t>
            </a:r>
            <a:endParaRPr lang="en-US" sz="2189" dirty="0"/>
          </a:p>
        </p:txBody>
      </p:sp>
      <p:sp>
        <p:nvSpPr>
          <p:cNvPr id="16" name="Text 14"/>
          <p:cNvSpPr/>
          <p:nvPr/>
        </p:nvSpPr>
        <p:spPr>
          <a:xfrm>
            <a:off x="10983158" y="4465201"/>
            <a:ext cx="2627471" cy="4169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Objetivo: Implementar o menu de navegação, adicionar estilização geral e garantir a responsividade e usabilidade da aplicação.</a:t>
            </a:r>
            <a:endParaRPr lang="en-US" sz="2189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110782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042630" y="764619"/>
            <a:ext cx="9380220" cy="817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39"/>
              </a:lnSpc>
              <a:buNone/>
            </a:pPr>
            <a:r>
              <a:rPr lang="en-US" sz="515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Cerimônias Scrum Simplificadas</a:t>
            </a:r>
            <a:endParaRPr lang="en-US" sz="5152" dirty="0"/>
          </a:p>
        </p:txBody>
      </p:sp>
      <p:sp>
        <p:nvSpPr>
          <p:cNvPr id="5" name="Shape 3"/>
          <p:cNvSpPr/>
          <p:nvPr/>
        </p:nvSpPr>
        <p:spPr>
          <a:xfrm>
            <a:off x="1042630" y="2451140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1292781" y="2567583"/>
            <a:ext cx="125254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091" dirty="0"/>
          </a:p>
        </p:txBody>
      </p:sp>
      <p:sp>
        <p:nvSpPr>
          <p:cNvPr id="7" name="Text 5"/>
          <p:cNvSpPr/>
          <p:nvPr/>
        </p:nvSpPr>
        <p:spPr>
          <a:xfrm>
            <a:off x="1946196" y="2451140"/>
            <a:ext cx="4480560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Reuniões Diárias (Daily Scrum)</a:t>
            </a:r>
            <a:endParaRPr lang="en-US" sz="2576" dirty="0"/>
          </a:p>
        </p:txBody>
      </p:sp>
      <p:sp>
        <p:nvSpPr>
          <p:cNvPr id="8" name="Text 6"/>
          <p:cNvSpPr/>
          <p:nvPr/>
        </p:nvSpPr>
        <p:spPr>
          <a:xfrm>
            <a:off x="1946196" y="3026688"/>
            <a:ext cx="5230058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10-15 minutos no início do dia para revisar o que foi feito ontem, o que será feito hoje e identificar qualquer impedimento.</a:t>
            </a:r>
            <a:endParaRPr lang="en-US" sz="2189" dirty="0"/>
          </a:p>
        </p:txBody>
      </p:sp>
      <p:sp>
        <p:nvSpPr>
          <p:cNvPr id="9" name="Shape 7"/>
          <p:cNvSpPr/>
          <p:nvPr/>
        </p:nvSpPr>
        <p:spPr>
          <a:xfrm>
            <a:off x="7454265" y="2451140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7667149" y="2567583"/>
            <a:ext cx="199787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091" dirty="0"/>
          </a:p>
        </p:txBody>
      </p:sp>
      <p:sp>
        <p:nvSpPr>
          <p:cNvPr id="11" name="Text 9"/>
          <p:cNvSpPr/>
          <p:nvPr/>
        </p:nvSpPr>
        <p:spPr>
          <a:xfrm>
            <a:off x="8357830" y="2451140"/>
            <a:ext cx="5230058" cy="8174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Planejamento da Sprint (Sprint Planning)</a:t>
            </a:r>
            <a:endParaRPr lang="en-US" sz="2576" dirty="0"/>
          </a:p>
        </p:txBody>
      </p:sp>
      <p:sp>
        <p:nvSpPr>
          <p:cNvPr id="12" name="Text 10"/>
          <p:cNvSpPr/>
          <p:nvPr/>
        </p:nvSpPr>
        <p:spPr>
          <a:xfrm>
            <a:off x="8357830" y="3435429"/>
            <a:ext cx="5230058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 início de cada Sprint, dedique 1-2 horas para definir os itens do backlog que serão trabalhados e criar um plano detalhado para a Sprint.</a:t>
            </a:r>
            <a:endParaRPr lang="en-US" sz="2189" dirty="0"/>
          </a:p>
        </p:txBody>
      </p:sp>
      <p:sp>
        <p:nvSpPr>
          <p:cNvPr id="13" name="Shape 11"/>
          <p:cNvSpPr/>
          <p:nvPr/>
        </p:nvSpPr>
        <p:spPr>
          <a:xfrm>
            <a:off x="1042630" y="569404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1253490" y="5810488"/>
            <a:ext cx="203716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091" dirty="0"/>
          </a:p>
        </p:txBody>
      </p:sp>
      <p:sp>
        <p:nvSpPr>
          <p:cNvPr id="15" name="Text 13"/>
          <p:cNvSpPr/>
          <p:nvPr/>
        </p:nvSpPr>
        <p:spPr>
          <a:xfrm>
            <a:off x="1946196" y="5694045"/>
            <a:ext cx="4824174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Revisão da Sprint (Sprint Review)</a:t>
            </a:r>
            <a:endParaRPr lang="en-US" sz="2576" dirty="0"/>
          </a:p>
        </p:txBody>
      </p:sp>
      <p:sp>
        <p:nvSpPr>
          <p:cNvPr id="16" name="Text 14"/>
          <p:cNvSpPr/>
          <p:nvPr/>
        </p:nvSpPr>
        <p:spPr>
          <a:xfrm>
            <a:off x="1946196" y="6269593"/>
            <a:ext cx="5230058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 final de cada Sprint, reserve 1-2 horas para revisar o que foi concluído, demonstrar as funcionalidades e coletar feedback.</a:t>
            </a:r>
            <a:endParaRPr lang="en-US" sz="2189" dirty="0"/>
          </a:p>
        </p:txBody>
      </p:sp>
      <p:sp>
        <p:nvSpPr>
          <p:cNvPr id="17" name="Shape 15"/>
          <p:cNvSpPr/>
          <p:nvPr/>
        </p:nvSpPr>
        <p:spPr>
          <a:xfrm>
            <a:off x="7454265" y="5694045"/>
            <a:ext cx="625554" cy="625554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7660481" y="5810488"/>
            <a:ext cx="213122" cy="3925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1"/>
              </a:lnSpc>
              <a:buNone/>
            </a:pPr>
            <a:r>
              <a:rPr lang="en-US" sz="309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091" dirty="0"/>
          </a:p>
        </p:txBody>
      </p:sp>
      <p:sp>
        <p:nvSpPr>
          <p:cNvPr id="19" name="Text 17"/>
          <p:cNvSpPr/>
          <p:nvPr/>
        </p:nvSpPr>
        <p:spPr>
          <a:xfrm>
            <a:off x="8357830" y="5694045"/>
            <a:ext cx="5230058" cy="8174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Retrospectiva da Sprint (Sprint Retrospective)</a:t>
            </a:r>
            <a:endParaRPr lang="en-US" sz="2576" dirty="0"/>
          </a:p>
        </p:txBody>
      </p:sp>
      <p:sp>
        <p:nvSpPr>
          <p:cNvPr id="20" name="Text 18"/>
          <p:cNvSpPr/>
          <p:nvPr/>
        </p:nvSpPr>
        <p:spPr>
          <a:xfrm>
            <a:off x="8357830" y="6678335"/>
            <a:ext cx="5230058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Após a revisão da Sprint, dedique 30 minutos a 1 hora para refletir sobre o que funcionou bem, o que não funcionou e como melhorar.</a:t>
            </a:r>
            <a:endParaRPr lang="en-US" sz="2189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05768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90576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00230" y="764619"/>
            <a:ext cx="8832056" cy="817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39"/>
              </a:lnSpc>
              <a:buNone/>
            </a:pPr>
            <a:r>
              <a:rPr lang="en-US" sz="515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Ferramentas e Monitoramento</a:t>
            </a:r>
            <a:endParaRPr lang="en-US" sz="5152" dirty="0"/>
          </a:p>
        </p:txBody>
      </p:sp>
      <p:sp>
        <p:nvSpPr>
          <p:cNvPr id="6" name="Shape 3"/>
          <p:cNvSpPr/>
          <p:nvPr/>
        </p:nvSpPr>
        <p:spPr>
          <a:xfrm>
            <a:off x="4700230" y="1999417"/>
            <a:ext cx="4304824" cy="6293644"/>
          </a:xfrm>
          <a:prstGeom prst="roundRect">
            <a:avLst>
              <a:gd name="adj" fmla="val 1938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4978241" y="2277428"/>
            <a:ext cx="3356848" cy="408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Ferramentas Utilizadas</a:t>
            </a:r>
            <a:endParaRPr lang="en-US" sz="2576" dirty="0"/>
          </a:p>
        </p:txBody>
      </p:sp>
      <p:sp>
        <p:nvSpPr>
          <p:cNvPr id="8" name="Text 5"/>
          <p:cNvSpPr/>
          <p:nvPr/>
        </p:nvSpPr>
        <p:spPr>
          <a:xfrm>
            <a:off x="4978241" y="2852976"/>
            <a:ext cx="3748802" cy="833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Trello: Para gerenciamento do backlog e Sprints.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4978241" y="3853696"/>
            <a:ext cx="3748802" cy="833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Notion/OneNote: Para anotações e documentação.</a:t>
            </a:r>
            <a:endParaRPr lang="en-US" sz="2189" dirty="0"/>
          </a:p>
        </p:txBody>
      </p:sp>
      <p:sp>
        <p:nvSpPr>
          <p:cNvPr id="10" name="Text 7"/>
          <p:cNvSpPr/>
          <p:nvPr/>
        </p:nvSpPr>
        <p:spPr>
          <a:xfrm>
            <a:off x="4978241" y="4854416"/>
            <a:ext cx="3748802" cy="833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Git: Para controle de versão do software.</a:t>
            </a:r>
            <a:endParaRPr lang="en-US" sz="2189" dirty="0"/>
          </a:p>
        </p:txBody>
      </p:sp>
      <p:sp>
        <p:nvSpPr>
          <p:cNvPr id="11" name="Shape 8"/>
          <p:cNvSpPr/>
          <p:nvPr/>
        </p:nvSpPr>
        <p:spPr>
          <a:xfrm>
            <a:off x="9283065" y="1999417"/>
            <a:ext cx="4304824" cy="6293644"/>
          </a:xfrm>
          <a:prstGeom prst="roundRect">
            <a:avLst>
              <a:gd name="adj" fmla="val 1938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9561076" y="2277428"/>
            <a:ext cx="3748802" cy="8174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20"/>
              </a:lnSpc>
              <a:buNone/>
            </a:pPr>
            <a:r>
              <a:rPr lang="en-US" sz="25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Monitoramento e Relatórios</a:t>
            </a:r>
            <a:endParaRPr lang="en-US" sz="2576" dirty="0"/>
          </a:p>
        </p:txBody>
      </p:sp>
      <p:sp>
        <p:nvSpPr>
          <p:cNvPr id="13" name="Text 10"/>
          <p:cNvSpPr/>
          <p:nvPr/>
        </p:nvSpPr>
        <p:spPr>
          <a:xfrm>
            <a:off x="9561076" y="3261717"/>
            <a:ext cx="3748802" cy="1667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Quadro Kanban: Utilize um quadro Kanban no Trello ou Jira para visualizar o progresso das tarefas.</a:t>
            </a:r>
            <a:endParaRPr lang="en-US" sz="2189" dirty="0"/>
          </a:p>
        </p:txBody>
      </p:sp>
      <p:sp>
        <p:nvSpPr>
          <p:cNvPr id="14" name="Text 11"/>
          <p:cNvSpPr/>
          <p:nvPr/>
        </p:nvSpPr>
        <p:spPr>
          <a:xfrm>
            <a:off x="9561076" y="5096351"/>
            <a:ext cx="3748802" cy="2918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4"/>
              </a:lnSpc>
              <a:buNone/>
            </a:pPr>
            <a:r>
              <a:rPr lang="en-US" sz="21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Relatórios de Progresso: Crie um relatório semanal de progresso para você mesmo, destacando as tarefas concluídas, as em andamento e quaisquer impedimentos.</a:t>
            </a:r>
            <a:endParaRPr lang="en-US" sz="2189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550</Words>
  <Application>Microsoft Office PowerPoint</Application>
  <PresentationFormat>Personalizar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Kanit</vt:lpstr>
      <vt:lpstr>Martel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Roberto Buiatti</cp:lastModifiedBy>
  <cp:revision>1</cp:revision>
  <dcterms:created xsi:type="dcterms:W3CDTF">2024-06-15T17:13:18Z</dcterms:created>
  <dcterms:modified xsi:type="dcterms:W3CDTF">2024-06-15T17:31:16Z</dcterms:modified>
</cp:coreProperties>
</file>