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7"/>
  </p:notesMasterIdLst>
  <p:sldIdLst>
    <p:sldId id="256" r:id="rId2"/>
    <p:sldId id="257" r:id="rId3"/>
    <p:sldId id="261" r:id="rId4"/>
    <p:sldId id="258" r:id="rId5"/>
    <p:sldId id="259" r:id="rId6"/>
  </p:sldIdLst>
  <p:sldSz cx="9144000" cy="5143500" type="screen16x9"/>
  <p:notesSz cx="6858000" cy="9144000"/>
  <p:embeddedFontLst>
    <p:embeddedFont>
      <p:font typeface="Amatic SC" panose="00000500000000000000" pitchFamily="2" charset="-79"/>
      <p:regular r:id="rId8"/>
      <p:bold r:id="rId9"/>
    </p:embeddedFont>
    <p:embeddedFont>
      <p:font typeface="Barrio" panose="020B0604020202020204" charset="0"/>
      <p:regular r:id="rId10"/>
    </p:embeddedFont>
    <p:embeddedFont>
      <p:font typeface="Open Sans" panose="020B0606030504020204" pitchFamily="34" charset="0"/>
      <p:regular r:id="rId11"/>
      <p:bold r:id="rId12"/>
      <p:italic r:id="rId13"/>
      <p:boldItalic r:id="rId14"/>
    </p:embeddedFont>
    <p:embeddedFont>
      <p:font typeface="Oswald Light" panose="00000400000000000000" pitchFamily="2" charset="0"/>
      <p:regular r:id="rId15"/>
      <p:bold r:id="rId16"/>
    </p:embeddedFont>
    <p:embeddedFont>
      <p:font typeface="Roboto Condensed Light" panose="02000000000000000000" pitchFamily="2" charset="0"/>
      <p:regular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B3F18463-3CB3-46EC-A332-DCC4191FBCF1}">
  <a:tblStyle styleId="{B3F18463-3CB3-46EC-A332-DCC4191FBCF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65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font" Target="fonts/font11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6" name="Google Shape;5616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17" name="Google Shape;5617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49" name="Google Shape;5649;g99f2f57a7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0" name="Google Shape;5650;g99f2f57a71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3" name="Google Shape;5713;gbd6c00e730_0_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4" name="Google Shape;5714;gbd6c00e730_0_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6" name="Google Shape;5656;ge01c46fd0d_0_4708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57" name="Google Shape;5657;ge01c46fd0d_0_4708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4" name="Google Shape;5674;g99f2f57a71_0_1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5" name="Google Shape;5675;g99f2f57a71_0_1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oogle Shape;9;p2"/>
          <p:cNvGrpSpPr/>
          <p:nvPr/>
        </p:nvGrpSpPr>
        <p:grpSpPr>
          <a:xfrm>
            <a:off x="277300" y="-56800"/>
            <a:ext cx="8858300" cy="5317875"/>
            <a:chOff x="50125" y="0"/>
            <a:chExt cx="8858300" cy="5317875"/>
          </a:xfrm>
        </p:grpSpPr>
        <p:sp>
          <p:nvSpPr>
            <p:cNvPr id="10" name="Google Shape;10;p2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2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2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2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2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2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2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2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2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2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" name="Google Shape;32;p2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5" name="Google Shape;35;p2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" name="Google Shape;36;p2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" name="Google Shape;39;p2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" name="Google Shape;49;p2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2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2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2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" name="Google Shape;53;p2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" name="Google Shape;54;p2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" name="Google Shape;55;p2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" name="Google Shape;56;p2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" name="Google Shape;57;p2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" name="Google Shape;58;p2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" name="Google Shape;59;p2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2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2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2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2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2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2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2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2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2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2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2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" name="Google Shape;71;p2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" name="Google Shape;72;p2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" name="Google Shape;73;p2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" name="Google Shape;74;p2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" name="Google Shape;75;p2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2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2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2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2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2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2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" name="Google Shape;82;p2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3" name="Google Shape;83;p2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2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2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2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2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8" name="Google Shape;88;p2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9" name="Google Shape;89;p2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2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2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2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3" name="Google Shape;93;p2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2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5" name="Google Shape;95;p2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6" name="Google Shape;96;p2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7" name="Google Shape;97;p2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8" name="Google Shape;98;p2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9" name="Google Shape;99;p2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0" name="Google Shape;100;p2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1" name="Google Shape;101;p2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2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2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2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5" name="Google Shape;105;p2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2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7" name="Google Shape;107;p2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2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09" name="Google Shape;109;p2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110" name="Google Shape;110;p2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1" name="Google Shape;111;p2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2" name="Google Shape;112;p2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2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2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2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2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2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8" name="Google Shape;118;p2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9" name="Google Shape;119;p2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2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2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2" name="Google Shape;122;p2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3" name="Google Shape;123;p2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2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5" name="Google Shape;125;p2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6" name="Google Shape;126;p2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7" name="Google Shape;127;p2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8" name="Google Shape;128;p2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" name="Google Shape;129;p2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" name="Google Shape;130;p2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1" name="Google Shape;131;p2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2" name="Google Shape;132;p2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3" name="Google Shape;133;p2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4" name="Google Shape;134;p2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5" name="Google Shape;135;p2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6" name="Google Shape;136;p2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7" name="Google Shape;137;p2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" name="Google Shape;138;p2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" name="Google Shape;139;p2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" name="Google Shape;140;p2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" name="Google Shape;141;p2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" name="Google Shape;142;p2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" name="Google Shape;143;p2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" name="Google Shape;144;p2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2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2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2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8" name="Google Shape;148;p2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" name="Google Shape;149;p2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2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2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2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2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4" name="Google Shape;154;p2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5" name="Google Shape;155;p2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2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2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2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9" name="Google Shape;159;p2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0" name="Google Shape;160;p2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2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2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3" name="Google Shape;163;p2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4" name="Google Shape;164;p2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2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2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2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2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9" name="Google Shape;169;p2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0" name="Google Shape;170;p2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2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2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2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4" name="Google Shape;174;p2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75" name="Google Shape;175;p2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2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2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2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2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2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2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2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2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2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2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4" name="Google Shape;194;p2"/>
          <p:cNvGrpSpPr/>
          <p:nvPr/>
        </p:nvGrpSpPr>
        <p:grpSpPr>
          <a:xfrm>
            <a:off x="-334800" y="-1161100"/>
            <a:ext cx="10204055" cy="2374014"/>
            <a:chOff x="-334800" y="-1161100"/>
            <a:chExt cx="10204055" cy="2374014"/>
          </a:xfrm>
        </p:grpSpPr>
        <p:sp>
          <p:nvSpPr>
            <p:cNvPr id="195" name="Google Shape;195;p2"/>
            <p:cNvSpPr/>
            <p:nvPr/>
          </p:nvSpPr>
          <p:spPr>
            <a:xfrm>
              <a:off x="6039434" y="-1161100"/>
              <a:ext cx="3829821" cy="1816407"/>
            </a:xfrm>
            <a:custGeom>
              <a:avLst/>
              <a:gdLst/>
              <a:ahLst/>
              <a:cxnLst/>
              <a:rect l="l" t="t" r="r" b="b"/>
              <a:pathLst>
                <a:path w="147841" h="70118" extrusionOk="0">
                  <a:moveTo>
                    <a:pt x="77576" y="1"/>
                  </a:moveTo>
                  <a:cubicBezTo>
                    <a:pt x="49256" y="1"/>
                    <a:pt x="41550" y="24185"/>
                    <a:pt x="46654" y="38095"/>
                  </a:cubicBezTo>
                  <a:cubicBezTo>
                    <a:pt x="41172" y="36783"/>
                    <a:pt x="36360" y="36203"/>
                    <a:pt x="32155" y="36203"/>
                  </a:cubicBezTo>
                  <a:cubicBezTo>
                    <a:pt x="0" y="36203"/>
                    <a:pt x="3349" y="70118"/>
                    <a:pt x="14264" y="70118"/>
                  </a:cubicBezTo>
                  <a:lnTo>
                    <a:pt x="138320" y="70118"/>
                  </a:lnTo>
                  <a:cubicBezTo>
                    <a:pt x="147840" y="70118"/>
                    <a:pt x="145666" y="48175"/>
                    <a:pt x="127189" y="48175"/>
                  </a:cubicBezTo>
                  <a:cubicBezTo>
                    <a:pt x="126633" y="48175"/>
                    <a:pt x="126063" y="48194"/>
                    <a:pt x="125477" y="48235"/>
                  </a:cubicBezTo>
                  <a:cubicBezTo>
                    <a:pt x="128335" y="40800"/>
                    <a:pt x="123406" y="31980"/>
                    <a:pt x="114819" y="31980"/>
                  </a:cubicBezTo>
                  <a:cubicBezTo>
                    <a:pt x="112580" y="31980"/>
                    <a:pt x="110093" y="32579"/>
                    <a:pt x="107431" y="33958"/>
                  </a:cubicBezTo>
                  <a:cubicBezTo>
                    <a:pt x="112067" y="22650"/>
                    <a:pt x="105896" y="1"/>
                    <a:pt x="77576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2"/>
            <p:cNvSpPr/>
            <p:nvPr/>
          </p:nvSpPr>
          <p:spPr>
            <a:xfrm>
              <a:off x="6039434" y="-1161100"/>
              <a:ext cx="3829821" cy="1816407"/>
            </a:xfrm>
            <a:custGeom>
              <a:avLst/>
              <a:gdLst/>
              <a:ahLst/>
              <a:cxnLst/>
              <a:rect l="l" t="t" r="r" b="b"/>
              <a:pathLst>
                <a:path w="147841" h="70118" extrusionOk="0">
                  <a:moveTo>
                    <a:pt x="77576" y="1"/>
                  </a:moveTo>
                  <a:cubicBezTo>
                    <a:pt x="49256" y="1"/>
                    <a:pt x="41550" y="24185"/>
                    <a:pt x="46654" y="38095"/>
                  </a:cubicBezTo>
                  <a:cubicBezTo>
                    <a:pt x="41172" y="36783"/>
                    <a:pt x="36360" y="36203"/>
                    <a:pt x="32155" y="36203"/>
                  </a:cubicBezTo>
                  <a:cubicBezTo>
                    <a:pt x="0" y="36203"/>
                    <a:pt x="3349" y="70118"/>
                    <a:pt x="14264" y="70118"/>
                  </a:cubicBezTo>
                  <a:lnTo>
                    <a:pt x="138320" y="70118"/>
                  </a:lnTo>
                  <a:cubicBezTo>
                    <a:pt x="147840" y="70118"/>
                    <a:pt x="145666" y="48175"/>
                    <a:pt x="127189" y="48175"/>
                  </a:cubicBezTo>
                  <a:cubicBezTo>
                    <a:pt x="126633" y="48175"/>
                    <a:pt x="126063" y="48194"/>
                    <a:pt x="125477" y="48235"/>
                  </a:cubicBezTo>
                  <a:cubicBezTo>
                    <a:pt x="128335" y="40800"/>
                    <a:pt x="123406" y="31980"/>
                    <a:pt x="114819" y="31980"/>
                  </a:cubicBezTo>
                  <a:cubicBezTo>
                    <a:pt x="112580" y="31980"/>
                    <a:pt x="110093" y="32579"/>
                    <a:pt x="107431" y="33958"/>
                  </a:cubicBezTo>
                  <a:cubicBezTo>
                    <a:pt x="112067" y="22650"/>
                    <a:pt x="105896" y="1"/>
                    <a:pt x="77576" y="1"/>
                  </a:cubicBezTo>
                  <a:close/>
                </a:path>
              </a:pathLst>
            </a:custGeom>
            <a:solidFill>
              <a:srgbClr val="191919">
                <a:alpha val="1508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2"/>
            <p:cNvSpPr/>
            <p:nvPr/>
          </p:nvSpPr>
          <p:spPr>
            <a:xfrm>
              <a:off x="2901686" y="-893639"/>
              <a:ext cx="3927076" cy="1570672"/>
            </a:xfrm>
            <a:custGeom>
              <a:avLst/>
              <a:gdLst/>
              <a:ahLst/>
              <a:cxnLst/>
              <a:rect l="l" t="t" r="r" b="b"/>
              <a:pathLst>
                <a:path w="140869" h="60632" extrusionOk="0">
                  <a:moveTo>
                    <a:pt x="58159" y="0"/>
                  </a:moveTo>
                  <a:cubicBezTo>
                    <a:pt x="47435" y="0"/>
                    <a:pt x="36548" y="7415"/>
                    <a:pt x="39639" y="23108"/>
                  </a:cubicBezTo>
                  <a:cubicBezTo>
                    <a:pt x="38141" y="20799"/>
                    <a:pt x="35913" y="19839"/>
                    <a:pt x="33709" y="19839"/>
                  </a:cubicBezTo>
                  <a:cubicBezTo>
                    <a:pt x="28842" y="19839"/>
                    <a:pt x="24087" y="24514"/>
                    <a:pt x="27530" y="29679"/>
                  </a:cubicBezTo>
                  <a:cubicBezTo>
                    <a:pt x="26357" y="29554"/>
                    <a:pt x="25233" y="29494"/>
                    <a:pt x="24158" y="29494"/>
                  </a:cubicBezTo>
                  <a:cubicBezTo>
                    <a:pt x="0" y="29494"/>
                    <a:pt x="152" y="59718"/>
                    <a:pt x="12319" y="60101"/>
                  </a:cubicBezTo>
                  <a:cubicBezTo>
                    <a:pt x="16345" y="60248"/>
                    <a:pt x="50070" y="60632"/>
                    <a:pt x="80104" y="60632"/>
                  </a:cubicBezTo>
                  <a:cubicBezTo>
                    <a:pt x="97857" y="60632"/>
                    <a:pt x="114320" y="60498"/>
                    <a:pt x="122598" y="60101"/>
                  </a:cubicBezTo>
                  <a:cubicBezTo>
                    <a:pt x="140868" y="59084"/>
                    <a:pt x="138947" y="35296"/>
                    <a:pt x="120451" y="35296"/>
                  </a:cubicBezTo>
                  <a:cubicBezTo>
                    <a:pt x="120137" y="35296"/>
                    <a:pt x="119819" y="35303"/>
                    <a:pt x="119496" y="35317"/>
                  </a:cubicBezTo>
                  <a:cubicBezTo>
                    <a:pt x="118030" y="23336"/>
                    <a:pt x="109499" y="19074"/>
                    <a:pt x="101625" y="19074"/>
                  </a:cubicBezTo>
                  <a:cubicBezTo>
                    <a:pt x="96060" y="19074"/>
                    <a:pt x="90823" y="21203"/>
                    <a:pt x="88641" y="24242"/>
                  </a:cubicBezTo>
                  <a:cubicBezTo>
                    <a:pt x="90922" y="19679"/>
                    <a:pt x="86957" y="15087"/>
                    <a:pt x="82551" y="15087"/>
                  </a:cubicBezTo>
                  <a:cubicBezTo>
                    <a:pt x="80257" y="15087"/>
                    <a:pt x="77845" y="16332"/>
                    <a:pt x="76132" y="19472"/>
                  </a:cubicBezTo>
                  <a:cubicBezTo>
                    <a:pt x="78460" y="6740"/>
                    <a:pt x="68384" y="0"/>
                    <a:pt x="5815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2"/>
            <p:cNvSpPr/>
            <p:nvPr/>
          </p:nvSpPr>
          <p:spPr>
            <a:xfrm>
              <a:off x="2901686" y="-893121"/>
              <a:ext cx="2056356" cy="1558134"/>
            </a:xfrm>
            <a:custGeom>
              <a:avLst/>
              <a:gdLst/>
              <a:ahLst/>
              <a:cxnLst/>
              <a:rect l="l" t="t" r="r" b="b"/>
              <a:pathLst>
                <a:path w="73764" h="60148" extrusionOk="0">
                  <a:moveTo>
                    <a:pt x="58150" y="1"/>
                  </a:moveTo>
                  <a:cubicBezTo>
                    <a:pt x="47430" y="1"/>
                    <a:pt x="36544" y="7403"/>
                    <a:pt x="39639" y="23088"/>
                  </a:cubicBezTo>
                  <a:cubicBezTo>
                    <a:pt x="38141" y="20779"/>
                    <a:pt x="35913" y="19819"/>
                    <a:pt x="33709" y="19819"/>
                  </a:cubicBezTo>
                  <a:cubicBezTo>
                    <a:pt x="28842" y="19819"/>
                    <a:pt x="24087" y="24494"/>
                    <a:pt x="27530" y="29659"/>
                  </a:cubicBezTo>
                  <a:cubicBezTo>
                    <a:pt x="26357" y="29534"/>
                    <a:pt x="25233" y="29474"/>
                    <a:pt x="24158" y="29474"/>
                  </a:cubicBezTo>
                  <a:cubicBezTo>
                    <a:pt x="0" y="29474"/>
                    <a:pt x="152" y="59698"/>
                    <a:pt x="12319" y="60081"/>
                  </a:cubicBezTo>
                  <a:cubicBezTo>
                    <a:pt x="12820" y="60114"/>
                    <a:pt x="13787" y="60148"/>
                    <a:pt x="15121" y="60148"/>
                  </a:cubicBezTo>
                  <a:cubicBezTo>
                    <a:pt x="12170" y="51167"/>
                    <a:pt x="17081" y="35948"/>
                    <a:pt x="34253" y="35948"/>
                  </a:cubicBezTo>
                  <a:cubicBezTo>
                    <a:pt x="35322" y="35948"/>
                    <a:pt x="36439" y="36007"/>
                    <a:pt x="37604" y="36131"/>
                  </a:cubicBezTo>
                  <a:cubicBezTo>
                    <a:pt x="34161" y="30966"/>
                    <a:pt x="38916" y="26290"/>
                    <a:pt x="43782" y="26290"/>
                  </a:cubicBezTo>
                  <a:cubicBezTo>
                    <a:pt x="45987" y="26290"/>
                    <a:pt x="48215" y="27250"/>
                    <a:pt x="49713" y="29559"/>
                  </a:cubicBezTo>
                  <a:cubicBezTo>
                    <a:pt x="46621" y="13872"/>
                    <a:pt x="57496" y="6460"/>
                    <a:pt x="68204" y="6460"/>
                  </a:cubicBezTo>
                  <a:cubicBezTo>
                    <a:pt x="70088" y="6460"/>
                    <a:pt x="71967" y="6689"/>
                    <a:pt x="73763" y="7143"/>
                  </a:cubicBezTo>
                  <a:cubicBezTo>
                    <a:pt x="70395" y="2437"/>
                    <a:pt x="64300" y="1"/>
                    <a:pt x="58150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2"/>
            <p:cNvSpPr/>
            <p:nvPr/>
          </p:nvSpPr>
          <p:spPr>
            <a:xfrm>
              <a:off x="2910523" y="-893354"/>
              <a:ext cx="2045651" cy="1536762"/>
            </a:xfrm>
            <a:custGeom>
              <a:avLst/>
              <a:gdLst/>
              <a:ahLst/>
              <a:cxnLst/>
              <a:rect l="l" t="t" r="r" b="b"/>
              <a:pathLst>
                <a:path w="73380" h="59323" extrusionOk="0">
                  <a:moveTo>
                    <a:pt x="57828" y="1"/>
                  </a:moveTo>
                  <a:cubicBezTo>
                    <a:pt x="47104" y="1"/>
                    <a:pt x="36219" y="7412"/>
                    <a:pt x="39322" y="23097"/>
                  </a:cubicBezTo>
                  <a:cubicBezTo>
                    <a:pt x="37824" y="20788"/>
                    <a:pt x="35596" y="19828"/>
                    <a:pt x="33392" y="19828"/>
                  </a:cubicBezTo>
                  <a:cubicBezTo>
                    <a:pt x="28525" y="19828"/>
                    <a:pt x="23770" y="24503"/>
                    <a:pt x="27213" y="29668"/>
                  </a:cubicBezTo>
                  <a:cubicBezTo>
                    <a:pt x="26047" y="29545"/>
                    <a:pt x="24929" y="29485"/>
                    <a:pt x="23859" y="29485"/>
                  </a:cubicBezTo>
                  <a:cubicBezTo>
                    <a:pt x="1826" y="29485"/>
                    <a:pt x="0" y="54583"/>
                    <a:pt x="9067" y="59323"/>
                  </a:cubicBezTo>
                  <a:cubicBezTo>
                    <a:pt x="4207" y="51023"/>
                    <a:pt x="8304" y="32720"/>
                    <a:pt x="27121" y="32720"/>
                  </a:cubicBezTo>
                  <a:cubicBezTo>
                    <a:pt x="28193" y="32720"/>
                    <a:pt x="29313" y="32780"/>
                    <a:pt x="30482" y="32904"/>
                  </a:cubicBezTo>
                  <a:cubicBezTo>
                    <a:pt x="27039" y="27739"/>
                    <a:pt x="31779" y="23064"/>
                    <a:pt x="36635" y="23064"/>
                  </a:cubicBezTo>
                  <a:cubicBezTo>
                    <a:pt x="38835" y="23064"/>
                    <a:pt x="41060" y="24023"/>
                    <a:pt x="42558" y="26333"/>
                  </a:cubicBezTo>
                  <a:cubicBezTo>
                    <a:pt x="39474" y="10655"/>
                    <a:pt x="50360" y="3251"/>
                    <a:pt x="61079" y="3251"/>
                  </a:cubicBezTo>
                  <a:cubicBezTo>
                    <a:pt x="65550" y="3251"/>
                    <a:pt x="69992" y="4539"/>
                    <a:pt x="73380" y="7052"/>
                  </a:cubicBezTo>
                  <a:cubicBezTo>
                    <a:pt x="69990" y="2404"/>
                    <a:pt x="63936" y="1"/>
                    <a:pt x="57828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2"/>
            <p:cNvSpPr/>
            <p:nvPr/>
          </p:nvSpPr>
          <p:spPr>
            <a:xfrm>
              <a:off x="6047231" y="-1161100"/>
              <a:ext cx="2579931" cy="1815552"/>
            </a:xfrm>
            <a:custGeom>
              <a:avLst/>
              <a:gdLst/>
              <a:ahLst/>
              <a:cxnLst/>
              <a:rect l="l" t="t" r="r" b="b"/>
              <a:pathLst>
                <a:path w="99592" h="70085" extrusionOk="0">
                  <a:moveTo>
                    <a:pt x="77275" y="1"/>
                  </a:moveTo>
                  <a:cubicBezTo>
                    <a:pt x="48988" y="1"/>
                    <a:pt x="41249" y="24185"/>
                    <a:pt x="46353" y="38095"/>
                  </a:cubicBezTo>
                  <a:cubicBezTo>
                    <a:pt x="40876" y="36785"/>
                    <a:pt x="36066" y="36205"/>
                    <a:pt x="31863" y="36205"/>
                  </a:cubicBezTo>
                  <a:cubicBezTo>
                    <a:pt x="1" y="36205"/>
                    <a:pt x="2966" y="69495"/>
                    <a:pt x="13663" y="70084"/>
                  </a:cubicBezTo>
                  <a:cubicBezTo>
                    <a:pt x="8274" y="61806"/>
                    <a:pt x="12486" y="38234"/>
                    <a:pt x="35298" y="38234"/>
                  </a:cubicBezTo>
                  <a:cubicBezTo>
                    <a:pt x="39877" y="38234"/>
                    <a:pt x="45206" y="39183"/>
                    <a:pt x="51357" y="41397"/>
                  </a:cubicBezTo>
                  <a:cubicBezTo>
                    <a:pt x="47687" y="21049"/>
                    <a:pt x="53959" y="3303"/>
                    <a:pt x="82279" y="3303"/>
                  </a:cubicBezTo>
                  <a:cubicBezTo>
                    <a:pt x="89384" y="3303"/>
                    <a:pt x="95088" y="4738"/>
                    <a:pt x="99591" y="7039"/>
                  </a:cubicBezTo>
                  <a:cubicBezTo>
                    <a:pt x="94621" y="2836"/>
                    <a:pt x="87349" y="1"/>
                    <a:pt x="77275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2"/>
            <p:cNvSpPr/>
            <p:nvPr/>
          </p:nvSpPr>
          <p:spPr>
            <a:xfrm>
              <a:off x="-334800" y="-1034326"/>
              <a:ext cx="4676034" cy="1815529"/>
            </a:xfrm>
            <a:custGeom>
              <a:avLst/>
              <a:gdLst/>
              <a:ahLst/>
              <a:cxnLst/>
              <a:rect l="l" t="t" r="r" b="b"/>
              <a:pathLst>
                <a:path w="171299" h="81259" extrusionOk="0">
                  <a:moveTo>
                    <a:pt x="89907" y="0"/>
                  </a:moveTo>
                  <a:cubicBezTo>
                    <a:pt x="57084" y="0"/>
                    <a:pt x="48144" y="28054"/>
                    <a:pt x="54048" y="44132"/>
                  </a:cubicBezTo>
                  <a:lnTo>
                    <a:pt x="54048" y="44132"/>
                  </a:lnTo>
                  <a:cubicBezTo>
                    <a:pt x="47711" y="42619"/>
                    <a:pt x="42146" y="41950"/>
                    <a:pt x="37282" y="41950"/>
                  </a:cubicBezTo>
                  <a:cubicBezTo>
                    <a:pt x="1" y="41950"/>
                    <a:pt x="3863" y="81258"/>
                    <a:pt x="16521" y="81258"/>
                  </a:cubicBezTo>
                  <a:lnTo>
                    <a:pt x="160291" y="81258"/>
                  </a:lnTo>
                  <a:cubicBezTo>
                    <a:pt x="171298" y="81258"/>
                    <a:pt x="168794" y="55869"/>
                    <a:pt x="147380" y="55869"/>
                  </a:cubicBezTo>
                  <a:cubicBezTo>
                    <a:pt x="146731" y="55869"/>
                    <a:pt x="146064" y="55892"/>
                    <a:pt x="145380" y="55940"/>
                  </a:cubicBezTo>
                  <a:cubicBezTo>
                    <a:pt x="148684" y="47296"/>
                    <a:pt x="143002" y="37081"/>
                    <a:pt x="133081" y="37081"/>
                  </a:cubicBezTo>
                  <a:cubicBezTo>
                    <a:pt x="130482" y="37081"/>
                    <a:pt x="127593" y="37782"/>
                    <a:pt x="124499" y="39395"/>
                  </a:cubicBezTo>
                  <a:cubicBezTo>
                    <a:pt x="129869" y="26252"/>
                    <a:pt x="122697" y="0"/>
                    <a:pt x="899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2"/>
            <p:cNvSpPr/>
            <p:nvPr/>
          </p:nvSpPr>
          <p:spPr>
            <a:xfrm>
              <a:off x="1572102" y="-1034326"/>
              <a:ext cx="2767366" cy="1815529"/>
            </a:xfrm>
            <a:custGeom>
              <a:avLst/>
              <a:gdLst/>
              <a:ahLst/>
              <a:cxnLst/>
              <a:rect l="l" t="t" r="r" b="b"/>
              <a:pathLst>
                <a:path w="101378" h="81259" extrusionOk="0">
                  <a:moveTo>
                    <a:pt x="20048" y="0"/>
                  </a:moveTo>
                  <a:cubicBezTo>
                    <a:pt x="11942" y="0"/>
                    <a:pt x="5338" y="1701"/>
                    <a:pt x="1" y="4503"/>
                  </a:cubicBezTo>
                  <a:cubicBezTo>
                    <a:pt x="4537" y="2802"/>
                    <a:pt x="9874" y="1801"/>
                    <a:pt x="16012" y="1801"/>
                  </a:cubicBezTo>
                  <a:cubicBezTo>
                    <a:pt x="48835" y="1801"/>
                    <a:pt x="56007" y="28054"/>
                    <a:pt x="50637" y="41196"/>
                  </a:cubicBezTo>
                  <a:cubicBezTo>
                    <a:pt x="53731" y="39583"/>
                    <a:pt x="56621" y="38883"/>
                    <a:pt x="59219" y="38883"/>
                  </a:cubicBezTo>
                  <a:cubicBezTo>
                    <a:pt x="69139" y="38883"/>
                    <a:pt x="74816" y="49098"/>
                    <a:pt x="71485" y="57742"/>
                  </a:cubicBezTo>
                  <a:lnTo>
                    <a:pt x="71485" y="57742"/>
                  </a:lnTo>
                  <a:cubicBezTo>
                    <a:pt x="72167" y="57694"/>
                    <a:pt x="72831" y="57671"/>
                    <a:pt x="73478" y="57671"/>
                  </a:cubicBezTo>
                  <a:cubicBezTo>
                    <a:pt x="91417" y="57671"/>
                    <a:pt x="96108" y="75431"/>
                    <a:pt x="90699" y="81258"/>
                  </a:cubicBezTo>
                  <a:cubicBezTo>
                    <a:pt x="101378" y="80838"/>
                    <a:pt x="98777" y="55868"/>
                    <a:pt x="77538" y="55868"/>
                  </a:cubicBezTo>
                  <a:cubicBezTo>
                    <a:pt x="76883" y="55868"/>
                    <a:pt x="76211" y="55891"/>
                    <a:pt x="75521" y="55940"/>
                  </a:cubicBezTo>
                  <a:lnTo>
                    <a:pt x="75521" y="55940"/>
                  </a:lnTo>
                  <a:cubicBezTo>
                    <a:pt x="78828" y="47289"/>
                    <a:pt x="73134" y="37065"/>
                    <a:pt x="63198" y="37065"/>
                  </a:cubicBezTo>
                  <a:cubicBezTo>
                    <a:pt x="60605" y="37065"/>
                    <a:pt x="57725" y="37761"/>
                    <a:pt x="54640" y="39362"/>
                  </a:cubicBezTo>
                  <a:cubicBezTo>
                    <a:pt x="60010" y="26252"/>
                    <a:pt x="52838" y="0"/>
                    <a:pt x="20048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2"/>
            <p:cNvSpPr/>
            <p:nvPr/>
          </p:nvSpPr>
          <p:spPr>
            <a:xfrm>
              <a:off x="4427388" y="-440032"/>
              <a:ext cx="3840753" cy="1652946"/>
            </a:xfrm>
            <a:custGeom>
              <a:avLst/>
              <a:gdLst/>
              <a:ahLst/>
              <a:cxnLst/>
              <a:rect l="l" t="t" r="r" b="b"/>
              <a:pathLst>
                <a:path w="148263" h="63808" extrusionOk="0">
                  <a:moveTo>
                    <a:pt x="87046" y="0"/>
                  </a:moveTo>
                  <a:cubicBezTo>
                    <a:pt x="76284" y="0"/>
                    <a:pt x="65686" y="7090"/>
                    <a:pt x="68160" y="20473"/>
                  </a:cubicBezTo>
                  <a:cubicBezTo>
                    <a:pt x="66358" y="17176"/>
                    <a:pt x="63817" y="15869"/>
                    <a:pt x="61401" y="15869"/>
                  </a:cubicBezTo>
                  <a:cubicBezTo>
                    <a:pt x="56755" y="15869"/>
                    <a:pt x="52570" y="20704"/>
                    <a:pt x="54984" y="25510"/>
                  </a:cubicBezTo>
                  <a:cubicBezTo>
                    <a:pt x="52677" y="22305"/>
                    <a:pt x="47159" y="20060"/>
                    <a:pt x="41298" y="20060"/>
                  </a:cubicBezTo>
                  <a:cubicBezTo>
                    <a:pt x="33010" y="20060"/>
                    <a:pt x="24038" y="24548"/>
                    <a:pt x="22495" y="37152"/>
                  </a:cubicBezTo>
                  <a:cubicBezTo>
                    <a:pt x="22158" y="37137"/>
                    <a:pt x="21827" y="37130"/>
                    <a:pt x="21500" y="37130"/>
                  </a:cubicBezTo>
                  <a:cubicBezTo>
                    <a:pt x="2007" y="37130"/>
                    <a:pt x="0" y="62188"/>
                    <a:pt x="19226" y="63270"/>
                  </a:cubicBezTo>
                  <a:cubicBezTo>
                    <a:pt x="27781" y="63672"/>
                    <a:pt x="44650" y="63807"/>
                    <a:pt x="62952" y="63807"/>
                  </a:cubicBezTo>
                  <a:cubicBezTo>
                    <a:pt x="94812" y="63807"/>
                    <a:pt x="131017" y="63398"/>
                    <a:pt x="135275" y="63270"/>
                  </a:cubicBezTo>
                  <a:cubicBezTo>
                    <a:pt x="148117" y="62855"/>
                    <a:pt x="148263" y="31022"/>
                    <a:pt x="122794" y="31022"/>
                  </a:cubicBezTo>
                  <a:cubicBezTo>
                    <a:pt x="121667" y="31022"/>
                    <a:pt x="120491" y="31084"/>
                    <a:pt x="119264" y="31214"/>
                  </a:cubicBezTo>
                  <a:cubicBezTo>
                    <a:pt x="122889" y="25776"/>
                    <a:pt x="117896" y="20874"/>
                    <a:pt x="112787" y="20874"/>
                  </a:cubicBezTo>
                  <a:cubicBezTo>
                    <a:pt x="110469" y="20874"/>
                    <a:pt x="108127" y="21883"/>
                    <a:pt x="106555" y="24309"/>
                  </a:cubicBezTo>
                  <a:cubicBezTo>
                    <a:pt x="109799" y="7797"/>
                    <a:pt x="98332" y="0"/>
                    <a:pt x="87046" y="0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2"/>
            <p:cNvSpPr/>
            <p:nvPr/>
          </p:nvSpPr>
          <p:spPr>
            <a:xfrm>
              <a:off x="4469455" y="-29389"/>
              <a:ext cx="1716724" cy="1141089"/>
            </a:xfrm>
            <a:custGeom>
              <a:avLst/>
              <a:gdLst/>
              <a:ahLst/>
              <a:cxnLst/>
              <a:rect l="l" t="t" r="r" b="b"/>
              <a:pathLst>
                <a:path w="66270" h="44049" extrusionOk="0">
                  <a:moveTo>
                    <a:pt x="59764" y="1"/>
                  </a:moveTo>
                  <a:cubicBezTo>
                    <a:pt x="55127" y="1"/>
                    <a:pt x="50954" y="4844"/>
                    <a:pt x="53360" y="9657"/>
                  </a:cubicBezTo>
                  <a:cubicBezTo>
                    <a:pt x="51053" y="6452"/>
                    <a:pt x="45535" y="4207"/>
                    <a:pt x="39674" y="4207"/>
                  </a:cubicBezTo>
                  <a:cubicBezTo>
                    <a:pt x="31386" y="4207"/>
                    <a:pt x="22414" y="8695"/>
                    <a:pt x="20871" y="21299"/>
                  </a:cubicBezTo>
                  <a:cubicBezTo>
                    <a:pt x="20529" y="21284"/>
                    <a:pt x="20193" y="21277"/>
                    <a:pt x="19862" y="21277"/>
                  </a:cubicBezTo>
                  <a:cubicBezTo>
                    <a:pt x="4461" y="21277"/>
                    <a:pt x="1" y="36962"/>
                    <a:pt x="8295" y="44048"/>
                  </a:cubicBezTo>
                  <a:cubicBezTo>
                    <a:pt x="3504" y="36291"/>
                    <a:pt x="8585" y="23980"/>
                    <a:pt x="22231" y="23980"/>
                  </a:cubicBezTo>
                  <a:cubicBezTo>
                    <a:pt x="22551" y="23980"/>
                    <a:pt x="22876" y="23987"/>
                    <a:pt x="23206" y="24001"/>
                  </a:cubicBezTo>
                  <a:cubicBezTo>
                    <a:pt x="24749" y="11418"/>
                    <a:pt x="33720" y="6926"/>
                    <a:pt x="42008" y="6926"/>
                  </a:cubicBezTo>
                  <a:cubicBezTo>
                    <a:pt x="47869" y="6926"/>
                    <a:pt x="53388" y="9173"/>
                    <a:pt x="55695" y="12392"/>
                  </a:cubicBezTo>
                  <a:cubicBezTo>
                    <a:pt x="53287" y="7577"/>
                    <a:pt x="57470" y="2721"/>
                    <a:pt x="62108" y="2721"/>
                  </a:cubicBezTo>
                  <a:cubicBezTo>
                    <a:pt x="63510" y="2721"/>
                    <a:pt x="64954" y="3165"/>
                    <a:pt x="66270" y="4187"/>
                  </a:cubicBezTo>
                  <a:cubicBezTo>
                    <a:pt x="64487" y="1197"/>
                    <a:pt x="62068" y="1"/>
                    <a:pt x="59764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2"/>
            <p:cNvSpPr/>
            <p:nvPr/>
          </p:nvSpPr>
          <p:spPr>
            <a:xfrm>
              <a:off x="6132306" y="-440161"/>
              <a:ext cx="988742" cy="590997"/>
            </a:xfrm>
            <a:custGeom>
              <a:avLst/>
              <a:gdLst/>
              <a:ahLst/>
              <a:cxnLst/>
              <a:rect l="l" t="t" r="r" b="b"/>
              <a:pathLst>
                <a:path w="38168" h="22814" extrusionOk="0">
                  <a:moveTo>
                    <a:pt x="21242" y="1"/>
                  </a:moveTo>
                  <a:cubicBezTo>
                    <a:pt x="10545" y="1"/>
                    <a:pt x="0" y="6997"/>
                    <a:pt x="2275" y="20211"/>
                  </a:cubicBezTo>
                  <a:cubicBezTo>
                    <a:pt x="3042" y="20812"/>
                    <a:pt x="3742" y="21646"/>
                    <a:pt x="4376" y="22680"/>
                  </a:cubicBezTo>
                  <a:cubicBezTo>
                    <a:pt x="4443" y="22713"/>
                    <a:pt x="4510" y="22746"/>
                    <a:pt x="4610" y="22813"/>
                  </a:cubicBezTo>
                  <a:cubicBezTo>
                    <a:pt x="2411" y="9667"/>
                    <a:pt x="12912" y="2715"/>
                    <a:pt x="23573" y="2715"/>
                  </a:cubicBezTo>
                  <a:cubicBezTo>
                    <a:pt x="28926" y="2715"/>
                    <a:pt x="34320" y="4468"/>
                    <a:pt x="38167" y="8069"/>
                  </a:cubicBezTo>
                  <a:cubicBezTo>
                    <a:pt x="34414" y="2630"/>
                    <a:pt x="27800" y="1"/>
                    <a:pt x="21242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2"/>
            <p:cNvSpPr/>
            <p:nvPr/>
          </p:nvSpPr>
          <p:spPr>
            <a:xfrm>
              <a:off x="6326010" y="231118"/>
              <a:ext cx="6943" cy="11269"/>
            </a:xfrm>
            <a:custGeom>
              <a:avLst/>
              <a:gdLst/>
              <a:ahLst/>
              <a:cxnLst/>
              <a:rect l="l" t="t" r="r" b="b"/>
              <a:pathLst>
                <a:path w="268" h="435" extrusionOk="0">
                  <a:moveTo>
                    <a:pt x="0" y="0"/>
                  </a:moveTo>
                  <a:lnTo>
                    <a:pt x="0" y="0"/>
                  </a:lnTo>
                  <a:cubicBezTo>
                    <a:pt x="101" y="134"/>
                    <a:pt x="201" y="301"/>
                    <a:pt x="267" y="434"/>
                  </a:cubicBezTo>
                  <a:cubicBezTo>
                    <a:pt x="234" y="334"/>
                    <a:pt x="234" y="267"/>
                    <a:pt x="234" y="167"/>
                  </a:cubicBezTo>
                  <a:cubicBezTo>
                    <a:pt x="167" y="100"/>
                    <a:pt x="101" y="67"/>
                    <a:pt x="0" y="0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2"/>
            <p:cNvSpPr/>
            <p:nvPr/>
          </p:nvSpPr>
          <p:spPr>
            <a:xfrm>
              <a:off x="6186029" y="79041"/>
              <a:ext cx="6943" cy="11269"/>
            </a:xfrm>
            <a:custGeom>
              <a:avLst/>
              <a:gdLst/>
              <a:ahLst/>
              <a:cxnLst/>
              <a:rect l="l" t="t" r="r" b="b"/>
              <a:pathLst>
                <a:path w="268" h="43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134"/>
                    <a:pt x="167" y="267"/>
                    <a:pt x="267" y="434"/>
                  </a:cubicBezTo>
                  <a:cubicBezTo>
                    <a:pt x="234" y="334"/>
                    <a:pt x="234" y="234"/>
                    <a:pt x="201" y="167"/>
                  </a:cubicBezTo>
                  <a:cubicBezTo>
                    <a:pt x="134" y="101"/>
                    <a:pt x="67" y="34"/>
                    <a:pt x="1" y="1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2"/>
            <p:cNvSpPr/>
            <p:nvPr/>
          </p:nvSpPr>
          <p:spPr>
            <a:xfrm>
              <a:off x="7499004" y="307641"/>
              <a:ext cx="6943" cy="11269"/>
            </a:xfrm>
            <a:custGeom>
              <a:avLst/>
              <a:gdLst/>
              <a:ahLst/>
              <a:cxnLst/>
              <a:rect l="l" t="t" r="r" b="b"/>
              <a:pathLst>
                <a:path w="268" h="435" extrusionOk="0">
                  <a:moveTo>
                    <a:pt x="1" y="1"/>
                  </a:moveTo>
                  <a:lnTo>
                    <a:pt x="1" y="1"/>
                  </a:lnTo>
                  <a:cubicBezTo>
                    <a:pt x="101" y="134"/>
                    <a:pt x="167" y="267"/>
                    <a:pt x="267" y="434"/>
                  </a:cubicBezTo>
                  <a:cubicBezTo>
                    <a:pt x="234" y="334"/>
                    <a:pt x="234" y="234"/>
                    <a:pt x="201" y="167"/>
                  </a:cubicBezTo>
                  <a:cubicBezTo>
                    <a:pt x="134" y="101"/>
                    <a:pt x="67" y="34"/>
                    <a:pt x="1" y="1"/>
                  </a:cubicBezTo>
                  <a:close/>
                </a:path>
              </a:pathLst>
            </a:custGeom>
            <a:solidFill>
              <a:srgbClr val="F2F3F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2"/>
            <p:cNvSpPr/>
            <p:nvPr/>
          </p:nvSpPr>
          <p:spPr>
            <a:xfrm>
              <a:off x="-334800" y="-1034326"/>
              <a:ext cx="4676034" cy="1815529"/>
            </a:xfrm>
            <a:custGeom>
              <a:avLst/>
              <a:gdLst/>
              <a:ahLst/>
              <a:cxnLst/>
              <a:rect l="l" t="t" r="r" b="b"/>
              <a:pathLst>
                <a:path w="171299" h="81259" extrusionOk="0">
                  <a:moveTo>
                    <a:pt x="89907" y="0"/>
                  </a:moveTo>
                  <a:cubicBezTo>
                    <a:pt x="57084" y="0"/>
                    <a:pt x="48144" y="28054"/>
                    <a:pt x="54048" y="44132"/>
                  </a:cubicBezTo>
                  <a:lnTo>
                    <a:pt x="54048" y="44132"/>
                  </a:lnTo>
                  <a:cubicBezTo>
                    <a:pt x="47711" y="42619"/>
                    <a:pt x="42146" y="41950"/>
                    <a:pt x="37282" y="41950"/>
                  </a:cubicBezTo>
                  <a:cubicBezTo>
                    <a:pt x="1" y="41950"/>
                    <a:pt x="3863" y="81258"/>
                    <a:pt x="16521" y="81258"/>
                  </a:cubicBezTo>
                  <a:lnTo>
                    <a:pt x="160291" y="81258"/>
                  </a:lnTo>
                  <a:cubicBezTo>
                    <a:pt x="171298" y="81258"/>
                    <a:pt x="168794" y="55869"/>
                    <a:pt x="147380" y="55869"/>
                  </a:cubicBezTo>
                  <a:cubicBezTo>
                    <a:pt x="146731" y="55869"/>
                    <a:pt x="146064" y="55892"/>
                    <a:pt x="145380" y="55940"/>
                  </a:cubicBezTo>
                  <a:cubicBezTo>
                    <a:pt x="148684" y="47296"/>
                    <a:pt x="143002" y="37081"/>
                    <a:pt x="133081" y="37081"/>
                  </a:cubicBezTo>
                  <a:cubicBezTo>
                    <a:pt x="130482" y="37081"/>
                    <a:pt x="127593" y="37782"/>
                    <a:pt x="124499" y="39395"/>
                  </a:cubicBezTo>
                  <a:cubicBezTo>
                    <a:pt x="129869" y="26252"/>
                    <a:pt x="122697" y="0"/>
                    <a:pt x="89907" y="0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2"/>
            <p:cNvSpPr/>
            <p:nvPr/>
          </p:nvSpPr>
          <p:spPr>
            <a:xfrm>
              <a:off x="4452540" y="-440161"/>
              <a:ext cx="2690208" cy="1590774"/>
            </a:xfrm>
            <a:custGeom>
              <a:avLst/>
              <a:gdLst/>
              <a:ahLst/>
              <a:cxnLst/>
              <a:rect l="l" t="t" r="r" b="b"/>
              <a:pathLst>
                <a:path w="103849" h="61408" extrusionOk="0">
                  <a:moveTo>
                    <a:pt x="86058" y="1"/>
                  </a:moveTo>
                  <a:cubicBezTo>
                    <a:pt x="75305" y="1"/>
                    <a:pt x="64717" y="7089"/>
                    <a:pt x="67189" y="20478"/>
                  </a:cubicBezTo>
                  <a:cubicBezTo>
                    <a:pt x="65387" y="17169"/>
                    <a:pt x="62846" y="15859"/>
                    <a:pt x="60431" y="15859"/>
                  </a:cubicBezTo>
                  <a:cubicBezTo>
                    <a:pt x="55784" y="15859"/>
                    <a:pt x="51599" y="20709"/>
                    <a:pt x="54013" y="25515"/>
                  </a:cubicBezTo>
                  <a:cubicBezTo>
                    <a:pt x="51706" y="22310"/>
                    <a:pt x="46188" y="20065"/>
                    <a:pt x="40327" y="20065"/>
                  </a:cubicBezTo>
                  <a:cubicBezTo>
                    <a:pt x="32039" y="20065"/>
                    <a:pt x="23067" y="24553"/>
                    <a:pt x="21524" y="37157"/>
                  </a:cubicBezTo>
                  <a:cubicBezTo>
                    <a:pt x="21177" y="37142"/>
                    <a:pt x="20836" y="37134"/>
                    <a:pt x="20500" y="37134"/>
                  </a:cubicBezTo>
                  <a:cubicBezTo>
                    <a:pt x="3881" y="37134"/>
                    <a:pt x="1" y="55424"/>
                    <a:pt x="11183" y="61407"/>
                  </a:cubicBezTo>
                  <a:cubicBezTo>
                    <a:pt x="7962" y="53698"/>
                    <a:pt x="13212" y="43007"/>
                    <a:pt x="25972" y="43007"/>
                  </a:cubicBezTo>
                  <a:cubicBezTo>
                    <a:pt x="26297" y="43007"/>
                    <a:pt x="26626" y="43014"/>
                    <a:pt x="26961" y="43028"/>
                  </a:cubicBezTo>
                  <a:cubicBezTo>
                    <a:pt x="28504" y="30424"/>
                    <a:pt x="37477" y="25936"/>
                    <a:pt x="45758" y="25936"/>
                  </a:cubicBezTo>
                  <a:cubicBezTo>
                    <a:pt x="51613" y="25936"/>
                    <a:pt x="57124" y="28180"/>
                    <a:pt x="59417" y="31386"/>
                  </a:cubicBezTo>
                  <a:cubicBezTo>
                    <a:pt x="57025" y="26579"/>
                    <a:pt x="61203" y="21730"/>
                    <a:pt x="65842" y="21730"/>
                  </a:cubicBezTo>
                  <a:cubicBezTo>
                    <a:pt x="68254" y="21730"/>
                    <a:pt x="70791" y="23040"/>
                    <a:pt x="72593" y="26349"/>
                  </a:cubicBezTo>
                  <a:cubicBezTo>
                    <a:pt x="70130" y="12965"/>
                    <a:pt x="80721" y="5872"/>
                    <a:pt x="91476" y="5872"/>
                  </a:cubicBezTo>
                  <a:cubicBezTo>
                    <a:pt x="95865" y="5872"/>
                    <a:pt x="100282" y="7053"/>
                    <a:pt x="103849" y="9470"/>
                  </a:cubicBezTo>
                  <a:cubicBezTo>
                    <a:pt x="100310" y="3082"/>
                    <a:pt x="93148" y="1"/>
                    <a:pt x="86058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11" name="Google Shape;211;p2"/>
            <p:cNvGrpSpPr/>
            <p:nvPr/>
          </p:nvGrpSpPr>
          <p:grpSpPr>
            <a:xfrm>
              <a:off x="1568426" y="-398888"/>
              <a:ext cx="3649211" cy="1570672"/>
              <a:chOff x="1568426" y="-228326"/>
              <a:chExt cx="3649211" cy="1570672"/>
            </a:xfrm>
          </p:grpSpPr>
          <p:sp>
            <p:nvSpPr>
              <p:cNvPr id="212" name="Google Shape;212;p2"/>
              <p:cNvSpPr/>
              <p:nvPr/>
            </p:nvSpPr>
            <p:spPr>
              <a:xfrm>
                <a:off x="1568426" y="-228326"/>
                <a:ext cx="3649211" cy="1570672"/>
              </a:xfrm>
              <a:custGeom>
                <a:avLst/>
                <a:gdLst/>
                <a:ahLst/>
                <a:cxnLst/>
                <a:rect l="l" t="t" r="r" b="b"/>
                <a:pathLst>
                  <a:path w="140869" h="60632" extrusionOk="0">
                    <a:moveTo>
                      <a:pt x="58159" y="0"/>
                    </a:moveTo>
                    <a:cubicBezTo>
                      <a:pt x="47435" y="0"/>
                      <a:pt x="36548" y="7415"/>
                      <a:pt x="39639" y="23108"/>
                    </a:cubicBezTo>
                    <a:cubicBezTo>
                      <a:pt x="38141" y="20799"/>
                      <a:pt x="35913" y="19839"/>
                      <a:pt x="33709" y="19839"/>
                    </a:cubicBezTo>
                    <a:cubicBezTo>
                      <a:pt x="28842" y="19839"/>
                      <a:pt x="24087" y="24514"/>
                      <a:pt x="27530" y="29679"/>
                    </a:cubicBezTo>
                    <a:cubicBezTo>
                      <a:pt x="26357" y="29554"/>
                      <a:pt x="25233" y="29494"/>
                      <a:pt x="24158" y="29494"/>
                    </a:cubicBezTo>
                    <a:cubicBezTo>
                      <a:pt x="0" y="29494"/>
                      <a:pt x="152" y="59718"/>
                      <a:pt x="12319" y="60101"/>
                    </a:cubicBezTo>
                    <a:cubicBezTo>
                      <a:pt x="16345" y="60248"/>
                      <a:pt x="50070" y="60632"/>
                      <a:pt x="80104" y="60632"/>
                    </a:cubicBezTo>
                    <a:cubicBezTo>
                      <a:pt x="97857" y="60632"/>
                      <a:pt x="114320" y="60498"/>
                      <a:pt x="122598" y="60101"/>
                    </a:cubicBezTo>
                    <a:cubicBezTo>
                      <a:pt x="140868" y="59084"/>
                      <a:pt x="138947" y="35296"/>
                      <a:pt x="120451" y="35296"/>
                    </a:cubicBezTo>
                    <a:cubicBezTo>
                      <a:pt x="120137" y="35296"/>
                      <a:pt x="119819" y="35303"/>
                      <a:pt x="119496" y="35317"/>
                    </a:cubicBezTo>
                    <a:cubicBezTo>
                      <a:pt x="118030" y="23336"/>
                      <a:pt x="109499" y="19074"/>
                      <a:pt x="101625" y="19074"/>
                    </a:cubicBezTo>
                    <a:cubicBezTo>
                      <a:pt x="96060" y="19074"/>
                      <a:pt x="90823" y="21203"/>
                      <a:pt x="88641" y="24242"/>
                    </a:cubicBezTo>
                    <a:cubicBezTo>
                      <a:pt x="90922" y="19679"/>
                      <a:pt x="86957" y="15087"/>
                      <a:pt x="82551" y="15087"/>
                    </a:cubicBezTo>
                    <a:cubicBezTo>
                      <a:pt x="80257" y="15087"/>
                      <a:pt x="77845" y="16332"/>
                      <a:pt x="76132" y="19472"/>
                    </a:cubicBezTo>
                    <a:cubicBezTo>
                      <a:pt x="78460" y="6740"/>
                      <a:pt x="68384" y="0"/>
                      <a:pt x="58159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2"/>
              <p:cNvSpPr/>
              <p:nvPr/>
            </p:nvSpPr>
            <p:spPr>
              <a:xfrm>
                <a:off x="1576637" y="-228041"/>
                <a:ext cx="1900909" cy="1536762"/>
              </a:xfrm>
              <a:custGeom>
                <a:avLst/>
                <a:gdLst/>
                <a:ahLst/>
                <a:cxnLst/>
                <a:rect l="l" t="t" r="r" b="b"/>
                <a:pathLst>
                  <a:path w="73380" h="59323" extrusionOk="0">
                    <a:moveTo>
                      <a:pt x="57828" y="1"/>
                    </a:moveTo>
                    <a:cubicBezTo>
                      <a:pt x="47104" y="1"/>
                      <a:pt x="36219" y="7412"/>
                      <a:pt x="39322" y="23097"/>
                    </a:cubicBezTo>
                    <a:cubicBezTo>
                      <a:pt x="37824" y="20788"/>
                      <a:pt x="35596" y="19828"/>
                      <a:pt x="33392" y="19828"/>
                    </a:cubicBezTo>
                    <a:cubicBezTo>
                      <a:pt x="28525" y="19828"/>
                      <a:pt x="23770" y="24503"/>
                      <a:pt x="27213" y="29668"/>
                    </a:cubicBezTo>
                    <a:cubicBezTo>
                      <a:pt x="26047" y="29545"/>
                      <a:pt x="24929" y="29485"/>
                      <a:pt x="23859" y="29485"/>
                    </a:cubicBezTo>
                    <a:cubicBezTo>
                      <a:pt x="1826" y="29485"/>
                      <a:pt x="0" y="54583"/>
                      <a:pt x="9067" y="59323"/>
                    </a:cubicBezTo>
                    <a:cubicBezTo>
                      <a:pt x="4207" y="51023"/>
                      <a:pt x="8304" y="32720"/>
                      <a:pt x="27121" y="32720"/>
                    </a:cubicBezTo>
                    <a:cubicBezTo>
                      <a:pt x="28193" y="32720"/>
                      <a:pt x="29313" y="32780"/>
                      <a:pt x="30482" y="32904"/>
                    </a:cubicBezTo>
                    <a:cubicBezTo>
                      <a:pt x="27039" y="27739"/>
                      <a:pt x="31779" y="23064"/>
                      <a:pt x="36635" y="23064"/>
                    </a:cubicBezTo>
                    <a:cubicBezTo>
                      <a:pt x="38835" y="23064"/>
                      <a:pt x="41060" y="24023"/>
                      <a:pt x="42558" y="26333"/>
                    </a:cubicBezTo>
                    <a:cubicBezTo>
                      <a:pt x="39474" y="10655"/>
                      <a:pt x="50360" y="3251"/>
                      <a:pt x="61079" y="3251"/>
                    </a:cubicBezTo>
                    <a:cubicBezTo>
                      <a:pt x="65550" y="3251"/>
                      <a:pt x="69992" y="4539"/>
                      <a:pt x="73380" y="7052"/>
                    </a:cubicBezTo>
                    <a:cubicBezTo>
                      <a:pt x="69990" y="2404"/>
                      <a:pt x="63936" y="1"/>
                      <a:pt x="57828" y="1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4" name="Google Shape;214;p2"/>
              <p:cNvSpPr/>
              <p:nvPr/>
            </p:nvSpPr>
            <p:spPr>
              <a:xfrm>
                <a:off x="1568426" y="-227808"/>
                <a:ext cx="1910856" cy="1558134"/>
              </a:xfrm>
              <a:custGeom>
                <a:avLst/>
                <a:gdLst/>
                <a:ahLst/>
                <a:cxnLst/>
                <a:rect l="l" t="t" r="r" b="b"/>
                <a:pathLst>
                  <a:path w="73764" h="60148" extrusionOk="0">
                    <a:moveTo>
                      <a:pt x="58150" y="1"/>
                    </a:moveTo>
                    <a:cubicBezTo>
                      <a:pt x="47430" y="1"/>
                      <a:pt x="36544" y="7403"/>
                      <a:pt x="39639" y="23088"/>
                    </a:cubicBezTo>
                    <a:cubicBezTo>
                      <a:pt x="38141" y="20779"/>
                      <a:pt x="35913" y="19819"/>
                      <a:pt x="33709" y="19819"/>
                    </a:cubicBezTo>
                    <a:cubicBezTo>
                      <a:pt x="28842" y="19819"/>
                      <a:pt x="24087" y="24494"/>
                      <a:pt x="27530" y="29659"/>
                    </a:cubicBezTo>
                    <a:cubicBezTo>
                      <a:pt x="26357" y="29534"/>
                      <a:pt x="25233" y="29474"/>
                      <a:pt x="24158" y="29474"/>
                    </a:cubicBezTo>
                    <a:cubicBezTo>
                      <a:pt x="0" y="29474"/>
                      <a:pt x="152" y="59698"/>
                      <a:pt x="12319" y="60081"/>
                    </a:cubicBezTo>
                    <a:cubicBezTo>
                      <a:pt x="12820" y="60114"/>
                      <a:pt x="13787" y="60148"/>
                      <a:pt x="15121" y="60148"/>
                    </a:cubicBezTo>
                    <a:cubicBezTo>
                      <a:pt x="12170" y="51167"/>
                      <a:pt x="17081" y="35948"/>
                      <a:pt x="34253" y="35948"/>
                    </a:cubicBezTo>
                    <a:cubicBezTo>
                      <a:pt x="35322" y="35948"/>
                      <a:pt x="36439" y="36007"/>
                      <a:pt x="37604" y="36131"/>
                    </a:cubicBezTo>
                    <a:cubicBezTo>
                      <a:pt x="34161" y="30966"/>
                      <a:pt x="38916" y="26290"/>
                      <a:pt x="43782" y="26290"/>
                    </a:cubicBezTo>
                    <a:cubicBezTo>
                      <a:pt x="45987" y="26290"/>
                      <a:pt x="48215" y="27250"/>
                      <a:pt x="49713" y="29559"/>
                    </a:cubicBezTo>
                    <a:cubicBezTo>
                      <a:pt x="46621" y="13872"/>
                      <a:pt x="57496" y="6460"/>
                      <a:pt x="68204" y="6460"/>
                    </a:cubicBezTo>
                    <a:cubicBezTo>
                      <a:pt x="70088" y="6460"/>
                      <a:pt x="71967" y="6689"/>
                      <a:pt x="73763" y="7143"/>
                    </a:cubicBezTo>
                    <a:cubicBezTo>
                      <a:pt x="70395" y="2437"/>
                      <a:pt x="64300" y="1"/>
                      <a:pt x="58150" y="1"/>
                    </a:cubicBezTo>
                    <a:close/>
                  </a:path>
                </a:pathLst>
              </a:custGeom>
              <a:solidFill>
                <a:srgbClr val="000000">
                  <a:alpha val="1006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15" name="Google Shape;215;p2"/>
          <p:cNvSpPr txBox="1">
            <a:spLocks noGrp="1"/>
          </p:cNvSpPr>
          <p:nvPr>
            <p:ph type="ctrTitle"/>
          </p:nvPr>
        </p:nvSpPr>
        <p:spPr>
          <a:xfrm>
            <a:off x="862375" y="1092652"/>
            <a:ext cx="5789100" cy="2691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86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216" name="Google Shape;216;p2"/>
          <p:cNvSpPr txBox="1">
            <a:spLocks noGrp="1"/>
          </p:cNvSpPr>
          <p:nvPr>
            <p:ph type="subTitle" idx="1"/>
          </p:nvPr>
        </p:nvSpPr>
        <p:spPr>
          <a:xfrm>
            <a:off x="862375" y="3682138"/>
            <a:ext cx="464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217" name="Google Shape;217;p2"/>
          <p:cNvGrpSpPr/>
          <p:nvPr/>
        </p:nvGrpSpPr>
        <p:grpSpPr>
          <a:xfrm>
            <a:off x="451896" y="4152368"/>
            <a:ext cx="3369488" cy="1707138"/>
            <a:chOff x="4915213" y="3574313"/>
            <a:chExt cx="3624275" cy="1836225"/>
          </a:xfrm>
        </p:grpSpPr>
        <p:grpSp>
          <p:nvGrpSpPr>
            <p:cNvPr id="218" name="Google Shape;218;p2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19" name="Google Shape;219;p2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0" name="Google Shape;220;p2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2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2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3" name="Google Shape;223;p2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4" name="Google Shape;224;p2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25" name="Google Shape;225;p2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26" name="Google Shape;226;p2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7" name="Google Shape;227;p2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8" name="Google Shape;228;p2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" name="Google Shape;229;p2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" name="Google Shape;230;p2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1" name="Google Shape;231;p2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2" name="Google Shape;232;p2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3" name="Google Shape;233;p2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34" name="Google Shape;234;p2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35" name="Google Shape;235;p2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236" name="Google Shape;236;p2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37" name="Google Shape;237;p2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2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9" name="Google Shape;239;p2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0" name="Google Shape;240;p2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2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2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43" name="Google Shape;243;p2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44" name="Google Shape;244;p2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5" name="Google Shape;245;p2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6" name="Google Shape;246;p2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7" name="Google Shape;247;p2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8" name="Google Shape;248;p2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49" name="Google Shape;249;p2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0" name="Google Shape;250;p2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51" name="Google Shape;251;p2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52" name="Google Shape;252;p2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53" name="Google Shape;253;p2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254" name="Google Shape;254;p2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" name="Google Shape;255;p2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" name="Google Shape;256;p2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" name="Google Shape;257;p2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" name="Google Shape;258;p2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" name="Google Shape;259;p2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" name="Google Shape;260;p2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261" name="Google Shape;261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" name="Google Shape;263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" name="Google Shape;264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8" name="Google Shape;268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9" name="Google Shape;269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70" name="Google Shape;270;p2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71" name="Google Shape;271;p2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" name="Google Shape;272;p2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" name="Google Shape;273;p2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" name="Google Shape;274;p2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" name="Google Shape;275;p2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" name="Google Shape;276;p2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7" name="Google Shape;277;p2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78" name="Google Shape;278;p2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" name="Google Shape;279;p2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" name="Google Shape;280;p2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" name="Google Shape;281;p2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" name="Google Shape;282;p2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3" name="Google Shape;283;p2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4" name="Google Shape;284;p2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" name="Google Shape;285;p2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6" name="Google Shape;286;p2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87" name="Google Shape;287;p2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88" name="Google Shape;288;p2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" name="Google Shape;289;p2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" name="Google Shape;290;p2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" name="Google Shape;294;p2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95" name="Google Shape;295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" name="Google Shape;296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7" name="Google Shape;297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8" name="Google Shape;298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9" name="Google Shape;299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0" name="Google Shape;300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1" name="Google Shape;301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2" name="Google Shape;302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03" name="Google Shape;303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04" name="Google Shape;304;p2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305" name="Google Shape;305;p2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6" name="Google Shape;306;p2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7" name="Google Shape;307;p2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8" name="Google Shape;308;p2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9" name="Google Shape;309;p2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0" name="Google Shape;310;p2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11" name="Google Shape;311;p2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312" name="Google Shape;312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3" name="Google Shape;313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4" name="Google Shape;314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5" name="Google Shape;315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6" name="Google Shape;316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7" name="Google Shape;317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8" name="Google Shape;318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19" name="Google Shape;319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20" name="Google Shape;320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21" name="Google Shape;321;p2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322" name="Google Shape;322;p2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3" name="Google Shape;323;p2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4" name="Google Shape;324;p2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5" name="Google Shape;325;p2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6" name="Google Shape;326;p2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27" name="Google Shape;327;p2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8" name="Google Shape;328;p2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329" name="Google Shape;329;p2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0" name="Google Shape;330;p2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1" name="Google Shape;331;p2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2" name="Google Shape;332;p2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3" name="Google Shape;333;p2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4" name="Google Shape;334;p2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5" name="Google Shape;335;p2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6" name="Google Shape;336;p2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37" name="Google Shape;337;p2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3_1_1">
    <p:spTree>
      <p:nvGrpSpPr>
        <p:cNvPr id="1" name="Shape 5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3" name="Google Shape;5323;p26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5324" name="Google Shape;5324;p26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5" name="Google Shape;5325;p26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6" name="Google Shape;5326;p26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7" name="Google Shape;5327;p26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8" name="Google Shape;5328;p26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29" name="Google Shape;5329;p26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0" name="Google Shape;5330;p26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1" name="Google Shape;5331;p26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2" name="Google Shape;5332;p26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3" name="Google Shape;5333;p26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4" name="Google Shape;5334;p26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5" name="Google Shape;5335;p26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6" name="Google Shape;5336;p26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7" name="Google Shape;5337;p26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8" name="Google Shape;5338;p26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39" name="Google Shape;5339;p26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0" name="Google Shape;5340;p26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1" name="Google Shape;5341;p26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2" name="Google Shape;5342;p26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3" name="Google Shape;5343;p26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4" name="Google Shape;5344;p26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5" name="Google Shape;5345;p26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6" name="Google Shape;5346;p26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7" name="Google Shape;5347;p26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8" name="Google Shape;5348;p26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9" name="Google Shape;5349;p26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0" name="Google Shape;5350;p26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1" name="Google Shape;5351;p26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2" name="Google Shape;5352;p26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3" name="Google Shape;5353;p26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4" name="Google Shape;5354;p26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5" name="Google Shape;5355;p26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6" name="Google Shape;5356;p26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7" name="Google Shape;5357;p26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8" name="Google Shape;5358;p26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9" name="Google Shape;5359;p26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0" name="Google Shape;5360;p26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1" name="Google Shape;5361;p26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2" name="Google Shape;5362;p26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3" name="Google Shape;5363;p26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4" name="Google Shape;5364;p26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5" name="Google Shape;5365;p26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6" name="Google Shape;5366;p26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7" name="Google Shape;5367;p26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8" name="Google Shape;5368;p26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69" name="Google Shape;5369;p26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0" name="Google Shape;5370;p26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1" name="Google Shape;5371;p26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2" name="Google Shape;5372;p26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3" name="Google Shape;5373;p26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4" name="Google Shape;5374;p26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5" name="Google Shape;5375;p26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6" name="Google Shape;5376;p26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7" name="Google Shape;5377;p26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8" name="Google Shape;5378;p26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79" name="Google Shape;5379;p26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0" name="Google Shape;5380;p26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1" name="Google Shape;5381;p26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2" name="Google Shape;5382;p26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3" name="Google Shape;5383;p26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4" name="Google Shape;5384;p26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5" name="Google Shape;5385;p26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6" name="Google Shape;5386;p26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7" name="Google Shape;5387;p26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8" name="Google Shape;5388;p26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9" name="Google Shape;5389;p26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0" name="Google Shape;5390;p26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1" name="Google Shape;5391;p26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2" name="Google Shape;5392;p26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3" name="Google Shape;5393;p26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4" name="Google Shape;5394;p26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5" name="Google Shape;5395;p26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6" name="Google Shape;5396;p26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7" name="Google Shape;5397;p26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8" name="Google Shape;5398;p26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9" name="Google Shape;5399;p26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0" name="Google Shape;5400;p26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1" name="Google Shape;5401;p26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2" name="Google Shape;5402;p26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3" name="Google Shape;5403;p26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4" name="Google Shape;5404;p26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5" name="Google Shape;5405;p26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6" name="Google Shape;5406;p26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7" name="Google Shape;5407;p26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8" name="Google Shape;5408;p26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09" name="Google Shape;5409;p26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0" name="Google Shape;5410;p26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1" name="Google Shape;5411;p26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2" name="Google Shape;5412;p26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3" name="Google Shape;5413;p26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4" name="Google Shape;5414;p26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5" name="Google Shape;5415;p26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6" name="Google Shape;5416;p26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7" name="Google Shape;5417;p26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8" name="Google Shape;5418;p26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19" name="Google Shape;5419;p26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0" name="Google Shape;5420;p26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1" name="Google Shape;5421;p26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22" name="Google Shape;5422;p26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423" name="Google Shape;5423;p26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5424" name="Google Shape;5424;p26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5" name="Google Shape;5425;p26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6" name="Google Shape;5426;p26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7" name="Google Shape;5427;p26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8" name="Google Shape;5428;p26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29" name="Google Shape;5429;p26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0" name="Google Shape;5430;p26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1" name="Google Shape;5431;p26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2" name="Google Shape;5432;p26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3" name="Google Shape;5433;p26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4" name="Google Shape;5434;p26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5" name="Google Shape;5435;p26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6" name="Google Shape;5436;p26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7" name="Google Shape;5437;p26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8" name="Google Shape;5438;p26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39" name="Google Shape;5439;p26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0" name="Google Shape;5440;p26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1" name="Google Shape;5441;p26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2" name="Google Shape;5442;p26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3" name="Google Shape;5443;p26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4" name="Google Shape;5444;p26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5" name="Google Shape;5445;p26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6" name="Google Shape;5446;p26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7" name="Google Shape;5447;p26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8" name="Google Shape;5448;p26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49" name="Google Shape;5449;p26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0" name="Google Shape;5450;p26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1" name="Google Shape;5451;p26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2" name="Google Shape;5452;p26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3" name="Google Shape;5453;p26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4" name="Google Shape;5454;p26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5" name="Google Shape;5455;p26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6" name="Google Shape;5456;p26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7" name="Google Shape;5457;p26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8" name="Google Shape;5458;p26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59" name="Google Shape;5459;p26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0" name="Google Shape;5460;p26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1" name="Google Shape;5461;p26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2" name="Google Shape;5462;p26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3" name="Google Shape;5463;p26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4" name="Google Shape;5464;p26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5" name="Google Shape;5465;p26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6" name="Google Shape;5466;p26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7" name="Google Shape;5467;p26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8" name="Google Shape;5468;p26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69" name="Google Shape;5469;p26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0" name="Google Shape;5470;p26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1" name="Google Shape;5471;p26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2" name="Google Shape;5472;p26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3" name="Google Shape;5473;p26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4" name="Google Shape;5474;p26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5" name="Google Shape;5475;p26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6" name="Google Shape;5476;p26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7" name="Google Shape;5477;p26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8" name="Google Shape;5478;p26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79" name="Google Shape;5479;p26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0" name="Google Shape;5480;p26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1" name="Google Shape;5481;p26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2" name="Google Shape;5482;p26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3" name="Google Shape;5483;p26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4" name="Google Shape;5484;p26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5" name="Google Shape;5485;p26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6" name="Google Shape;5486;p26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7" name="Google Shape;5487;p26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488" name="Google Shape;5488;p26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489" name="Google Shape;5489;p26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0" name="Google Shape;5490;p26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1" name="Google Shape;5491;p26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2" name="Google Shape;5492;p26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3" name="Google Shape;5493;p26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4" name="Google Shape;5494;p26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5" name="Google Shape;5495;p26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6" name="Google Shape;5496;p26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7" name="Google Shape;5497;p26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8" name="Google Shape;5498;p26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499" name="Google Shape;5499;p26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0" name="Google Shape;5500;p26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1" name="Google Shape;5501;p26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2" name="Google Shape;5502;p26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3" name="Google Shape;5503;p26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4" name="Google Shape;5504;p26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5" name="Google Shape;5505;p26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6" name="Google Shape;5506;p26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07" name="Google Shape;5507;p26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08" name="Google Shape;5508;p26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5509" name="Google Shape;5509;p26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5510" name="Google Shape;5510;p26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1" name="Google Shape;5511;p26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2" name="Google Shape;5512;p26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3" name="Google Shape;5513;p26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4" name="Google Shape;5514;p26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15" name="Google Shape;5515;p26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5516" name="Google Shape;5516;p26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5517" name="Google Shape;5517;p26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8" name="Google Shape;5518;p26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19" name="Google Shape;5519;p26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0" name="Google Shape;5520;p26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1" name="Google Shape;5521;p26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2" name="Google Shape;5522;p26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3" name="Google Shape;5523;p26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5524" name="Google Shape;5524;p26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5525" name="Google Shape;5525;p26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526" name="Google Shape;5526;p26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5527" name="Google Shape;5527;p26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8" name="Google Shape;5528;p26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29" name="Google Shape;5529;p26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0" name="Google Shape;5530;p26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1" name="Google Shape;5531;p26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32" name="Google Shape;5532;p26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33" name="Google Shape;5533;p26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5534" name="Google Shape;5534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5" name="Google Shape;5535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6" name="Google Shape;5536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7" name="Google Shape;5537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8" name="Google Shape;5538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39" name="Google Shape;5539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0" name="Google Shape;5540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1" name="Google Shape;5541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42" name="Google Shape;5542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43" name="Google Shape;5543;p26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5544" name="Google Shape;5544;p26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5" name="Google Shape;5545;p26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6" name="Google Shape;5546;p26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7" name="Google Shape;5547;p26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8" name="Google Shape;5548;p26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49" name="Google Shape;5549;p26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50" name="Google Shape;5550;p26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5551" name="Google Shape;5551;p26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2" name="Google Shape;5552;p26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3" name="Google Shape;5553;p26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4" name="Google Shape;5554;p26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5" name="Google Shape;5555;p26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6" name="Google Shape;5556;p26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7" name="Google Shape;5557;p26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8" name="Google Shape;5558;p26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59" name="Google Shape;5559;p26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60" name="Google Shape;5560;p26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5561" name="Google Shape;5561;p26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2" name="Google Shape;5562;p26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3" name="Google Shape;5563;p26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4" name="Google Shape;5564;p26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5" name="Google Shape;5565;p26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6" name="Google Shape;5566;p26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67" name="Google Shape;5567;p26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5568" name="Google Shape;5568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69" name="Google Shape;5569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0" name="Google Shape;5570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1" name="Google Shape;5571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2" name="Google Shape;5572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3" name="Google Shape;5573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4" name="Google Shape;5574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5" name="Google Shape;5575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76" name="Google Shape;5576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77" name="Google Shape;5577;p26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5578" name="Google Shape;5578;p26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9" name="Google Shape;5579;p26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0" name="Google Shape;5580;p26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1" name="Google Shape;5581;p26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2" name="Google Shape;5582;p26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3" name="Google Shape;5583;p26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584" name="Google Shape;5584;p26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5585" name="Google Shape;5585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6" name="Google Shape;5586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7" name="Google Shape;5587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8" name="Google Shape;5588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89" name="Google Shape;5589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0" name="Google Shape;5590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1" name="Google Shape;5591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2" name="Google Shape;5592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593" name="Google Shape;5593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594" name="Google Shape;5594;p26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5595" name="Google Shape;5595;p26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6" name="Google Shape;5596;p26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7" name="Google Shape;5597;p26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8" name="Google Shape;5598;p26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9" name="Google Shape;5599;p26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0" name="Google Shape;5600;p26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601" name="Google Shape;5601;p26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5602" name="Google Shape;5602;p26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3" name="Google Shape;5603;p26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4" name="Google Shape;5604;p26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5" name="Google Shape;5605;p26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6" name="Google Shape;5606;p26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7" name="Google Shape;5607;p26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8" name="Google Shape;5608;p26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09" name="Google Shape;5609;p26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610" name="Google Shape;5610;p26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98" name="Google Shape;598;p4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599" name="Google Shape;599;p4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698" name="Google Shape;698;p4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699" name="Google Shape;699;p4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0" name="Google Shape;700;p4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1" name="Google Shape;701;p4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2" name="Google Shape;702;p4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3" name="Google Shape;703;p4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4" name="Google Shape;704;p4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5" name="Google Shape;705;p4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6" name="Google Shape;706;p4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7" name="Google Shape;707;p4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8" name="Google Shape;708;p4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09" name="Google Shape;709;p4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0" name="Google Shape;710;p4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1" name="Google Shape;711;p4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2" name="Google Shape;712;p4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3" name="Google Shape;713;p4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4" name="Google Shape;714;p4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5" name="Google Shape;715;p4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6" name="Google Shape;716;p4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7" name="Google Shape;717;p4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8" name="Google Shape;718;p4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19" name="Google Shape;719;p4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0" name="Google Shape;720;p4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1" name="Google Shape;721;p4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2" name="Google Shape;722;p4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3" name="Google Shape;723;p4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4" name="Google Shape;724;p4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5" name="Google Shape;725;p4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6" name="Google Shape;726;p4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7" name="Google Shape;727;p4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8" name="Google Shape;728;p4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29" name="Google Shape;729;p4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0" name="Google Shape;730;p4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1" name="Google Shape;731;p4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2" name="Google Shape;732;p4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3" name="Google Shape;733;p4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4" name="Google Shape;734;p4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5" name="Google Shape;735;p4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6" name="Google Shape;736;p4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7" name="Google Shape;737;p4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8" name="Google Shape;738;p4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39" name="Google Shape;739;p4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0" name="Google Shape;740;p4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1" name="Google Shape;741;p4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2" name="Google Shape;742;p4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3" name="Google Shape;743;p4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4" name="Google Shape;744;p4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5" name="Google Shape;745;p4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6" name="Google Shape;746;p4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7" name="Google Shape;747;p4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8" name="Google Shape;748;p4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49" name="Google Shape;749;p4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0" name="Google Shape;750;p4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1" name="Google Shape;751;p4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2" name="Google Shape;752;p4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3" name="Google Shape;753;p4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4" name="Google Shape;754;p4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5" name="Google Shape;755;p4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6" name="Google Shape;756;p4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7" name="Google Shape;757;p4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8" name="Google Shape;758;p4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59" name="Google Shape;759;p4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0" name="Google Shape;760;p4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1" name="Google Shape;761;p4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2" name="Google Shape;762;p4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63" name="Google Shape;763;p4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764" name="Google Shape;764;p4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83" name="Google Shape;783;p4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kkitt"/>
              <a:buAutoNum type="arabicPeriod"/>
              <a:defRPr sz="1250">
                <a:solidFill>
                  <a:srgbClr val="434343"/>
                </a:solidFill>
              </a:defRPr>
            </a:lvl1pPr>
            <a:lvl2pPr marL="914400" lvl="1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rgbClr val="434343"/>
                </a:solidFill>
              </a:defRPr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rgbClr val="434343"/>
                </a:solidFill>
              </a:defRPr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784" name="Google Shape;784;p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5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785" name="Google Shape;785;p4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786" name="Google Shape;786;p4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792" name="Google Shape;792;p4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793" name="Google Shape;793;p4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4" name="Google Shape;794;p4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5" name="Google Shape;795;p4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6" name="Google Shape;796;p4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7" name="Google Shape;797;p4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8" name="Google Shape;798;p4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799" name="Google Shape;799;p4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0" name="Google Shape;800;p4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01" name="Google Shape;801;p4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802" name="Google Shape;802;p4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803" name="Google Shape;803;p4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809" name="Google Shape;809;p4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810" name="Google Shape;810;p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1" name="Google Shape;811;p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2" name="Google Shape;812;p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3" name="Google Shape;813;p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4" name="Google Shape;814;p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5" name="Google Shape;815;p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6" name="Google Shape;816;p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7" name="Google Shape;817;p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818" name="Google Shape;818;p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3" name="Google Shape;1283;p7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1284" name="Google Shape;1284;p7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5" name="Google Shape;1285;p7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6" name="Google Shape;1286;p7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7" name="Google Shape;1287;p7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8" name="Google Shape;1288;p7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9" name="Google Shape;1289;p7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0" name="Google Shape;1290;p7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1" name="Google Shape;1291;p7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2" name="Google Shape;1292;p7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3" name="Google Shape;1293;p7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4" name="Google Shape;1294;p7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5" name="Google Shape;1295;p7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6" name="Google Shape;1296;p7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7" name="Google Shape;1297;p7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8" name="Google Shape;1298;p7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9" name="Google Shape;1299;p7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0" name="Google Shape;1300;p7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1" name="Google Shape;1301;p7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2" name="Google Shape;1302;p7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3" name="Google Shape;1303;p7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4" name="Google Shape;1304;p7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5" name="Google Shape;1305;p7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6" name="Google Shape;1306;p7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7" name="Google Shape;1307;p7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8" name="Google Shape;1308;p7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9" name="Google Shape;1309;p7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0" name="Google Shape;1310;p7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1" name="Google Shape;1311;p7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2" name="Google Shape;1312;p7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3" name="Google Shape;1313;p7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4" name="Google Shape;1314;p7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5" name="Google Shape;1315;p7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6" name="Google Shape;1316;p7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7" name="Google Shape;1317;p7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8" name="Google Shape;1318;p7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19" name="Google Shape;1319;p7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0" name="Google Shape;1320;p7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1" name="Google Shape;1321;p7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2" name="Google Shape;1322;p7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3" name="Google Shape;1323;p7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4" name="Google Shape;1324;p7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5" name="Google Shape;1325;p7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6" name="Google Shape;1326;p7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7" name="Google Shape;1327;p7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8" name="Google Shape;1328;p7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29" name="Google Shape;1329;p7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0" name="Google Shape;1330;p7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1" name="Google Shape;1331;p7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2" name="Google Shape;1332;p7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3" name="Google Shape;1333;p7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4" name="Google Shape;1334;p7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5" name="Google Shape;1335;p7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6" name="Google Shape;1336;p7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7" name="Google Shape;1337;p7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8" name="Google Shape;1338;p7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9" name="Google Shape;1339;p7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0" name="Google Shape;1340;p7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1" name="Google Shape;1341;p7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2" name="Google Shape;1342;p7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3" name="Google Shape;1343;p7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4" name="Google Shape;1344;p7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5" name="Google Shape;1345;p7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6" name="Google Shape;1346;p7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7" name="Google Shape;1347;p7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8" name="Google Shape;1348;p7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9" name="Google Shape;1349;p7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0" name="Google Shape;1350;p7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1" name="Google Shape;1351;p7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2" name="Google Shape;1352;p7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3" name="Google Shape;1353;p7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4" name="Google Shape;1354;p7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5" name="Google Shape;1355;p7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6" name="Google Shape;1356;p7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7" name="Google Shape;1357;p7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8" name="Google Shape;1358;p7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9" name="Google Shape;1359;p7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0" name="Google Shape;1360;p7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1" name="Google Shape;1361;p7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2" name="Google Shape;1362;p7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3" name="Google Shape;1363;p7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4" name="Google Shape;1364;p7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5" name="Google Shape;1365;p7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6" name="Google Shape;1366;p7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7" name="Google Shape;1367;p7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8" name="Google Shape;1368;p7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9" name="Google Shape;1369;p7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0" name="Google Shape;1370;p7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1" name="Google Shape;1371;p7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2" name="Google Shape;1372;p7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3" name="Google Shape;1373;p7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4" name="Google Shape;1374;p7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5" name="Google Shape;1375;p7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6" name="Google Shape;1376;p7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7" name="Google Shape;1377;p7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8" name="Google Shape;1378;p7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79" name="Google Shape;1379;p7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0" name="Google Shape;1380;p7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1" name="Google Shape;1381;p7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2" name="Google Shape;1382;p7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383" name="Google Shape;1383;p7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1384" name="Google Shape;1384;p7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5" name="Google Shape;1385;p7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6" name="Google Shape;1386;p7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7" name="Google Shape;1387;p7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8" name="Google Shape;1388;p7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89" name="Google Shape;1389;p7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0" name="Google Shape;1390;p7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1" name="Google Shape;1391;p7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2" name="Google Shape;1392;p7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3" name="Google Shape;1393;p7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4" name="Google Shape;1394;p7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5" name="Google Shape;1395;p7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6" name="Google Shape;1396;p7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7" name="Google Shape;1397;p7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8" name="Google Shape;1398;p7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99" name="Google Shape;1399;p7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0" name="Google Shape;1400;p7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1" name="Google Shape;1401;p7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2" name="Google Shape;1402;p7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3" name="Google Shape;1403;p7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4" name="Google Shape;1404;p7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5" name="Google Shape;1405;p7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6" name="Google Shape;1406;p7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7" name="Google Shape;1407;p7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8" name="Google Shape;1408;p7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09" name="Google Shape;1409;p7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0" name="Google Shape;1410;p7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1" name="Google Shape;1411;p7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2" name="Google Shape;1412;p7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3" name="Google Shape;1413;p7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4" name="Google Shape;1414;p7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5" name="Google Shape;1415;p7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6" name="Google Shape;1416;p7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7" name="Google Shape;1417;p7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8" name="Google Shape;1418;p7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19" name="Google Shape;1419;p7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0" name="Google Shape;1420;p7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1" name="Google Shape;1421;p7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2" name="Google Shape;1422;p7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3" name="Google Shape;1423;p7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4" name="Google Shape;1424;p7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5" name="Google Shape;1425;p7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6" name="Google Shape;1426;p7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7" name="Google Shape;1427;p7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8" name="Google Shape;1428;p7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29" name="Google Shape;1429;p7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0" name="Google Shape;1430;p7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1" name="Google Shape;1431;p7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2" name="Google Shape;1432;p7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3" name="Google Shape;1433;p7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4" name="Google Shape;1434;p7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5" name="Google Shape;1435;p7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6" name="Google Shape;1436;p7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7" name="Google Shape;1437;p7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8" name="Google Shape;1438;p7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39" name="Google Shape;1439;p7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0" name="Google Shape;1440;p7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1" name="Google Shape;1441;p7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2" name="Google Shape;1442;p7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3" name="Google Shape;1443;p7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4" name="Google Shape;1444;p7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5" name="Google Shape;1445;p7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6" name="Google Shape;1446;p7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7" name="Google Shape;1447;p7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48" name="Google Shape;1448;p7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449" name="Google Shape;1449;p7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0" name="Google Shape;1450;p7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1" name="Google Shape;1451;p7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2" name="Google Shape;1452;p7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3" name="Google Shape;1453;p7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4" name="Google Shape;1454;p7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5" name="Google Shape;1455;p7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6" name="Google Shape;1456;p7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7" name="Google Shape;1457;p7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8" name="Google Shape;1458;p7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59" name="Google Shape;1459;p7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0" name="Google Shape;1460;p7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1" name="Google Shape;1461;p7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2" name="Google Shape;1462;p7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3" name="Google Shape;1463;p7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4" name="Google Shape;1464;p7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5" name="Google Shape;1465;p7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6" name="Google Shape;1466;p7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67" name="Google Shape;1467;p7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68" name="Google Shape;1468;p7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1469" name="Google Shape;1469;p7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1470" name="Google Shape;1470;p7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1" name="Google Shape;1471;p7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2" name="Google Shape;1472;p7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3" name="Google Shape;1473;p7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4" name="Google Shape;1474;p7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5" name="Google Shape;1475;p7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476" name="Google Shape;1476;p7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1477" name="Google Shape;1477;p7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8" name="Google Shape;1478;p7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79" name="Google Shape;1479;p7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0" name="Google Shape;1480;p7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1" name="Google Shape;1481;p7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2" name="Google Shape;1482;p7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3" name="Google Shape;1483;p7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1484" name="Google Shape;1484;p7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1485" name="Google Shape;1485;p7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486" name="Google Shape;1486;p7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1487" name="Google Shape;1487;p7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8" name="Google Shape;1488;p7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89" name="Google Shape;1489;p7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0" name="Google Shape;1490;p7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1" name="Google Shape;1491;p7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92" name="Google Shape;1492;p7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493" name="Google Shape;1493;p7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1494" name="Google Shape;1494;p7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5" name="Google Shape;1495;p7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6" name="Google Shape;1496;p7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7" name="Google Shape;1497;p7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8" name="Google Shape;1498;p7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99" name="Google Shape;1499;p7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0" name="Google Shape;1500;p7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1" name="Google Shape;1501;p7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2" name="Google Shape;1502;p7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1503" name="Google Shape;1503;p7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1504" name="Google Shape;1504;p7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5" name="Google Shape;1505;p7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6" name="Google Shape;1506;p7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7" name="Google Shape;1507;p7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8" name="Google Shape;1508;p7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09" name="Google Shape;1509;p7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510" name="Google Shape;1510;p7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1511" name="Google Shape;1511;p7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2" name="Google Shape;1512;p7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3" name="Google Shape;1513;p7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4" name="Google Shape;1514;p7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5" name="Google Shape;1515;p7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6" name="Google Shape;1516;p7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7" name="Google Shape;1517;p7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8" name="Google Shape;1518;p7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9" name="Google Shape;1519;p7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520" name="Google Shape;1520;p7"/>
          <p:cNvSpPr txBox="1">
            <a:spLocks noGrp="1"/>
          </p:cNvSpPr>
          <p:nvPr>
            <p:ph type="subTitle" idx="1"/>
          </p:nvPr>
        </p:nvSpPr>
        <p:spPr>
          <a:xfrm>
            <a:off x="720000" y="1719750"/>
            <a:ext cx="6606000" cy="2298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800"/>
              <a:buFont typeface="Open Sans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Open Sans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rgbClr val="999999"/>
              </a:buClr>
              <a:buSzPts val="700"/>
              <a:buFont typeface="Open Sans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rgbClr val="999999"/>
              </a:buClr>
              <a:buSzPts val="600"/>
              <a:buFont typeface="Open Sans"/>
              <a:buChar char="■"/>
              <a:defRPr/>
            </a:lvl9pPr>
          </a:lstStyle>
          <a:p>
            <a:endParaRPr/>
          </a:p>
        </p:txBody>
      </p:sp>
      <p:sp>
        <p:nvSpPr>
          <p:cNvPr id="1521" name="Google Shape;1521;p7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13" name="Google Shape;1813;p9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1814" name="Google Shape;1814;p9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5" name="Google Shape;1815;p9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6" name="Google Shape;1816;p9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7" name="Google Shape;1817;p9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8" name="Google Shape;1818;p9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9" name="Google Shape;1819;p9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0" name="Google Shape;1820;p9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1" name="Google Shape;1821;p9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2" name="Google Shape;1822;p9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3" name="Google Shape;1823;p9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4" name="Google Shape;1824;p9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5" name="Google Shape;1825;p9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6" name="Google Shape;1826;p9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7" name="Google Shape;1827;p9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8" name="Google Shape;1828;p9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9" name="Google Shape;1829;p9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0" name="Google Shape;1830;p9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1" name="Google Shape;1831;p9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2" name="Google Shape;1832;p9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3" name="Google Shape;1833;p9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4" name="Google Shape;1834;p9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5" name="Google Shape;1835;p9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6" name="Google Shape;1836;p9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7" name="Google Shape;1837;p9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8" name="Google Shape;1838;p9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9" name="Google Shape;1839;p9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0" name="Google Shape;1840;p9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1" name="Google Shape;1841;p9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2" name="Google Shape;1842;p9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3" name="Google Shape;1843;p9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4" name="Google Shape;1844;p9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5" name="Google Shape;1845;p9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6" name="Google Shape;1846;p9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7" name="Google Shape;1847;p9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8" name="Google Shape;1848;p9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9" name="Google Shape;1849;p9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0" name="Google Shape;1850;p9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1" name="Google Shape;1851;p9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2" name="Google Shape;1852;p9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3" name="Google Shape;1853;p9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4" name="Google Shape;1854;p9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5" name="Google Shape;1855;p9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6" name="Google Shape;1856;p9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7" name="Google Shape;1857;p9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8" name="Google Shape;1858;p9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9" name="Google Shape;1859;p9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0" name="Google Shape;1860;p9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1" name="Google Shape;1861;p9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2" name="Google Shape;1862;p9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3" name="Google Shape;1863;p9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4" name="Google Shape;1864;p9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5" name="Google Shape;1865;p9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6" name="Google Shape;1866;p9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7" name="Google Shape;1867;p9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8" name="Google Shape;1868;p9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9" name="Google Shape;1869;p9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0" name="Google Shape;1870;p9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1" name="Google Shape;1871;p9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2" name="Google Shape;1872;p9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3" name="Google Shape;1873;p9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4" name="Google Shape;1874;p9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5" name="Google Shape;1875;p9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6" name="Google Shape;1876;p9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7" name="Google Shape;1877;p9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8" name="Google Shape;1878;p9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9" name="Google Shape;1879;p9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0" name="Google Shape;1880;p9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1" name="Google Shape;1881;p9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2" name="Google Shape;1882;p9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3" name="Google Shape;1883;p9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4" name="Google Shape;1884;p9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5" name="Google Shape;1885;p9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6" name="Google Shape;1886;p9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7" name="Google Shape;1887;p9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8" name="Google Shape;1888;p9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9" name="Google Shape;1889;p9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0" name="Google Shape;1890;p9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1" name="Google Shape;1891;p9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2" name="Google Shape;1892;p9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3" name="Google Shape;1893;p9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4" name="Google Shape;1894;p9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5" name="Google Shape;1895;p9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6" name="Google Shape;1896;p9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7" name="Google Shape;1897;p9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8" name="Google Shape;1898;p9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9" name="Google Shape;1899;p9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0" name="Google Shape;1900;p9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1" name="Google Shape;1901;p9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2" name="Google Shape;1902;p9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3" name="Google Shape;1903;p9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4" name="Google Shape;1904;p9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5" name="Google Shape;1905;p9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6" name="Google Shape;1906;p9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7" name="Google Shape;1907;p9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8" name="Google Shape;1908;p9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9" name="Google Shape;1909;p9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0" name="Google Shape;1910;p9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1" name="Google Shape;1911;p9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2" name="Google Shape;1912;p9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1913" name="Google Shape;1913;p9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1914" name="Google Shape;1914;p9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5" name="Google Shape;1915;p9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6" name="Google Shape;1916;p9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7" name="Google Shape;1917;p9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8" name="Google Shape;1918;p9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9" name="Google Shape;1919;p9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0" name="Google Shape;1920;p9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1" name="Google Shape;1921;p9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2" name="Google Shape;1922;p9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3" name="Google Shape;1923;p9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4" name="Google Shape;1924;p9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5" name="Google Shape;1925;p9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6" name="Google Shape;1926;p9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7" name="Google Shape;1927;p9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8" name="Google Shape;1928;p9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9" name="Google Shape;1929;p9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0" name="Google Shape;1930;p9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1" name="Google Shape;1931;p9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2" name="Google Shape;1932;p9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3" name="Google Shape;1933;p9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4" name="Google Shape;1934;p9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5" name="Google Shape;1935;p9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6" name="Google Shape;1936;p9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7" name="Google Shape;1937;p9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8" name="Google Shape;1938;p9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9" name="Google Shape;1939;p9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0" name="Google Shape;1940;p9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1" name="Google Shape;1941;p9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2" name="Google Shape;1942;p9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3" name="Google Shape;1943;p9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4" name="Google Shape;1944;p9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5" name="Google Shape;1945;p9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6" name="Google Shape;1946;p9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7" name="Google Shape;1947;p9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8" name="Google Shape;1948;p9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49" name="Google Shape;1949;p9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0" name="Google Shape;1950;p9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1" name="Google Shape;1951;p9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2" name="Google Shape;1952;p9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3" name="Google Shape;1953;p9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4" name="Google Shape;1954;p9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5" name="Google Shape;1955;p9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6" name="Google Shape;1956;p9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7" name="Google Shape;1957;p9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8" name="Google Shape;1958;p9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59" name="Google Shape;1959;p9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0" name="Google Shape;1960;p9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1" name="Google Shape;1961;p9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2" name="Google Shape;1962;p9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3" name="Google Shape;1963;p9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4" name="Google Shape;1964;p9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5" name="Google Shape;1965;p9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6" name="Google Shape;1966;p9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7" name="Google Shape;1967;p9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8" name="Google Shape;1968;p9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9" name="Google Shape;1969;p9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0" name="Google Shape;1970;p9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1" name="Google Shape;1971;p9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2" name="Google Shape;1972;p9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3" name="Google Shape;1973;p9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4" name="Google Shape;1974;p9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5" name="Google Shape;1975;p9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6" name="Google Shape;1976;p9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7" name="Google Shape;1977;p9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8" name="Google Shape;1978;p9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979" name="Google Shape;1979;p9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0" name="Google Shape;1980;p9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1" name="Google Shape;1981;p9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2" name="Google Shape;1982;p9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3" name="Google Shape;1983;p9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4" name="Google Shape;1984;p9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5" name="Google Shape;1985;p9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6" name="Google Shape;1986;p9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7" name="Google Shape;1987;p9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8" name="Google Shape;1988;p9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9" name="Google Shape;1989;p9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0" name="Google Shape;1990;p9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1" name="Google Shape;1991;p9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2" name="Google Shape;1992;p9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3" name="Google Shape;1993;p9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4" name="Google Shape;1994;p9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5" name="Google Shape;1995;p9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6" name="Google Shape;1996;p9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7" name="Google Shape;1997;p9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98" name="Google Shape;1998;p9"/>
          <p:cNvSpPr txBox="1">
            <a:spLocks noGrp="1"/>
          </p:cNvSpPr>
          <p:nvPr>
            <p:ph type="subTitle" idx="1"/>
          </p:nvPr>
        </p:nvSpPr>
        <p:spPr>
          <a:xfrm flipH="1">
            <a:off x="4617125" y="1959450"/>
            <a:ext cx="38169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20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99" name="Google Shape;1999;p9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000" name="Google Shape;2000;p9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2001" name="Google Shape;2001;p9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002" name="Google Shape;2002;p9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3" name="Google Shape;2003;p9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4" name="Google Shape;2004;p9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5" name="Google Shape;2005;p9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6" name="Google Shape;2006;p9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7" name="Google Shape;2007;p9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008" name="Google Shape;2008;p9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009" name="Google Shape;2009;p9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0" name="Google Shape;2010;p9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1" name="Google Shape;2011;p9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2" name="Google Shape;2012;p9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3" name="Google Shape;2013;p9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4" name="Google Shape;2014;p9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5" name="Google Shape;2015;p9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016" name="Google Shape;2016;p9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017" name="Google Shape;2017;p9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018" name="Google Shape;2018;p9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019" name="Google Shape;2019;p9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0" name="Google Shape;2020;p9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1" name="Google Shape;2021;p9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2" name="Google Shape;2022;p9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3" name="Google Shape;2023;p9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4" name="Google Shape;2024;p9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25" name="Google Shape;2025;p9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026" name="Google Shape;2026;p9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7" name="Google Shape;2027;p9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8" name="Google Shape;2028;p9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9" name="Google Shape;2029;p9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0" name="Google Shape;2030;p9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1" name="Google Shape;2031;p9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2" name="Google Shape;2032;p9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3" name="Google Shape;2033;p9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34" name="Google Shape;2034;p9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35" name="Google Shape;2035;p9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036" name="Google Shape;2036;p9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7" name="Google Shape;2037;p9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8" name="Google Shape;2038;p9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9" name="Google Shape;2039;p9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0" name="Google Shape;2040;p9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1" name="Google Shape;2041;p9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42" name="Google Shape;2042;p9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043" name="Google Shape;2043;p9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4" name="Google Shape;2044;p9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5" name="Google Shape;2045;p9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6" name="Google Shape;2046;p9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7" name="Google Shape;2047;p9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8" name="Google Shape;2048;p9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49" name="Google Shape;2049;p9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0" name="Google Shape;2050;p9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1" name="Google Shape;2051;p9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052" name="Google Shape;2052;p9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2053" name="Google Shape;2053;p9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4" name="Google Shape;2054;p9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5" name="Google Shape;2055;p9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6" name="Google Shape;2056;p9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7" name="Google Shape;2057;p9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8" name="Google Shape;2058;p9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059" name="Google Shape;2059;p9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2060" name="Google Shape;2060;p9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1" name="Google Shape;2061;p9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2" name="Google Shape;2062;p9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3" name="Google Shape;2063;p9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4" name="Google Shape;2064;p9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5" name="Google Shape;2065;p9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6" name="Google Shape;2066;p9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7" name="Google Shape;2067;p9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8" name="Google Shape;2068;p9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6"/>
        </a:solidFill>
        <a:effectLst/>
      </p:bgPr>
    </p:bg>
    <p:spTree>
      <p:nvGrpSpPr>
        <p:cNvPr id="1" name="Shape 23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82" name="Google Shape;2382;p13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2383" name="Google Shape;2383;p13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4" name="Google Shape;2384;p13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5" name="Google Shape;2385;p13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6" name="Google Shape;2386;p13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7" name="Google Shape;2387;p13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8" name="Google Shape;2388;p13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9" name="Google Shape;2389;p13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0" name="Google Shape;2390;p13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1" name="Google Shape;2391;p13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2" name="Google Shape;2392;p13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3" name="Google Shape;2393;p13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4" name="Google Shape;2394;p13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5" name="Google Shape;2395;p13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6" name="Google Shape;2396;p13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7" name="Google Shape;2397;p13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8" name="Google Shape;2398;p13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99" name="Google Shape;2399;p13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0" name="Google Shape;2400;p13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1" name="Google Shape;2401;p13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2" name="Google Shape;2402;p13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3" name="Google Shape;2403;p13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4" name="Google Shape;2404;p13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5" name="Google Shape;2405;p13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6" name="Google Shape;2406;p13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7" name="Google Shape;2407;p13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8" name="Google Shape;2408;p13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09" name="Google Shape;2409;p13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0" name="Google Shape;2410;p13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1" name="Google Shape;2411;p13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2" name="Google Shape;2412;p13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3" name="Google Shape;2413;p13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4" name="Google Shape;2414;p13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5" name="Google Shape;2415;p13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6" name="Google Shape;2416;p13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7" name="Google Shape;2417;p13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8" name="Google Shape;2418;p13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19" name="Google Shape;2419;p13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0" name="Google Shape;2420;p13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1" name="Google Shape;2421;p13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2" name="Google Shape;2422;p13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3" name="Google Shape;2423;p13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4" name="Google Shape;2424;p13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5" name="Google Shape;2425;p13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6" name="Google Shape;2426;p13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7" name="Google Shape;2427;p13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8" name="Google Shape;2428;p13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29" name="Google Shape;2429;p13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0" name="Google Shape;2430;p13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1" name="Google Shape;2431;p13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2" name="Google Shape;2432;p13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3" name="Google Shape;2433;p13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4" name="Google Shape;2434;p13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5" name="Google Shape;2435;p13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6" name="Google Shape;2436;p13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7" name="Google Shape;2437;p13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8" name="Google Shape;2438;p13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39" name="Google Shape;2439;p13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0" name="Google Shape;2440;p13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1" name="Google Shape;2441;p13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2" name="Google Shape;2442;p13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3" name="Google Shape;2443;p13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4" name="Google Shape;2444;p13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5" name="Google Shape;2445;p13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6" name="Google Shape;2446;p13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7" name="Google Shape;2447;p13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8" name="Google Shape;2448;p13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49" name="Google Shape;2449;p13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0" name="Google Shape;2450;p13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1" name="Google Shape;2451;p13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2" name="Google Shape;2452;p13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3" name="Google Shape;2453;p13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4" name="Google Shape;2454;p13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5" name="Google Shape;2455;p13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6" name="Google Shape;2456;p13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7" name="Google Shape;2457;p13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8" name="Google Shape;2458;p13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59" name="Google Shape;2459;p13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0" name="Google Shape;2460;p13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1" name="Google Shape;2461;p13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2" name="Google Shape;2462;p13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3" name="Google Shape;2463;p13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4" name="Google Shape;2464;p13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5" name="Google Shape;2465;p13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6" name="Google Shape;2466;p13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7" name="Google Shape;2467;p13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8" name="Google Shape;2468;p13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69" name="Google Shape;2469;p13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0" name="Google Shape;2470;p13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1" name="Google Shape;2471;p13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2" name="Google Shape;2472;p13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3" name="Google Shape;2473;p13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4" name="Google Shape;2474;p13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5" name="Google Shape;2475;p13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6" name="Google Shape;2476;p13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7" name="Google Shape;2477;p13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8" name="Google Shape;2478;p13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79" name="Google Shape;2479;p13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0" name="Google Shape;2480;p13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81" name="Google Shape;2481;p13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482" name="Google Shape;2482;p13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2483" name="Google Shape;2483;p13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4" name="Google Shape;2484;p13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5" name="Google Shape;2485;p13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6" name="Google Shape;2486;p13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7" name="Google Shape;2487;p13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8" name="Google Shape;2488;p13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9" name="Google Shape;2489;p13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0" name="Google Shape;2490;p13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1" name="Google Shape;2491;p13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2" name="Google Shape;2492;p13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3" name="Google Shape;2493;p13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4" name="Google Shape;2494;p13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5" name="Google Shape;2495;p13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6" name="Google Shape;2496;p13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7" name="Google Shape;2497;p13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8" name="Google Shape;2498;p13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99" name="Google Shape;2499;p13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0" name="Google Shape;2500;p13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1" name="Google Shape;2501;p13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2" name="Google Shape;2502;p13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3" name="Google Shape;2503;p13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4" name="Google Shape;2504;p13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5" name="Google Shape;2505;p13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6" name="Google Shape;2506;p13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7" name="Google Shape;2507;p13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8" name="Google Shape;2508;p13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09" name="Google Shape;2509;p13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0" name="Google Shape;2510;p13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1" name="Google Shape;2511;p13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2" name="Google Shape;2512;p13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3" name="Google Shape;2513;p13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4" name="Google Shape;2514;p13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5" name="Google Shape;2515;p13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6" name="Google Shape;2516;p13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7" name="Google Shape;2517;p13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8" name="Google Shape;2518;p13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9" name="Google Shape;2519;p13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0" name="Google Shape;2520;p13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1" name="Google Shape;2521;p13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2" name="Google Shape;2522;p13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3" name="Google Shape;2523;p13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4" name="Google Shape;2524;p13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5" name="Google Shape;2525;p13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6" name="Google Shape;2526;p13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7" name="Google Shape;2527;p13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8" name="Google Shape;2528;p13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9" name="Google Shape;2529;p13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0" name="Google Shape;2530;p13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1" name="Google Shape;2531;p13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2" name="Google Shape;2532;p13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3" name="Google Shape;2533;p13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4" name="Google Shape;2534;p13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5" name="Google Shape;2535;p13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6" name="Google Shape;2536;p13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7" name="Google Shape;2537;p13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8" name="Google Shape;2538;p13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9" name="Google Shape;2539;p13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0" name="Google Shape;2540;p13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1" name="Google Shape;2541;p13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2" name="Google Shape;2542;p13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3" name="Google Shape;2543;p13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4" name="Google Shape;2544;p13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5" name="Google Shape;2545;p13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6" name="Google Shape;2546;p13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47" name="Google Shape;2547;p13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548" name="Google Shape;2548;p13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49" name="Google Shape;2549;p13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0" name="Google Shape;2550;p13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1" name="Google Shape;2551;p13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2" name="Google Shape;2552;p13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3" name="Google Shape;2553;p13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4" name="Google Shape;2554;p13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5" name="Google Shape;2555;p13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6" name="Google Shape;2556;p13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7" name="Google Shape;2557;p13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8" name="Google Shape;2558;p13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59" name="Google Shape;2559;p13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0" name="Google Shape;2560;p13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1" name="Google Shape;2561;p13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2" name="Google Shape;2562;p13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3" name="Google Shape;2563;p13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4" name="Google Shape;2564;p13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5" name="Google Shape;2565;p13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66" name="Google Shape;2566;p13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567" name="Google Shape;2567;p13"/>
          <p:cNvSpPr txBox="1">
            <a:spLocks noGrp="1"/>
          </p:cNvSpPr>
          <p:nvPr>
            <p:ph type="title"/>
          </p:nvPr>
        </p:nvSpPr>
        <p:spPr>
          <a:xfrm>
            <a:off x="933675" y="1603830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68" name="Google Shape;2568;p13"/>
          <p:cNvSpPr txBox="1">
            <a:spLocks noGrp="1"/>
          </p:cNvSpPr>
          <p:nvPr>
            <p:ph type="subTitle" idx="1"/>
          </p:nvPr>
        </p:nvSpPr>
        <p:spPr>
          <a:xfrm>
            <a:off x="1352625" y="22140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69" name="Google Shape;2569;p13"/>
          <p:cNvSpPr txBox="1">
            <a:spLocks noGrp="1"/>
          </p:cNvSpPr>
          <p:nvPr>
            <p:ph type="title" idx="2"/>
          </p:nvPr>
        </p:nvSpPr>
        <p:spPr>
          <a:xfrm>
            <a:off x="5066925" y="1603830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0" name="Google Shape;2570;p13"/>
          <p:cNvSpPr txBox="1">
            <a:spLocks noGrp="1"/>
          </p:cNvSpPr>
          <p:nvPr>
            <p:ph type="subTitle" idx="3"/>
          </p:nvPr>
        </p:nvSpPr>
        <p:spPr>
          <a:xfrm>
            <a:off x="5485875" y="22140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1" name="Google Shape;2571;p13"/>
          <p:cNvSpPr txBox="1">
            <a:spLocks noGrp="1"/>
          </p:cNvSpPr>
          <p:nvPr>
            <p:ph type="title" idx="4"/>
          </p:nvPr>
        </p:nvSpPr>
        <p:spPr>
          <a:xfrm>
            <a:off x="933675" y="3049405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2" name="Google Shape;2572;p13"/>
          <p:cNvSpPr txBox="1">
            <a:spLocks noGrp="1"/>
          </p:cNvSpPr>
          <p:nvPr>
            <p:ph type="subTitle" idx="5"/>
          </p:nvPr>
        </p:nvSpPr>
        <p:spPr>
          <a:xfrm>
            <a:off x="1352625" y="3682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3" name="Google Shape;2573;p13"/>
          <p:cNvSpPr txBox="1">
            <a:spLocks noGrp="1"/>
          </p:cNvSpPr>
          <p:nvPr>
            <p:ph type="title" idx="6"/>
          </p:nvPr>
        </p:nvSpPr>
        <p:spPr>
          <a:xfrm>
            <a:off x="5066925" y="3049405"/>
            <a:ext cx="31434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574" name="Google Shape;2574;p13"/>
          <p:cNvSpPr txBox="1">
            <a:spLocks noGrp="1"/>
          </p:cNvSpPr>
          <p:nvPr>
            <p:ph type="subTitle" idx="7"/>
          </p:nvPr>
        </p:nvSpPr>
        <p:spPr>
          <a:xfrm>
            <a:off x="5485875" y="36822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75" name="Google Shape;2575;p13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2576" name="Google Shape;2576;p13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2577" name="Google Shape;2577;p13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8" name="Google Shape;2578;p13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79" name="Google Shape;2579;p13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0" name="Google Shape;2580;p13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1" name="Google Shape;2581;p13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82" name="Google Shape;2582;p13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583" name="Google Shape;2583;p13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2584" name="Google Shape;2584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5" name="Google Shape;2585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6" name="Google Shape;2586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7" name="Google Shape;2587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8" name="Google Shape;2588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9" name="Google Shape;2589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0" name="Google Shape;2590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1" name="Google Shape;2591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92" name="Google Shape;2592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593" name="Google Shape;2593;p13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594" name="Google Shape;2594;p13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5" name="Google Shape;2595;p13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6" name="Google Shape;2596;p13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7" name="Google Shape;2597;p13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8" name="Google Shape;2598;p13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99" name="Google Shape;2599;p13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00" name="Google Shape;2600;p13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601" name="Google Shape;2601;p13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2" name="Google Shape;2602;p13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3" name="Google Shape;2603;p13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4" name="Google Shape;2604;p13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5" name="Google Shape;2605;p13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6" name="Google Shape;2606;p13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7" name="Google Shape;2607;p13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8" name="Google Shape;2608;p13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09" name="Google Shape;2609;p13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10" name="Google Shape;2610;p13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611" name="Google Shape;2611;p13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2" name="Google Shape;2612;p13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3" name="Google Shape;2613;p13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4" name="Google Shape;2614;p13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5" name="Google Shape;2615;p13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16" name="Google Shape;2616;p13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17" name="Google Shape;2617;p13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618" name="Google Shape;2618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9" name="Google Shape;2619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0" name="Google Shape;2620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1" name="Google Shape;2621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2" name="Google Shape;2622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3" name="Google Shape;2623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4" name="Google Shape;2624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5" name="Google Shape;2625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6" name="Google Shape;2626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27" name="Google Shape;2627;p13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2628" name="Google Shape;2628;p13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29" name="Google Shape;2629;p13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0" name="Google Shape;2630;p13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1" name="Google Shape;2631;p13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2" name="Google Shape;2632;p13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33" name="Google Shape;2633;p13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4" name="Google Shape;2634;p13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2635" name="Google Shape;2635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6" name="Google Shape;2636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7" name="Google Shape;2637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8" name="Google Shape;2638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39" name="Google Shape;2639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0" name="Google Shape;2640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1" name="Google Shape;2641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2" name="Google Shape;2642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43" name="Google Shape;2643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644" name="Google Shape;2644;p13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2645" name="Google Shape;2645;p13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6" name="Google Shape;2646;p13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7" name="Google Shape;2647;p13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8" name="Google Shape;2648;p13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49" name="Google Shape;2649;p13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50" name="Google Shape;2650;p13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51" name="Google Shape;2651;p13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2652" name="Google Shape;2652;p13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3" name="Google Shape;2653;p13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4" name="Google Shape;2654;p13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5" name="Google Shape;2655;p13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6" name="Google Shape;2656;p13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7" name="Google Shape;2657;p13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8" name="Google Shape;2658;p13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9" name="Google Shape;2659;p13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0" name="Google Shape;2660;p13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2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" name="Google Shape;2662;p14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2663" name="Google Shape;2663;p14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4" name="Google Shape;2664;p14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5" name="Google Shape;2665;p14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6" name="Google Shape;2666;p14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7" name="Google Shape;2667;p14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8" name="Google Shape;2668;p14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69" name="Google Shape;2669;p14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0" name="Google Shape;2670;p14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1" name="Google Shape;2671;p14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2" name="Google Shape;2672;p14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3" name="Google Shape;2673;p14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4" name="Google Shape;2674;p14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5" name="Google Shape;2675;p14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6" name="Google Shape;2676;p14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7" name="Google Shape;2677;p14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8" name="Google Shape;2678;p14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79" name="Google Shape;2679;p14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0" name="Google Shape;2680;p14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1" name="Google Shape;2681;p14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2" name="Google Shape;2682;p14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3" name="Google Shape;2683;p14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4" name="Google Shape;2684;p14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5" name="Google Shape;2685;p14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6" name="Google Shape;2686;p14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7" name="Google Shape;2687;p14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8" name="Google Shape;2688;p14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89" name="Google Shape;2689;p14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0" name="Google Shape;2690;p14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1" name="Google Shape;2691;p14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2" name="Google Shape;2692;p14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3" name="Google Shape;2693;p14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4" name="Google Shape;2694;p14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5" name="Google Shape;2695;p14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6" name="Google Shape;2696;p14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7" name="Google Shape;2697;p14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8" name="Google Shape;2698;p14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99" name="Google Shape;2699;p14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0" name="Google Shape;2700;p14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1" name="Google Shape;2701;p14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2" name="Google Shape;2702;p14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3" name="Google Shape;2703;p14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4" name="Google Shape;2704;p14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5" name="Google Shape;2705;p14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6" name="Google Shape;2706;p14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7" name="Google Shape;2707;p14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8" name="Google Shape;2708;p14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09" name="Google Shape;2709;p14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0" name="Google Shape;2710;p14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1" name="Google Shape;2711;p14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2" name="Google Shape;2712;p14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3" name="Google Shape;2713;p14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4" name="Google Shape;2714;p14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5" name="Google Shape;2715;p14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6" name="Google Shape;2716;p14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7" name="Google Shape;2717;p14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8" name="Google Shape;2718;p14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19" name="Google Shape;2719;p14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0" name="Google Shape;2720;p14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1" name="Google Shape;2721;p14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2" name="Google Shape;2722;p14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3" name="Google Shape;2723;p14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4" name="Google Shape;2724;p14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5" name="Google Shape;2725;p14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6" name="Google Shape;2726;p14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7" name="Google Shape;2727;p14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8" name="Google Shape;2728;p14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29" name="Google Shape;2729;p14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0" name="Google Shape;2730;p14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1" name="Google Shape;2731;p14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2" name="Google Shape;2732;p14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3" name="Google Shape;2733;p14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4" name="Google Shape;2734;p14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5" name="Google Shape;2735;p14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6" name="Google Shape;2736;p14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7" name="Google Shape;2737;p14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8" name="Google Shape;2738;p14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39" name="Google Shape;2739;p14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0" name="Google Shape;2740;p14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1" name="Google Shape;2741;p14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2" name="Google Shape;2742;p14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3" name="Google Shape;2743;p14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4" name="Google Shape;2744;p14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5" name="Google Shape;2745;p14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6" name="Google Shape;2746;p14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7" name="Google Shape;2747;p14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8" name="Google Shape;2748;p14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49" name="Google Shape;2749;p14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0" name="Google Shape;2750;p14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1" name="Google Shape;2751;p14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2" name="Google Shape;2752;p14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3" name="Google Shape;2753;p14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4" name="Google Shape;2754;p14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5" name="Google Shape;2755;p14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6" name="Google Shape;2756;p14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7" name="Google Shape;2757;p14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8" name="Google Shape;2758;p14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59" name="Google Shape;2759;p14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0" name="Google Shape;2760;p14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61" name="Google Shape;2761;p14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762" name="Google Shape;2762;p14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2763" name="Google Shape;2763;p14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4" name="Google Shape;2764;p14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5" name="Google Shape;2765;p14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6" name="Google Shape;2766;p14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7" name="Google Shape;2767;p14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8" name="Google Shape;2768;p14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69" name="Google Shape;2769;p14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0" name="Google Shape;2770;p14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1" name="Google Shape;2771;p14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2" name="Google Shape;2772;p14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3" name="Google Shape;2773;p14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4" name="Google Shape;2774;p14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5" name="Google Shape;2775;p14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6" name="Google Shape;2776;p14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7" name="Google Shape;2777;p14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8" name="Google Shape;2778;p14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79" name="Google Shape;2779;p14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0" name="Google Shape;2780;p14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1" name="Google Shape;2781;p14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2" name="Google Shape;2782;p14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3" name="Google Shape;2783;p14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4" name="Google Shape;2784;p14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5" name="Google Shape;2785;p14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6" name="Google Shape;2786;p14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7" name="Google Shape;2787;p14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8" name="Google Shape;2788;p14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89" name="Google Shape;2789;p14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0" name="Google Shape;2790;p14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1" name="Google Shape;2791;p14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2" name="Google Shape;2792;p14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3" name="Google Shape;2793;p14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4" name="Google Shape;2794;p14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5" name="Google Shape;2795;p14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6" name="Google Shape;2796;p14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7" name="Google Shape;2797;p14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8" name="Google Shape;2798;p14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99" name="Google Shape;2799;p14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0" name="Google Shape;2800;p14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1" name="Google Shape;2801;p14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2" name="Google Shape;2802;p14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3" name="Google Shape;2803;p14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4" name="Google Shape;2804;p14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5" name="Google Shape;2805;p14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6" name="Google Shape;2806;p14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7" name="Google Shape;2807;p14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8" name="Google Shape;2808;p14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09" name="Google Shape;2809;p14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0" name="Google Shape;2810;p14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1" name="Google Shape;2811;p14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2" name="Google Shape;2812;p14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3" name="Google Shape;2813;p14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4" name="Google Shape;2814;p14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5" name="Google Shape;2815;p14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6" name="Google Shape;2816;p14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7" name="Google Shape;2817;p14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8" name="Google Shape;2818;p14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19" name="Google Shape;2819;p14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0" name="Google Shape;2820;p14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1" name="Google Shape;2821;p14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2" name="Google Shape;2822;p14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3" name="Google Shape;2823;p14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4" name="Google Shape;2824;p14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5" name="Google Shape;2825;p14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6" name="Google Shape;2826;p14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27" name="Google Shape;2827;p14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2828" name="Google Shape;2828;p14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29" name="Google Shape;2829;p14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0" name="Google Shape;2830;p14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1" name="Google Shape;2831;p14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2" name="Google Shape;2832;p14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3" name="Google Shape;2833;p14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4" name="Google Shape;2834;p14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5" name="Google Shape;2835;p14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6" name="Google Shape;2836;p14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7" name="Google Shape;2837;p14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8" name="Google Shape;2838;p14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9" name="Google Shape;2839;p14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0" name="Google Shape;2840;p14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1" name="Google Shape;2841;p14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2" name="Google Shape;2842;p14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3" name="Google Shape;2843;p14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4" name="Google Shape;2844;p14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5" name="Google Shape;2845;p14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6" name="Google Shape;2846;p14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847" name="Google Shape;2847;p14"/>
          <p:cNvSpPr txBox="1">
            <a:spLocks noGrp="1"/>
          </p:cNvSpPr>
          <p:nvPr>
            <p:ph type="title"/>
          </p:nvPr>
        </p:nvSpPr>
        <p:spPr>
          <a:xfrm>
            <a:off x="2391900" y="3211325"/>
            <a:ext cx="4360200" cy="531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22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2848" name="Google Shape;2848;p14"/>
          <p:cNvSpPr txBox="1">
            <a:spLocks noGrp="1"/>
          </p:cNvSpPr>
          <p:nvPr>
            <p:ph type="subTitle" idx="1"/>
          </p:nvPr>
        </p:nvSpPr>
        <p:spPr>
          <a:xfrm>
            <a:off x="1335475" y="1513700"/>
            <a:ext cx="6473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33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grpSp>
        <p:nvGrpSpPr>
          <p:cNvPr id="2849" name="Google Shape;2849;p14"/>
          <p:cNvGrpSpPr/>
          <p:nvPr/>
        </p:nvGrpSpPr>
        <p:grpSpPr>
          <a:xfrm>
            <a:off x="451896" y="4152368"/>
            <a:ext cx="3369488" cy="1707138"/>
            <a:chOff x="4915213" y="3574313"/>
            <a:chExt cx="3624275" cy="1836225"/>
          </a:xfrm>
        </p:grpSpPr>
        <p:grpSp>
          <p:nvGrpSpPr>
            <p:cNvPr id="2850" name="Google Shape;2850;p14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851" name="Google Shape;2851;p14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2" name="Google Shape;2852;p14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3" name="Google Shape;2853;p14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4" name="Google Shape;2854;p14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5" name="Google Shape;2855;p14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56" name="Google Shape;2856;p14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57" name="Google Shape;2857;p14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858" name="Google Shape;2858;p14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59" name="Google Shape;2859;p14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0" name="Google Shape;2860;p14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1" name="Google Shape;2861;p14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2" name="Google Shape;2862;p14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3" name="Google Shape;2863;p14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4" name="Google Shape;2864;p14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65" name="Google Shape;2865;p14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66" name="Google Shape;2866;p14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67" name="Google Shape;2867;p14"/>
          <p:cNvGrpSpPr/>
          <p:nvPr/>
        </p:nvGrpSpPr>
        <p:grpSpPr>
          <a:xfrm>
            <a:off x="5064546" y="4152368"/>
            <a:ext cx="3369488" cy="1707138"/>
            <a:chOff x="4915213" y="3574313"/>
            <a:chExt cx="3624275" cy="1836225"/>
          </a:xfrm>
        </p:grpSpPr>
        <p:grpSp>
          <p:nvGrpSpPr>
            <p:cNvPr id="2868" name="Google Shape;2868;p14"/>
            <p:cNvGrpSpPr/>
            <p:nvPr/>
          </p:nvGrpSpPr>
          <p:grpSpPr>
            <a:xfrm>
              <a:off x="4915213" y="3574313"/>
              <a:ext cx="3624275" cy="1836225"/>
              <a:chOff x="6533200" y="2928913"/>
              <a:chExt cx="3624275" cy="1836225"/>
            </a:xfrm>
          </p:grpSpPr>
          <p:sp>
            <p:nvSpPr>
              <p:cNvPr id="2869" name="Google Shape;2869;p14"/>
              <p:cNvSpPr/>
              <p:nvPr/>
            </p:nvSpPr>
            <p:spPr>
              <a:xfrm>
                <a:off x="6533200" y="3211613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0" name="Google Shape;2870;p14"/>
              <p:cNvSpPr/>
              <p:nvPr/>
            </p:nvSpPr>
            <p:spPr>
              <a:xfrm>
                <a:off x="6781700" y="3225788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1" name="Google Shape;2871;p14"/>
              <p:cNvSpPr/>
              <p:nvPr/>
            </p:nvSpPr>
            <p:spPr>
              <a:xfrm>
                <a:off x="7468375" y="3231638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2" name="Google Shape;2872;p14"/>
              <p:cNvSpPr/>
              <p:nvPr/>
            </p:nvSpPr>
            <p:spPr>
              <a:xfrm>
                <a:off x="8324475" y="3210788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3" name="Google Shape;2873;p14"/>
              <p:cNvSpPr/>
              <p:nvPr/>
            </p:nvSpPr>
            <p:spPr>
              <a:xfrm>
                <a:off x="8320300" y="3217463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74" name="Google Shape;2874;p14"/>
              <p:cNvSpPr/>
              <p:nvPr/>
            </p:nvSpPr>
            <p:spPr>
              <a:xfrm>
                <a:off x="8279425" y="3219113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2875" name="Google Shape;2875;p14"/>
              <p:cNvGrpSpPr/>
              <p:nvPr/>
            </p:nvGrpSpPr>
            <p:grpSpPr>
              <a:xfrm>
                <a:off x="6533200" y="2928913"/>
                <a:ext cx="3624275" cy="1836225"/>
                <a:chOff x="112275" y="2665738"/>
                <a:chExt cx="3624275" cy="1836225"/>
              </a:xfrm>
            </p:grpSpPr>
            <p:sp>
              <p:nvSpPr>
                <p:cNvPr id="2876" name="Google Shape;2876;p14"/>
                <p:cNvSpPr/>
                <p:nvPr/>
              </p:nvSpPr>
              <p:spPr>
                <a:xfrm>
                  <a:off x="112275" y="2948438"/>
                  <a:ext cx="1777125" cy="11637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1085" h="46551" extrusionOk="0">
                      <a:moveTo>
                        <a:pt x="71051" y="1"/>
                      </a:moveTo>
                      <a:cubicBezTo>
                        <a:pt x="59209" y="601"/>
                        <a:pt x="18213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904" y="44166"/>
                      </a:cubicBezTo>
                      <a:cubicBezTo>
                        <a:pt x="6057" y="45630"/>
                        <a:pt x="7285" y="46551"/>
                        <a:pt x="8555" y="46551"/>
                      </a:cubicBezTo>
                      <a:cubicBezTo>
                        <a:pt x="9222" y="46551"/>
                        <a:pt x="9901" y="46296"/>
                        <a:pt x="10441" y="45733"/>
                      </a:cubicBezTo>
                      <a:cubicBezTo>
                        <a:pt x="24151" y="31390"/>
                        <a:pt x="50203" y="12610"/>
                        <a:pt x="71051" y="568"/>
                      </a:cubicBezTo>
                      <a:cubicBezTo>
                        <a:pt x="71051" y="401"/>
                        <a:pt x="71051" y="201"/>
                        <a:pt x="71084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7" name="Google Shape;2877;p14"/>
                <p:cNvSpPr/>
                <p:nvPr/>
              </p:nvSpPr>
              <p:spPr>
                <a:xfrm>
                  <a:off x="360775" y="2962613"/>
                  <a:ext cx="1529450" cy="14273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178" h="57092" extrusionOk="0">
                      <a:moveTo>
                        <a:pt x="61111" y="1"/>
                      </a:moveTo>
                      <a:cubicBezTo>
                        <a:pt x="40830" y="11709"/>
                        <a:pt x="15678" y="29789"/>
                        <a:pt x="1668" y="43932"/>
                      </a:cubicBezTo>
                      <a:cubicBezTo>
                        <a:pt x="1" y="45633"/>
                        <a:pt x="1235" y="48435"/>
                        <a:pt x="3603" y="48435"/>
                      </a:cubicBezTo>
                      <a:cubicBezTo>
                        <a:pt x="10441" y="48469"/>
                        <a:pt x="18947" y="51604"/>
                        <a:pt x="23250" y="56208"/>
                      </a:cubicBezTo>
                      <a:cubicBezTo>
                        <a:pt x="23794" y="56806"/>
                        <a:pt x="24517" y="57091"/>
                        <a:pt x="25231" y="57091"/>
                      </a:cubicBezTo>
                      <a:cubicBezTo>
                        <a:pt x="26228" y="57091"/>
                        <a:pt x="27207" y="56537"/>
                        <a:pt x="27654" y="55507"/>
                      </a:cubicBezTo>
                      <a:cubicBezTo>
                        <a:pt x="34525" y="39529"/>
                        <a:pt x="48001" y="18180"/>
                        <a:pt x="61178" y="101"/>
                      </a:cubicBezTo>
                      <a:cubicBezTo>
                        <a:pt x="61144" y="34"/>
                        <a:pt x="61144" y="67"/>
                        <a:pt x="61111" y="1"/>
                      </a:cubicBezTo>
                      <a:close/>
                    </a:path>
                  </a:pathLst>
                </a:custGeom>
                <a:solidFill>
                  <a:srgbClr val="191919">
                    <a:alpha val="189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8" name="Google Shape;2878;p14"/>
                <p:cNvSpPr/>
                <p:nvPr/>
              </p:nvSpPr>
              <p:spPr>
                <a:xfrm>
                  <a:off x="1047450" y="2968463"/>
                  <a:ext cx="858600" cy="15202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44" h="60811" extrusionOk="0">
                      <a:moveTo>
                        <a:pt x="33610" y="0"/>
                      </a:moveTo>
                      <a:lnTo>
                        <a:pt x="33610" y="0"/>
                      </a:lnTo>
                      <a:cubicBezTo>
                        <a:pt x="20868" y="17479"/>
                        <a:pt x="7859" y="38027"/>
                        <a:pt x="820" y="53805"/>
                      </a:cubicBezTo>
                      <a:cubicBezTo>
                        <a:pt x="1" y="55627"/>
                        <a:pt x="1392" y="57532"/>
                        <a:pt x="3259" y="57532"/>
                      </a:cubicBezTo>
                      <a:cubicBezTo>
                        <a:pt x="3442" y="57532"/>
                        <a:pt x="3631" y="57514"/>
                        <a:pt x="3823" y="57475"/>
                      </a:cubicBezTo>
                      <a:cubicBezTo>
                        <a:pt x="5960" y="57013"/>
                        <a:pt x="8473" y="56796"/>
                        <a:pt x="11131" y="56796"/>
                      </a:cubicBezTo>
                      <a:cubicBezTo>
                        <a:pt x="17887" y="56796"/>
                        <a:pt x="25582" y="58197"/>
                        <a:pt x="30442" y="60543"/>
                      </a:cubicBezTo>
                      <a:cubicBezTo>
                        <a:pt x="30815" y="60727"/>
                        <a:pt x="31200" y="60811"/>
                        <a:pt x="31574" y="60811"/>
                      </a:cubicBezTo>
                      <a:cubicBezTo>
                        <a:pt x="33038" y="60811"/>
                        <a:pt x="34344" y="59529"/>
                        <a:pt x="34211" y="57908"/>
                      </a:cubicBezTo>
                      <a:cubicBezTo>
                        <a:pt x="32443" y="37794"/>
                        <a:pt x="32777" y="16745"/>
                        <a:pt x="3361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1508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79" name="Google Shape;2879;p14"/>
                <p:cNvSpPr/>
                <p:nvPr/>
              </p:nvSpPr>
              <p:spPr>
                <a:xfrm>
                  <a:off x="1903550" y="2947613"/>
                  <a:ext cx="1833000" cy="109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320" h="43808" extrusionOk="0">
                      <a:moveTo>
                        <a:pt x="100" y="0"/>
                      </a:moveTo>
                      <a:lnTo>
                        <a:pt x="0" y="334"/>
                      </a:lnTo>
                      <a:cubicBezTo>
                        <a:pt x="23450" y="12276"/>
                        <a:pt x="51837" y="29588"/>
                        <a:pt x="67248" y="43131"/>
                      </a:cubicBezTo>
                      <a:cubicBezTo>
                        <a:pt x="67767" y="43597"/>
                        <a:pt x="68383" y="43807"/>
                        <a:pt x="68988" y="43807"/>
                      </a:cubicBezTo>
                      <a:cubicBezTo>
                        <a:pt x="70289" y="43807"/>
                        <a:pt x="71538" y="42833"/>
                        <a:pt x="71651" y="41330"/>
                      </a:cubicBezTo>
                      <a:cubicBezTo>
                        <a:pt x="71818" y="38961"/>
                        <a:pt x="72218" y="36326"/>
                        <a:pt x="72986" y="34125"/>
                      </a:cubicBezTo>
                      <a:cubicBezTo>
                        <a:pt x="73319" y="33091"/>
                        <a:pt x="73052" y="31956"/>
                        <a:pt x="72252" y="31256"/>
                      </a:cubicBezTo>
                      <a:cubicBezTo>
                        <a:pt x="56274" y="16712"/>
                        <a:pt x="11275" y="0"/>
                        <a:pt x="100" y="0"/>
                      </a:cubicBezTo>
                      <a:close/>
                    </a:path>
                  </a:pathLst>
                </a:custGeom>
                <a:solidFill>
                  <a:srgbClr val="191919">
                    <a:alpha val="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0" name="Google Shape;2880;p14"/>
                <p:cNvSpPr/>
                <p:nvPr/>
              </p:nvSpPr>
              <p:spPr>
                <a:xfrm>
                  <a:off x="1899375" y="2954288"/>
                  <a:ext cx="1687900" cy="138895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516" h="55558" extrusionOk="0">
                      <a:moveTo>
                        <a:pt x="67" y="0"/>
                      </a:moveTo>
                      <a:cubicBezTo>
                        <a:pt x="34" y="67"/>
                        <a:pt x="34" y="33"/>
                        <a:pt x="0" y="67"/>
                      </a:cubicBezTo>
                      <a:cubicBezTo>
                        <a:pt x="16979" y="16979"/>
                        <a:pt x="36593" y="38361"/>
                        <a:pt x="44466" y="54072"/>
                      </a:cubicBezTo>
                      <a:cubicBezTo>
                        <a:pt x="44945" y="55049"/>
                        <a:pt x="45883" y="55558"/>
                        <a:pt x="46835" y="55558"/>
                      </a:cubicBezTo>
                      <a:cubicBezTo>
                        <a:pt x="47605" y="55558"/>
                        <a:pt x="48384" y="55225"/>
                        <a:pt x="48935" y="54539"/>
                      </a:cubicBezTo>
                      <a:cubicBezTo>
                        <a:pt x="53238" y="49135"/>
                        <a:pt x="58676" y="46367"/>
                        <a:pt x="64080" y="46033"/>
                      </a:cubicBezTo>
                      <a:cubicBezTo>
                        <a:pt x="66481" y="45900"/>
                        <a:pt x="67515" y="42931"/>
                        <a:pt x="65681" y="41363"/>
                      </a:cubicBezTo>
                      <a:cubicBezTo>
                        <a:pt x="49936" y="28053"/>
                        <a:pt x="22650" y="11508"/>
                        <a:pt x="67" y="0"/>
                      </a:cubicBezTo>
                      <a:close/>
                    </a:path>
                  </a:pathLst>
                </a:custGeom>
                <a:solidFill>
                  <a:srgbClr val="191919">
                    <a:alpha val="615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1" name="Google Shape;2881;p14"/>
                <p:cNvSpPr/>
                <p:nvPr/>
              </p:nvSpPr>
              <p:spPr>
                <a:xfrm>
                  <a:off x="1858500" y="2955938"/>
                  <a:ext cx="1148675" cy="15460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5947" h="61841" extrusionOk="0">
                      <a:moveTo>
                        <a:pt x="1635" y="1"/>
                      </a:moveTo>
                      <a:cubicBezTo>
                        <a:pt x="1602" y="34"/>
                        <a:pt x="1569" y="34"/>
                        <a:pt x="1502" y="34"/>
                      </a:cubicBezTo>
                      <a:cubicBezTo>
                        <a:pt x="1402" y="168"/>
                        <a:pt x="1302" y="334"/>
                        <a:pt x="1168" y="501"/>
                      </a:cubicBezTo>
                      <a:cubicBezTo>
                        <a:pt x="301" y="17547"/>
                        <a:pt x="1" y="38995"/>
                        <a:pt x="1869" y="59443"/>
                      </a:cubicBezTo>
                      <a:cubicBezTo>
                        <a:pt x="1989" y="60884"/>
                        <a:pt x="3215" y="61841"/>
                        <a:pt x="4515" y="61841"/>
                      </a:cubicBezTo>
                      <a:cubicBezTo>
                        <a:pt x="5021" y="61841"/>
                        <a:pt x="5538" y="61696"/>
                        <a:pt x="6005" y="61378"/>
                      </a:cubicBezTo>
                      <a:cubicBezTo>
                        <a:pt x="12280" y="57075"/>
                        <a:pt x="22400" y="54418"/>
                        <a:pt x="31722" y="54418"/>
                      </a:cubicBezTo>
                      <a:cubicBezTo>
                        <a:pt x="35335" y="54418"/>
                        <a:pt x="38828" y="54817"/>
                        <a:pt x="41931" y="55674"/>
                      </a:cubicBezTo>
                      <a:cubicBezTo>
                        <a:pt x="42172" y="55738"/>
                        <a:pt x="42409" y="55768"/>
                        <a:pt x="42637" y="55768"/>
                      </a:cubicBezTo>
                      <a:cubicBezTo>
                        <a:pt x="44562" y="55768"/>
                        <a:pt x="45947" y="53653"/>
                        <a:pt x="44933" y="51805"/>
                      </a:cubicBezTo>
                      <a:cubicBezTo>
                        <a:pt x="36427" y="36360"/>
                        <a:pt x="17847" y="16112"/>
                        <a:pt x="1635" y="1"/>
                      </a:cubicBezTo>
                      <a:close/>
                    </a:path>
                  </a:pathLst>
                </a:custGeom>
                <a:solidFill>
                  <a:srgbClr val="191919">
                    <a:alpha val="950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2" name="Google Shape;2882;p14"/>
                <p:cNvSpPr/>
                <p:nvPr/>
              </p:nvSpPr>
              <p:spPr>
                <a:xfrm>
                  <a:off x="112275" y="2948438"/>
                  <a:ext cx="2249125" cy="15535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9965" h="62141" extrusionOk="0">
                      <a:moveTo>
                        <a:pt x="71585" y="58242"/>
                      </a:moveTo>
                      <a:lnTo>
                        <a:pt x="71585" y="58242"/>
                      </a:lnTo>
                      <a:cubicBezTo>
                        <a:pt x="71590" y="58323"/>
                        <a:pt x="71595" y="58404"/>
                        <a:pt x="71601" y="58485"/>
                      </a:cubicBezTo>
                      <a:lnTo>
                        <a:pt x="71601" y="58485"/>
                      </a:lnTo>
                      <a:cubicBezTo>
                        <a:pt x="71593" y="58407"/>
                        <a:pt x="71585" y="58324"/>
                        <a:pt x="71585" y="58242"/>
                      </a:cubicBezTo>
                      <a:close/>
                      <a:moveTo>
                        <a:pt x="71017" y="1"/>
                      </a:moveTo>
                      <a:lnTo>
                        <a:pt x="71017" y="1"/>
                      </a:lnTo>
                      <a:cubicBezTo>
                        <a:pt x="59142" y="634"/>
                        <a:pt x="18180" y="15879"/>
                        <a:pt x="1301" y="29722"/>
                      </a:cubicBezTo>
                      <a:cubicBezTo>
                        <a:pt x="100" y="30723"/>
                        <a:pt x="0" y="32524"/>
                        <a:pt x="1101" y="33625"/>
                      </a:cubicBezTo>
                      <a:cubicBezTo>
                        <a:pt x="3569" y="36060"/>
                        <a:pt x="5371" y="39762"/>
                        <a:pt x="5871" y="44166"/>
                      </a:cubicBezTo>
                      <a:cubicBezTo>
                        <a:pt x="6046" y="45630"/>
                        <a:pt x="7281" y="46551"/>
                        <a:pt x="8544" y="46551"/>
                      </a:cubicBezTo>
                      <a:cubicBezTo>
                        <a:pt x="9208" y="46551"/>
                        <a:pt x="9879" y="46296"/>
                        <a:pt x="10408" y="45733"/>
                      </a:cubicBezTo>
                      <a:cubicBezTo>
                        <a:pt x="10808" y="45333"/>
                        <a:pt x="11208" y="44933"/>
                        <a:pt x="11608" y="44532"/>
                      </a:cubicBezTo>
                      <a:lnTo>
                        <a:pt x="11608" y="44532"/>
                      </a:lnTo>
                      <a:cubicBezTo>
                        <a:pt x="9974" y="46200"/>
                        <a:pt x="11175" y="49002"/>
                        <a:pt x="13543" y="49002"/>
                      </a:cubicBezTo>
                      <a:cubicBezTo>
                        <a:pt x="20381" y="49036"/>
                        <a:pt x="28887" y="52171"/>
                        <a:pt x="33190" y="56775"/>
                      </a:cubicBezTo>
                      <a:cubicBezTo>
                        <a:pt x="33734" y="57373"/>
                        <a:pt x="34457" y="57658"/>
                        <a:pt x="35171" y="57658"/>
                      </a:cubicBezTo>
                      <a:cubicBezTo>
                        <a:pt x="36168" y="57658"/>
                        <a:pt x="37147" y="57104"/>
                        <a:pt x="37594" y="56074"/>
                      </a:cubicBezTo>
                      <a:cubicBezTo>
                        <a:pt x="37794" y="55574"/>
                        <a:pt x="37994" y="55107"/>
                        <a:pt x="38227" y="54606"/>
                      </a:cubicBezTo>
                      <a:lnTo>
                        <a:pt x="38227" y="54606"/>
                      </a:lnTo>
                      <a:cubicBezTo>
                        <a:pt x="37408" y="56428"/>
                        <a:pt x="38799" y="58333"/>
                        <a:pt x="40666" y="58333"/>
                      </a:cubicBezTo>
                      <a:cubicBezTo>
                        <a:pt x="40849" y="58333"/>
                        <a:pt x="41038" y="58315"/>
                        <a:pt x="41230" y="58276"/>
                      </a:cubicBezTo>
                      <a:cubicBezTo>
                        <a:pt x="43367" y="57814"/>
                        <a:pt x="45880" y="57597"/>
                        <a:pt x="48538" y="57597"/>
                      </a:cubicBezTo>
                      <a:cubicBezTo>
                        <a:pt x="55294" y="57597"/>
                        <a:pt x="62989" y="58998"/>
                        <a:pt x="67849" y="61344"/>
                      </a:cubicBezTo>
                      <a:cubicBezTo>
                        <a:pt x="68217" y="61519"/>
                        <a:pt x="68597" y="61599"/>
                        <a:pt x="68967" y="61599"/>
                      </a:cubicBezTo>
                      <a:cubicBezTo>
                        <a:pt x="70405" y="61599"/>
                        <a:pt x="71694" y="60389"/>
                        <a:pt x="71625" y="58814"/>
                      </a:cubicBezTo>
                      <a:lnTo>
                        <a:pt x="71625" y="58814"/>
                      </a:lnTo>
                      <a:cubicBezTo>
                        <a:pt x="71648" y="59124"/>
                        <a:pt x="71677" y="59434"/>
                        <a:pt x="71718" y="59743"/>
                      </a:cubicBezTo>
                      <a:cubicBezTo>
                        <a:pt x="71838" y="61184"/>
                        <a:pt x="73064" y="62141"/>
                        <a:pt x="74364" y="62141"/>
                      </a:cubicBezTo>
                      <a:cubicBezTo>
                        <a:pt x="74870" y="62141"/>
                        <a:pt x="75387" y="61996"/>
                        <a:pt x="75854" y="61678"/>
                      </a:cubicBezTo>
                      <a:cubicBezTo>
                        <a:pt x="79557" y="59143"/>
                        <a:pt x="84560" y="57175"/>
                        <a:pt x="89964" y="56007"/>
                      </a:cubicBezTo>
                      <a:cubicBezTo>
                        <a:pt x="89764" y="55974"/>
                        <a:pt x="89531" y="55874"/>
                        <a:pt x="89331" y="55774"/>
                      </a:cubicBezTo>
                      <a:cubicBezTo>
                        <a:pt x="84466" y="53426"/>
                        <a:pt x="76762" y="52041"/>
                        <a:pt x="70001" y="52041"/>
                      </a:cubicBezTo>
                      <a:cubicBezTo>
                        <a:pt x="67350" y="52041"/>
                        <a:pt x="64844" y="52254"/>
                        <a:pt x="62712" y="52705"/>
                      </a:cubicBezTo>
                      <a:cubicBezTo>
                        <a:pt x="62205" y="52816"/>
                        <a:pt x="61561" y="52870"/>
                        <a:pt x="60853" y="52870"/>
                      </a:cubicBezTo>
                      <a:cubicBezTo>
                        <a:pt x="58578" y="52870"/>
                        <a:pt x="55657" y="52306"/>
                        <a:pt x="54639" y="51237"/>
                      </a:cubicBezTo>
                      <a:cubicBezTo>
                        <a:pt x="50369" y="46601"/>
                        <a:pt x="41830" y="43498"/>
                        <a:pt x="35025" y="43465"/>
                      </a:cubicBezTo>
                      <a:cubicBezTo>
                        <a:pt x="32657" y="43465"/>
                        <a:pt x="27620" y="40863"/>
                        <a:pt x="27353" y="38628"/>
                      </a:cubicBezTo>
                      <a:cubicBezTo>
                        <a:pt x="26853" y="34225"/>
                        <a:pt x="25051" y="30522"/>
                        <a:pt x="22550" y="28054"/>
                      </a:cubicBezTo>
                      <a:cubicBezTo>
                        <a:pt x="21449" y="26987"/>
                        <a:pt x="21582" y="25152"/>
                        <a:pt x="22783" y="24185"/>
                      </a:cubicBezTo>
                      <a:cubicBezTo>
                        <a:pt x="33624" y="15278"/>
                        <a:pt x="54406" y="5805"/>
                        <a:pt x="71017" y="1"/>
                      </a:cubicBezTo>
                      <a:close/>
                    </a:path>
                  </a:pathLst>
                </a:custGeom>
                <a:solidFill>
                  <a:srgbClr val="191919">
                    <a:alpha val="28490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883" name="Google Shape;2883;p14"/>
                <p:cNvSpPr/>
                <p:nvPr/>
              </p:nvSpPr>
              <p:spPr>
                <a:xfrm>
                  <a:off x="1820150" y="2665738"/>
                  <a:ext cx="184325" cy="25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373" h="10208" extrusionOk="0">
                      <a:moveTo>
                        <a:pt x="3670" y="0"/>
                      </a:moveTo>
                      <a:cubicBezTo>
                        <a:pt x="1835" y="0"/>
                        <a:pt x="1" y="10208"/>
                        <a:pt x="1" y="10208"/>
                      </a:cubicBezTo>
                      <a:lnTo>
                        <a:pt x="7372" y="10208"/>
                      </a:lnTo>
                      <a:cubicBezTo>
                        <a:pt x="7372" y="10208"/>
                        <a:pt x="5538" y="0"/>
                        <a:pt x="3670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2884" name="Google Shape;2884;p14"/>
            <p:cNvSpPr/>
            <p:nvPr/>
          </p:nvSpPr>
          <p:spPr>
            <a:xfrm>
              <a:off x="6580563" y="3762025"/>
              <a:ext cx="293575" cy="111775"/>
            </a:xfrm>
            <a:custGeom>
              <a:avLst/>
              <a:gdLst/>
              <a:ahLst/>
              <a:cxnLst/>
              <a:rect l="l" t="t" r="r" b="b"/>
              <a:pathLst>
                <a:path w="11743" h="4471" extrusionOk="0">
                  <a:moveTo>
                    <a:pt x="2002" y="1"/>
                  </a:moveTo>
                  <a:cubicBezTo>
                    <a:pt x="902" y="1"/>
                    <a:pt x="1" y="902"/>
                    <a:pt x="1" y="2002"/>
                  </a:cubicBezTo>
                  <a:lnTo>
                    <a:pt x="1" y="2469"/>
                  </a:lnTo>
                  <a:cubicBezTo>
                    <a:pt x="1" y="3570"/>
                    <a:pt x="902" y="4471"/>
                    <a:pt x="2002" y="4471"/>
                  </a:cubicBezTo>
                  <a:lnTo>
                    <a:pt x="9741" y="4471"/>
                  </a:lnTo>
                  <a:cubicBezTo>
                    <a:pt x="10875" y="4471"/>
                    <a:pt x="11743" y="3570"/>
                    <a:pt x="11743" y="2469"/>
                  </a:cubicBezTo>
                  <a:lnTo>
                    <a:pt x="11743" y="2002"/>
                  </a:lnTo>
                  <a:cubicBezTo>
                    <a:pt x="11743" y="902"/>
                    <a:pt x="10875" y="1"/>
                    <a:pt x="974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85" name="Google Shape;2885;p14"/>
          <p:cNvGrpSpPr/>
          <p:nvPr/>
        </p:nvGrpSpPr>
        <p:grpSpPr>
          <a:xfrm>
            <a:off x="2023804" y="4488761"/>
            <a:ext cx="3369488" cy="1707138"/>
            <a:chOff x="4054650" y="529913"/>
            <a:chExt cx="3624275" cy="1836225"/>
          </a:xfrm>
        </p:grpSpPr>
        <p:sp>
          <p:nvSpPr>
            <p:cNvPr id="2886" name="Google Shape;2886;p14"/>
            <p:cNvSpPr/>
            <p:nvPr/>
          </p:nvSpPr>
          <p:spPr>
            <a:xfrm>
              <a:off x="405465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7" name="Google Shape;2887;p14"/>
            <p:cNvSpPr/>
            <p:nvPr/>
          </p:nvSpPr>
          <p:spPr>
            <a:xfrm>
              <a:off x="430315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8" name="Google Shape;2888;p14"/>
            <p:cNvSpPr/>
            <p:nvPr/>
          </p:nvSpPr>
          <p:spPr>
            <a:xfrm>
              <a:off x="49898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89" name="Google Shape;2889;p14"/>
            <p:cNvSpPr/>
            <p:nvPr/>
          </p:nvSpPr>
          <p:spPr>
            <a:xfrm>
              <a:off x="584592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0" name="Google Shape;2890;p14"/>
            <p:cNvSpPr/>
            <p:nvPr/>
          </p:nvSpPr>
          <p:spPr>
            <a:xfrm>
              <a:off x="584175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91" name="Google Shape;2891;p14"/>
            <p:cNvSpPr/>
            <p:nvPr/>
          </p:nvSpPr>
          <p:spPr>
            <a:xfrm>
              <a:off x="580087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892" name="Google Shape;2892;p14"/>
            <p:cNvGrpSpPr/>
            <p:nvPr/>
          </p:nvGrpSpPr>
          <p:grpSpPr>
            <a:xfrm>
              <a:off x="4054650" y="529913"/>
              <a:ext cx="3624275" cy="1836225"/>
              <a:chOff x="112275" y="2665738"/>
              <a:chExt cx="3624275" cy="1836225"/>
            </a:xfrm>
          </p:grpSpPr>
          <p:sp>
            <p:nvSpPr>
              <p:cNvPr id="2893" name="Google Shape;2893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4" name="Google Shape;2894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5" name="Google Shape;2895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6" name="Google Shape;2896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7" name="Google Shape;2897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8" name="Google Shape;2898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99" name="Google Shape;2899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0" name="Google Shape;2900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01" name="Google Shape;2901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02" name="Google Shape;2902;p14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2903" name="Google Shape;2903;p14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4" name="Google Shape;2904;p14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5" name="Google Shape;2905;p14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6" name="Google Shape;2906;p14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7" name="Google Shape;2907;p14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08" name="Google Shape;2908;p14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09" name="Google Shape;2909;p14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2910" name="Google Shape;2910;p14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1" name="Google Shape;2911;p14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2" name="Google Shape;2912;p14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3" name="Google Shape;2913;p14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4" name="Google Shape;2914;p14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5" name="Google Shape;2915;p14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6" name="Google Shape;2916;p14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7" name="Google Shape;2917;p14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18" name="Google Shape;2918;p14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19" name="Google Shape;2919;p14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2920" name="Google Shape;2920;p14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1" name="Google Shape;2921;p14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2" name="Google Shape;2922;p14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3" name="Google Shape;2923;p14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4" name="Google Shape;2924;p14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5" name="Google Shape;2925;p14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26" name="Google Shape;2926;p14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2927" name="Google Shape;2927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8" name="Google Shape;2928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29" name="Google Shape;2929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0" name="Google Shape;2930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1" name="Google Shape;2931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2" name="Google Shape;2932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3" name="Google Shape;2933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4" name="Google Shape;2934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35" name="Google Shape;2935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36" name="Google Shape;2936;p14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2937" name="Google Shape;2937;p14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8" name="Google Shape;2938;p14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9" name="Google Shape;2939;p14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0" name="Google Shape;2940;p14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1" name="Google Shape;2941;p14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42" name="Google Shape;2942;p14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43" name="Google Shape;2943;p14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2944" name="Google Shape;2944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5" name="Google Shape;2945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6" name="Google Shape;2946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7" name="Google Shape;2947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8" name="Google Shape;2948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49" name="Google Shape;2949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0" name="Google Shape;2950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1" name="Google Shape;2951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52" name="Google Shape;2952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53" name="Google Shape;2953;p14"/>
          <p:cNvGrpSpPr/>
          <p:nvPr/>
        </p:nvGrpSpPr>
        <p:grpSpPr>
          <a:xfrm>
            <a:off x="3732607" y="4658911"/>
            <a:ext cx="3369488" cy="1707138"/>
            <a:chOff x="7924800" y="529913"/>
            <a:chExt cx="3624275" cy="1836225"/>
          </a:xfrm>
        </p:grpSpPr>
        <p:sp>
          <p:nvSpPr>
            <p:cNvPr id="2954" name="Google Shape;2954;p14"/>
            <p:cNvSpPr/>
            <p:nvPr/>
          </p:nvSpPr>
          <p:spPr>
            <a:xfrm>
              <a:off x="79248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5" name="Google Shape;2955;p14"/>
            <p:cNvSpPr/>
            <p:nvPr/>
          </p:nvSpPr>
          <p:spPr>
            <a:xfrm>
              <a:off x="81733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6" name="Google Shape;2956;p14"/>
            <p:cNvSpPr/>
            <p:nvPr/>
          </p:nvSpPr>
          <p:spPr>
            <a:xfrm>
              <a:off x="885997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7" name="Google Shape;2957;p14"/>
            <p:cNvSpPr/>
            <p:nvPr/>
          </p:nvSpPr>
          <p:spPr>
            <a:xfrm>
              <a:off x="97160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8" name="Google Shape;2958;p14"/>
            <p:cNvSpPr/>
            <p:nvPr/>
          </p:nvSpPr>
          <p:spPr>
            <a:xfrm>
              <a:off x="97119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59" name="Google Shape;2959;p14"/>
            <p:cNvSpPr/>
            <p:nvPr/>
          </p:nvSpPr>
          <p:spPr>
            <a:xfrm>
              <a:off x="96710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960" name="Google Shape;2960;p14"/>
            <p:cNvGrpSpPr/>
            <p:nvPr/>
          </p:nvGrpSpPr>
          <p:grpSpPr>
            <a:xfrm>
              <a:off x="7924800" y="529913"/>
              <a:ext cx="3624275" cy="1836225"/>
              <a:chOff x="112275" y="2665738"/>
              <a:chExt cx="3624275" cy="1836225"/>
            </a:xfrm>
          </p:grpSpPr>
          <p:sp>
            <p:nvSpPr>
              <p:cNvPr id="2961" name="Google Shape;2961;p14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2" name="Google Shape;2962;p14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3" name="Google Shape;2963;p14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4" name="Google Shape;2964;p14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5" name="Google Shape;2965;p14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6" name="Google Shape;2966;p14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7" name="Google Shape;2967;p14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8" name="Google Shape;2968;p14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969" name="Google Shape;2969;p14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s">
  <p:cSld name="CUSTOM_5">
    <p:spTree>
      <p:nvGrpSpPr>
        <p:cNvPr id="1" name="Shape 37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11" name="Google Shape;3711;p18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3712" name="Google Shape;3712;p18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3" name="Google Shape;3713;p18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4" name="Google Shape;3714;p18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5" name="Google Shape;3715;p18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6" name="Google Shape;3716;p18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7" name="Google Shape;3717;p18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8" name="Google Shape;3718;p18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19" name="Google Shape;3719;p18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0" name="Google Shape;3720;p18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1" name="Google Shape;3721;p18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2" name="Google Shape;3722;p18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3" name="Google Shape;3723;p18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4" name="Google Shape;3724;p18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5" name="Google Shape;3725;p18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6" name="Google Shape;3726;p18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7" name="Google Shape;3727;p18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8" name="Google Shape;3728;p18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29" name="Google Shape;3729;p18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0" name="Google Shape;3730;p18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1" name="Google Shape;3731;p18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2" name="Google Shape;3732;p18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3" name="Google Shape;3733;p18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4" name="Google Shape;3734;p18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5" name="Google Shape;3735;p18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6" name="Google Shape;3736;p18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7" name="Google Shape;3737;p18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8" name="Google Shape;3738;p18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39" name="Google Shape;3739;p18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0" name="Google Shape;3740;p18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1" name="Google Shape;3741;p18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2" name="Google Shape;3742;p18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3" name="Google Shape;3743;p18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4" name="Google Shape;3744;p18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5" name="Google Shape;3745;p18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6" name="Google Shape;3746;p18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7" name="Google Shape;3747;p18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8" name="Google Shape;3748;p18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49" name="Google Shape;3749;p18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0" name="Google Shape;3750;p18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1" name="Google Shape;3751;p18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2" name="Google Shape;3752;p18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3" name="Google Shape;3753;p18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4" name="Google Shape;3754;p18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5" name="Google Shape;3755;p18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6" name="Google Shape;3756;p18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7" name="Google Shape;3757;p18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8" name="Google Shape;3758;p18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59" name="Google Shape;3759;p18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0" name="Google Shape;3760;p18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1" name="Google Shape;3761;p18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2" name="Google Shape;3762;p18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3" name="Google Shape;3763;p18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4" name="Google Shape;3764;p18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5" name="Google Shape;3765;p18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6" name="Google Shape;3766;p18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7" name="Google Shape;3767;p18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8" name="Google Shape;3768;p18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69" name="Google Shape;3769;p18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0" name="Google Shape;3770;p18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1" name="Google Shape;3771;p18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2" name="Google Shape;3772;p18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3" name="Google Shape;3773;p18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4" name="Google Shape;3774;p18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5" name="Google Shape;3775;p18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6" name="Google Shape;3776;p18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7" name="Google Shape;3777;p18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8" name="Google Shape;3778;p18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79" name="Google Shape;3779;p18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0" name="Google Shape;3780;p18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1" name="Google Shape;3781;p18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2" name="Google Shape;3782;p18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3" name="Google Shape;3783;p18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4" name="Google Shape;3784;p18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5" name="Google Shape;3785;p18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6" name="Google Shape;3786;p18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7" name="Google Shape;3787;p18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8" name="Google Shape;3788;p18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89" name="Google Shape;3789;p18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0" name="Google Shape;3790;p18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1" name="Google Shape;3791;p18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2" name="Google Shape;3792;p18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3" name="Google Shape;3793;p18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4" name="Google Shape;3794;p18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5" name="Google Shape;3795;p18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6" name="Google Shape;3796;p18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7" name="Google Shape;3797;p18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8" name="Google Shape;3798;p18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799" name="Google Shape;3799;p18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0" name="Google Shape;3800;p18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1" name="Google Shape;3801;p18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2" name="Google Shape;3802;p18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3" name="Google Shape;3803;p18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4" name="Google Shape;3804;p18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5" name="Google Shape;3805;p18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6" name="Google Shape;3806;p18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7" name="Google Shape;3807;p18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8" name="Google Shape;3808;p18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09" name="Google Shape;3809;p18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10" name="Google Shape;3810;p18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811" name="Google Shape;3811;p18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3812" name="Google Shape;3812;p18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3" name="Google Shape;3813;p18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4" name="Google Shape;3814;p18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5" name="Google Shape;3815;p18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6" name="Google Shape;3816;p18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7" name="Google Shape;3817;p18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8" name="Google Shape;3818;p18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19" name="Google Shape;3819;p18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0" name="Google Shape;3820;p18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1" name="Google Shape;3821;p18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2" name="Google Shape;3822;p18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3" name="Google Shape;3823;p18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4" name="Google Shape;3824;p18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5" name="Google Shape;3825;p18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6" name="Google Shape;3826;p18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7" name="Google Shape;3827;p18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8" name="Google Shape;3828;p18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29" name="Google Shape;3829;p18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0" name="Google Shape;3830;p18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1" name="Google Shape;3831;p18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2" name="Google Shape;3832;p18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3" name="Google Shape;3833;p18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4" name="Google Shape;3834;p18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5" name="Google Shape;3835;p18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6" name="Google Shape;3836;p18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7" name="Google Shape;3837;p18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8" name="Google Shape;3838;p18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39" name="Google Shape;3839;p18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0" name="Google Shape;3840;p18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1" name="Google Shape;3841;p18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2" name="Google Shape;3842;p18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3" name="Google Shape;3843;p18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4" name="Google Shape;3844;p18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5" name="Google Shape;3845;p18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6" name="Google Shape;3846;p18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7" name="Google Shape;3847;p18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8" name="Google Shape;3848;p18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49" name="Google Shape;3849;p18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0" name="Google Shape;3850;p18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1" name="Google Shape;3851;p18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2" name="Google Shape;3852;p18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3" name="Google Shape;3853;p18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4" name="Google Shape;3854;p18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5" name="Google Shape;3855;p18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6" name="Google Shape;3856;p18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7" name="Google Shape;3857;p18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8" name="Google Shape;3858;p18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59" name="Google Shape;3859;p18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0" name="Google Shape;3860;p18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1" name="Google Shape;3861;p18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2" name="Google Shape;3862;p18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3" name="Google Shape;3863;p18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4" name="Google Shape;3864;p18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5" name="Google Shape;3865;p18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6" name="Google Shape;3866;p18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7" name="Google Shape;3867;p18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8" name="Google Shape;3868;p18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69" name="Google Shape;3869;p18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0" name="Google Shape;3870;p18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1" name="Google Shape;3871;p18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2" name="Google Shape;3872;p18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3" name="Google Shape;3873;p18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4" name="Google Shape;3874;p18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5" name="Google Shape;3875;p18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876" name="Google Shape;3876;p18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877" name="Google Shape;3877;p18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8" name="Google Shape;3878;p18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79" name="Google Shape;3879;p18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0" name="Google Shape;3880;p18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1" name="Google Shape;3881;p18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2" name="Google Shape;3882;p18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3" name="Google Shape;3883;p18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4" name="Google Shape;3884;p18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5" name="Google Shape;3885;p18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6" name="Google Shape;3886;p18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7" name="Google Shape;3887;p18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8" name="Google Shape;3888;p18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89" name="Google Shape;3889;p18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0" name="Google Shape;3890;p18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1" name="Google Shape;3891;p18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2" name="Google Shape;3892;p18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3" name="Google Shape;3893;p18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4" name="Google Shape;3894;p18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895" name="Google Shape;3895;p18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896" name="Google Shape;3896;p18"/>
          <p:cNvSpPr txBox="1">
            <a:spLocks noGrp="1"/>
          </p:cNvSpPr>
          <p:nvPr>
            <p:ph type="title"/>
          </p:nvPr>
        </p:nvSpPr>
        <p:spPr>
          <a:xfrm>
            <a:off x="1251771" y="17624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7" name="Google Shape;3897;p18"/>
          <p:cNvSpPr txBox="1">
            <a:spLocks noGrp="1"/>
          </p:cNvSpPr>
          <p:nvPr>
            <p:ph type="subTitle" idx="1"/>
          </p:nvPr>
        </p:nvSpPr>
        <p:spPr>
          <a:xfrm>
            <a:off x="1251771" y="2196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98" name="Google Shape;3898;p18"/>
          <p:cNvSpPr txBox="1">
            <a:spLocks noGrp="1"/>
          </p:cNvSpPr>
          <p:nvPr>
            <p:ph type="title" idx="2"/>
          </p:nvPr>
        </p:nvSpPr>
        <p:spPr>
          <a:xfrm>
            <a:off x="5914029" y="17624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899" name="Google Shape;3899;p18"/>
          <p:cNvSpPr txBox="1">
            <a:spLocks noGrp="1"/>
          </p:cNvSpPr>
          <p:nvPr>
            <p:ph type="subTitle" idx="3"/>
          </p:nvPr>
        </p:nvSpPr>
        <p:spPr>
          <a:xfrm>
            <a:off x="5914025" y="21966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0" name="Google Shape;3900;p18"/>
          <p:cNvSpPr txBox="1">
            <a:spLocks noGrp="1"/>
          </p:cNvSpPr>
          <p:nvPr>
            <p:ph type="title" idx="4"/>
          </p:nvPr>
        </p:nvSpPr>
        <p:spPr>
          <a:xfrm>
            <a:off x="1251771" y="31958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1" name="Google Shape;3901;p18"/>
          <p:cNvSpPr txBox="1">
            <a:spLocks noGrp="1"/>
          </p:cNvSpPr>
          <p:nvPr>
            <p:ph type="subTitle" idx="5"/>
          </p:nvPr>
        </p:nvSpPr>
        <p:spPr>
          <a:xfrm>
            <a:off x="1251771" y="36300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2" name="Google Shape;3902;p18"/>
          <p:cNvSpPr txBox="1">
            <a:spLocks noGrp="1"/>
          </p:cNvSpPr>
          <p:nvPr>
            <p:ph type="title" idx="6"/>
          </p:nvPr>
        </p:nvSpPr>
        <p:spPr>
          <a:xfrm>
            <a:off x="5914029" y="3195888"/>
            <a:ext cx="1978200" cy="527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903" name="Google Shape;3903;p18"/>
          <p:cNvSpPr txBox="1">
            <a:spLocks noGrp="1"/>
          </p:cNvSpPr>
          <p:nvPr>
            <p:ph type="subTitle" idx="7"/>
          </p:nvPr>
        </p:nvSpPr>
        <p:spPr>
          <a:xfrm>
            <a:off x="5914025" y="3630013"/>
            <a:ext cx="1978200" cy="66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04" name="Google Shape;3904;p18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grpSp>
        <p:nvGrpSpPr>
          <p:cNvPr id="3905" name="Google Shape;3905;p18"/>
          <p:cNvGrpSpPr/>
          <p:nvPr/>
        </p:nvGrpSpPr>
        <p:grpSpPr>
          <a:xfrm>
            <a:off x="-779296" y="4550554"/>
            <a:ext cx="3369488" cy="1707138"/>
            <a:chOff x="-2125575" y="3574325"/>
            <a:chExt cx="3624275" cy="1836225"/>
          </a:xfrm>
        </p:grpSpPr>
        <p:sp>
          <p:nvSpPr>
            <p:cNvPr id="3906" name="Google Shape;3906;p18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7" name="Google Shape;3907;p18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8" name="Google Shape;3908;p18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09" name="Google Shape;3909;p18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0" name="Google Shape;3910;p18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11" name="Google Shape;3911;p18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12" name="Google Shape;3912;p18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3913" name="Google Shape;3913;p18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4" name="Google Shape;3914;p18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5" name="Google Shape;3915;p18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6" name="Google Shape;3916;p18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7" name="Google Shape;3917;p18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8" name="Google Shape;3918;p18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19" name="Google Shape;3919;p18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0" name="Google Shape;3920;p18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21" name="Google Shape;3921;p18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22" name="Google Shape;3922;p18"/>
          <p:cNvGrpSpPr/>
          <p:nvPr/>
        </p:nvGrpSpPr>
        <p:grpSpPr>
          <a:xfrm>
            <a:off x="451898" y="4758781"/>
            <a:ext cx="3369488" cy="1707138"/>
            <a:chOff x="-939100" y="529913"/>
            <a:chExt cx="3624275" cy="1836225"/>
          </a:xfrm>
        </p:grpSpPr>
        <p:sp>
          <p:nvSpPr>
            <p:cNvPr id="3923" name="Google Shape;3923;p18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4" name="Google Shape;3924;p18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5" name="Google Shape;3925;p18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6" name="Google Shape;3926;p18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7" name="Google Shape;3927;p18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28" name="Google Shape;3928;p18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29" name="Google Shape;3929;p18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3930" name="Google Shape;3930;p18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1" name="Google Shape;3931;p18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2" name="Google Shape;3932;p18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3" name="Google Shape;3933;p18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4" name="Google Shape;3934;p18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5" name="Google Shape;3935;p18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6" name="Google Shape;3936;p18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7" name="Google Shape;3937;p18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38" name="Google Shape;3938;p18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3939" name="Google Shape;3939;p18"/>
          <p:cNvGrpSpPr/>
          <p:nvPr/>
        </p:nvGrpSpPr>
        <p:grpSpPr>
          <a:xfrm>
            <a:off x="6832683" y="4409614"/>
            <a:ext cx="3369488" cy="1707138"/>
            <a:chOff x="2087475" y="2783813"/>
            <a:chExt cx="3624275" cy="1836225"/>
          </a:xfrm>
        </p:grpSpPr>
        <p:sp>
          <p:nvSpPr>
            <p:cNvPr id="3940" name="Google Shape;3940;p18"/>
            <p:cNvSpPr/>
            <p:nvPr/>
          </p:nvSpPr>
          <p:spPr>
            <a:xfrm>
              <a:off x="2087475" y="30665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1" name="Google Shape;3941;p18"/>
            <p:cNvSpPr/>
            <p:nvPr/>
          </p:nvSpPr>
          <p:spPr>
            <a:xfrm>
              <a:off x="2335975" y="30806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2" name="Google Shape;3942;p18"/>
            <p:cNvSpPr/>
            <p:nvPr/>
          </p:nvSpPr>
          <p:spPr>
            <a:xfrm>
              <a:off x="3022650" y="30865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3" name="Google Shape;3943;p18"/>
            <p:cNvSpPr/>
            <p:nvPr/>
          </p:nvSpPr>
          <p:spPr>
            <a:xfrm>
              <a:off x="3878750" y="30656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4" name="Google Shape;3944;p18"/>
            <p:cNvSpPr/>
            <p:nvPr/>
          </p:nvSpPr>
          <p:spPr>
            <a:xfrm>
              <a:off x="3874575" y="30723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945" name="Google Shape;3945;p18"/>
            <p:cNvSpPr/>
            <p:nvPr/>
          </p:nvSpPr>
          <p:spPr>
            <a:xfrm>
              <a:off x="3833700" y="30740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946" name="Google Shape;3946;p18"/>
            <p:cNvGrpSpPr/>
            <p:nvPr/>
          </p:nvGrpSpPr>
          <p:grpSpPr>
            <a:xfrm>
              <a:off x="2087475" y="2783813"/>
              <a:ext cx="3624275" cy="1836225"/>
              <a:chOff x="112275" y="2665738"/>
              <a:chExt cx="3624275" cy="1836225"/>
            </a:xfrm>
          </p:grpSpPr>
          <p:sp>
            <p:nvSpPr>
              <p:cNvPr id="3947" name="Google Shape;3947;p18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8" name="Google Shape;3948;p18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49" name="Google Shape;3949;p18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0" name="Google Shape;3950;p18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1" name="Google Shape;3951;p18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2" name="Google Shape;3952;p18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3" name="Google Shape;3953;p18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4" name="Google Shape;3954;p18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55" name="Google Shape;3955;p18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3_1">
    <p:spTree>
      <p:nvGrpSpPr>
        <p:cNvPr id="1" name="Shape 5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03" name="Google Shape;5103;p25"/>
          <p:cNvGrpSpPr/>
          <p:nvPr/>
        </p:nvGrpSpPr>
        <p:grpSpPr>
          <a:xfrm>
            <a:off x="50125" y="0"/>
            <a:ext cx="8858300" cy="5317875"/>
            <a:chOff x="50125" y="0"/>
            <a:chExt cx="8858300" cy="5317875"/>
          </a:xfrm>
        </p:grpSpPr>
        <p:sp>
          <p:nvSpPr>
            <p:cNvPr id="5104" name="Google Shape;5104;p25"/>
            <p:cNvSpPr/>
            <p:nvPr/>
          </p:nvSpPr>
          <p:spPr>
            <a:xfrm>
              <a:off x="16262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5" name="Google Shape;5105;p25"/>
            <p:cNvSpPr/>
            <p:nvPr/>
          </p:nvSpPr>
          <p:spPr>
            <a:xfrm>
              <a:off x="39587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6" name="Google Shape;5106;p25"/>
            <p:cNvSpPr/>
            <p:nvPr/>
          </p:nvSpPr>
          <p:spPr>
            <a:xfrm>
              <a:off x="12910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7" name="Google Shape;5107;p25"/>
            <p:cNvSpPr/>
            <p:nvPr/>
          </p:nvSpPr>
          <p:spPr>
            <a:xfrm>
              <a:off x="4479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8" name="Google Shape;5108;p25"/>
            <p:cNvSpPr/>
            <p:nvPr/>
          </p:nvSpPr>
          <p:spPr>
            <a:xfrm>
              <a:off x="501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09" name="Google Shape;5109;p25"/>
            <p:cNvSpPr/>
            <p:nvPr/>
          </p:nvSpPr>
          <p:spPr>
            <a:xfrm>
              <a:off x="23617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0" name="Google Shape;5110;p25"/>
            <p:cNvSpPr/>
            <p:nvPr/>
          </p:nvSpPr>
          <p:spPr>
            <a:xfrm>
              <a:off x="11500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1" name="Google Shape;5111;p25"/>
            <p:cNvSpPr/>
            <p:nvPr/>
          </p:nvSpPr>
          <p:spPr>
            <a:xfrm>
              <a:off x="31773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2" name="Google Shape;5112;p25"/>
            <p:cNvSpPr/>
            <p:nvPr/>
          </p:nvSpPr>
          <p:spPr>
            <a:xfrm>
              <a:off x="4516625" y="28772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3" name="Google Shape;5113;p25"/>
            <p:cNvSpPr/>
            <p:nvPr/>
          </p:nvSpPr>
          <p:spPr>
            <a:xfrm>
              <a:off x="21416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4" name="Google Shape;5114;p25"/>
            <p:cNvSpPr/>
            <p:nvPr/>
          </p:nvSpPr>
          <p:spPr>
            <a:xfrm>
              <a:off x="17646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5" name="Google Shape;5115;p25"/>
            <p:cNvSpPr/>
            <p:nvPr/>
          </p:nvSpPr>
          <p:spPr>
            <a:xfrm>
              <a:off x="30747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6" name="Google Shape;5116;p25"/>
            <p:cNvSpPr/>
            <p:nvPr/>
          </p:nvSpPr>
          <p:spPr>
            <a:xfrm>
              <a:off x="415375" y="12417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7" name="Google Shape;5117;p25"/>
            <p:cNvSpPr/>
            <p:nvPr/>
          </p:nvSpPr>
          <p:spPr>
            <a:xfrm>
              <a:off x="3803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8" name="Google Shape;5118;p25"/>
            <p:cNvSpPr/>
            <p:nvPr/>
          </p:nvSpPr>
          <p:spPr>
            <a:xfrm>
              <a:off x="36535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19" name="Google Shape;5119;p25"/>
            <p:cNvSpPr/>
            <p:nvPr/>
          </p:nvSpPr>
          <p:spPr>
            <a:xfrm>
              <a:off x="23075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0" name="Google Shape;5120;p25"/>
            <p:cNvSpPr/>
            <p:nvPr/>
          </p:nvSpPr>
          <p:spPr>
            <a:xfrm>
              <a:off x="32632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1" name="Google Shape;5121;p25"/>
            <p:cNvSpPr/>
            <p:nvPr/>
          </p:nvSpPr>
          <p:spPr>
            <a:xfrm>
              <a:off x="826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2" name="Google Shape;5122;p25"/>
            <p:cNvSpPr/>
            <p:nvPr/>
          </p:nvSpPr>
          <p:spPr>
            <a:xfrm>
              <a:off x="39120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3" name="Google Shape;5123;p25"/>
            <p:cNvSpPr/>
            <p:nvPr/>
          </p:nvSpPr>
          <p:spPr>
            <a:xfrm>
              <a:off x="4092800" y="1049300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4" name="Google Shape;5124;p25"/>
            <p:cNvSpPr/>
            <p:nvPr/>
          </p:nvSpPr>
          <p:spPr>
            <a:xfrm>
              <a:off x="2616950" y="17404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5" name="Google Shape;5125;p25"/>
            <p:cNvSpPr/>
            <p:nvPr/>
          </p:nvSpPr>
          <p:spPr>
            <a:xfrm>
              <a:off x="3572625" y="18930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6" name="Google Shape;5126;p25"/>
            <p:cNvSpPr/>
            <p:nvPr/>
          </p:nvSpPr>
          <p:spPr>
            <a:xfrm>
              <a:off x="3920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7" name="Google Shape;5127;p25"/>
            <p:cNvSpPr/>
            <p:nvPr/>
          </p:nvSpPr>
          <p:spPr>
            <a:xfrm>
              <a:off x="6047850" y="1551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8" name="Google Shape;5128;p25"/>
            <p:cNvSpPr/>
            <p:nvPr/>
          </p:nvSpPr>
          <p:spPr>
            <a:xfrm>
              <a:off x="8380325" y="5195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29" name="Google Shape;5129;p25"/>
            <p:cNvSpPr/>
            <p:nvPr/>
          </p:nvSpPr>
          <p:spPr>
            <a:xfrm>
              <a:off x="571260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0" name="Google Shape;5130;p25"/>
            <p:cNvSpPr/>
            <p:nvPr/>
          </p:nvSpPr>
          <p:spPr>
            <a:xfrm>
              <a:off x="4869500" y="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1" name="Google Shape;5131;p25"/>
            <p:cNvSpPr/>
            <p:nvPr/>
          </p:nvSpPr>
          <p:spPr>
            <a:xfrm>
              <a:off x="4471725" y="1522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2" name="Google Shape;5132;p25"/>
            <p:cNvSpPr/>
            <p:nvPr/>
          </p:nvSpPr>
          <p:spPr>
            <a:xfrm>
              <a:off x="6783375" y="311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3" name="Google Shape;5133;p25"/>
            <p:cNvSpPr/>
            <p:nvPr/>
          </p:nvSpPr>
          <p:spPr>
            <a:xfrm>
              <a:off x="5571675" y="2293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4" name="Google Shape;5134;p25"/>
            <p:cNvSpPr/>
            <p:nvPr/>
          </p:nvSpPr>
          <p:spPr>
            <a:xfrm>
              <a:off x="7598950" y="203500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5" name="Google Shape;5135;p25"/>
            <p:cNvSpPr/>
            <p:nvPr/>
          </p:nvSpPr>
          <p:spPr>
            <a:xfrm>
              <a:off x="6563200" y="9748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6" name="Google Shape;5136;p25"/>
            <p:cNvSpPr/>
            <p:nvPr/>
          </p:nvSpPr>
          <p:spPr>
            <a:xfrm>
              <a:off x="6186275" y="17371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7" name="Google Shape;5137;p25"/>
            <p:cNvSpPr/>
            <p:nvPr/>
          </p:nvSpPr>
          <p:spPr>
            <a:xfrm>
              <a:off x="7496375" y="11199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8" name="Google Shape;5138;p25"/>
            <p:cNvSpPr/>
            <p:nvPr/>
          </p:nvSpPr>
          <p:spPr>
            <a:xfrm>
              <a:off x="4760775" y="1089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39" name="Google Shape;5139;p25"/>
            <p:cNvSpPr/>
            <p:nvPr/>
          </p:nvSpPr>
          <p:spPr>
            <a:xfrm>
              <a:off x="4801950" y="2140700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0" name="Google Shape;5140;p25"/>
            <p:cNvSpPr/>
            <p:nvPr/>
          </p:nvSpPr>
          <p:spPr>
            <a:xfrm>
              <a:off x="8075125" y="22766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1" name="Google Shape;5141;p25"/>
            <p:cNvSpPr/>
            <p:nvPr/>
          </p:nvSpPr>
          <p:spPr>
            <a:xfrm>
              <a:off x="6729150" y="15586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2" name="Google Shape;5142;p25"/>
            <p:cNvSpPr/>
            <p:nvPr/>
          </p:nvSpPr>
          <p:spPr>
            <a:xfrm>
              <a:off x="7684850" y="1710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3" name="Google Shape;5143;p25"/>
            <p:cNvSpPr/>
            <p:nvPr/>
          </p:nvSpPr>
          <p:spPr>
            <a:xfrm>
              <a:off x="4504225" y="503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4" name="Google Shape;5144;p25"/>
            <p:cNvSpPr/>
            <p:nvPr/>
          </p:nvSpPr>
          <p:spPr>
            <a:xfrm>
              <a:off x="8333625" y="147440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5" name="Google Shape;5145;p25"/>
            <p:cNvSpPr/>
            <p:nvPr/>
          </p:nvSpPr>
          <p:spPr>
            <a:xfrm>
              <a:off x="4813625" y="6863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6" name="Google Shape;5146;p25"/>
            <p:cNvSpPr/>
            <p:nvPr/>
          </p:nvSpPr>
          <p:spPr>
            <a:xfrm>
              <a:off x="6169800" y="11770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7" name="Google Shape;5147;p25"/>
            <p:cNvSpPr/>
            <p:nvPr/>
          </p:nvSpPr>
          <p:spPr>
            <a:xfrm flipH="1">
              <a:off x="1517850" y="76556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8" name="Google Shape;5148;p25"/>
            <p:cNvSpPr/>
            <p:nvPr/>
          </p:nvSpPr>
          <p:spPr>
            <a:xfrm flipH="1">
              <a:off x="1329375" y="1355988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49" name="Google Shape;5149;p25"/>
            <p:cNvSpPr/>
            <p:nvPr/>
          </p:nvSpPr>
          <p:spPr>
            <a:xfrm>
              <a:off x="7751450" y="7555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0" name="Google Shape;5150;p25"/>
            <p:cNvSpPr/>
            <p:nvPr/>
          </p:nvSpPr>
          <p:spPr>
            <a:xfrm>
              <a:off x="8225125" y="78225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1" name="Google Shape;5151;p25"/>
            <p:cNvSpPr/>
            <p:nvPr/>
          </p:nvSpPr>
          <p:spPr>
            <a:xfrm>
              <a:off x="3335788" y="7121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2" name="Google Shape;5152;p25"/>
            <p:cNvSpPr/>
            <p:nvPr/>
          </p:nvSpPr>
          <p:spPr>
            <a:xfrm>
              <a:off x="3809463" y="7388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3" name="Google Shape;5153;p25"/>
            <p:cNvSpPr/>
            <p:nvPr/>
          </p:nvSpPr>
          <p:spPr>
            <a:xfrm>
              <a:off x="17165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4" name="Google Shape;5154;p25"/>
            <p:cNvSpPr/>
            <p:nvPr/>
          </p:nvSpPr>
          <p:spPr>
            <a:xfrm>
              <a:off x="40489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5" name="Google Shape;5155;p25"/>
            <p:cNvSpPr/>
            <p:nvPr/>
          </p:nvSpPr>
          <p:spPr>
            <a:xfrm>
              <a:off x="13812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6" name="Google Shape;5156;p25"/>
            <p:cNvSpPr/>
            <p:nvPr/>
          </p:nvSpPr>
          <p:spPr>
            <a:xfrm>
              <a:off x="5381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7" name="Google Shape;5157;p25"/>
            <p:cNvSpPr/>
            <p:nvPr/>
          </p:nvSpPr>
          <p:spPr>
            <a:xfrm>
              <a:off x="1403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8" name="Google Shape;5158;p25"/>
            <p:cNvSpPr/>
            <p:nvPr/>
          </p:nvSpPr>
          <p:spPr>
            <a:xfrm>
              <a:off x="24520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59" name="Google Shape;5159;p25"/>
            <p:cNvSpPr/>
            <p:nvPr/>
          </p:nvSpPr>
          <p:spPr>
            <a:xfrm>
              <a:off x="12403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0" name="Google Shape;5160;p25"/>
            <p:cNvSpPr/>
            <p:nvPr/>
          </p:nvSpPr>
          <p:spPr>
            <a:xfrm>
              <a:off x="32676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1" name="Google Shape;5161;p25"/>
            <p:cNvSpPr/>
            <p:nvPr/>
          </p:nvSpPr>
          <p:spPr>
            <a:xfrm>
              <a:off x="4606875" y="2393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70" y="0"/>
                  </a:moveTo>
                  <a:cubicBezTo>
                    <a:pt x="2069" y="1735"/>
                    <a:pt x="1" y="6705"/>
                    <a:pt x="2670" y="6705"/>
                  </a:cubicBezTo>
                  <a:cubicBezTo>
                    <a:pt x="5305" y="6705"/>
                    <a:pt x="3370" y="1835"/>
                    <a:pt x="2670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2" name="Google Shape;5162;p25"/>
            <p:cNvSpPr/>
            <p:nvPr/>
          </p:nvSpPr>
          <p:spPr>
            <a:xfrm>
              <a:off x="22318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3" name="Google Shape;5163;p25"/>
            <p:cNvSpPr/>
            <p:nvPr/>
          </p:nvSpPr>
          <p:spPr>
            <a:xfrm>
              <a:off x="18549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4" name="Google Shape;5164;p25"/>
            <p:cNvSpPr/>
            <p:nvPr/>
          </p:nvSpPr>
          <p:spPr>
            <a:xfrm>
              <a:off x="31650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5" name="Google Shape;5165;p25"/>
            <p:cNvSpPr/>
            <p:nvPr/>
          </p:nvSpPr>
          <p:spPr>
            <a:xfrm>
              <a:off x="505625" y="33472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6" name="Google Shape;5166;p25"/>
            <p:cNvSpPr/>
            <p:nvPr/>
          </p:nvSpPr>
          <p:spPr>
            <a:xfrm>
              <a:off x="4706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7" name="Google Shape;5167;p25"/>
            <p:cNvSpPr/>
            <p:nvPr/>
          </p:nvSpPr>
          <p:spPr>
            <a:xfrm>
              <a:off x="37437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8" name="Google Shape;5168;p25"/>
            <p:cNvSpPr/>
            <p:nvPr/>
          </p:nvSpPr>
          <p:spPr>
            <a:xfrm>
              <a:off x="23978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69" name="Google Shape;5169;p25"/>
            <p:cNvSpPr/>
            <p:nvPr/>
          </p:nvSpPr>
          <p:spPr>
            <a:xfrm>
              <a:off x="33535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0" name="Google Shape;5170;p25"/>
            <p:cNvSpPr/>
            <p:nvPr/>
          </p:nvSpPr>
          <p:spPr>
            <a:xfrm>
              <a:off x="1728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1" name="Google Shape;5171;p25"/>
            <p:cNvSpPr/>
            <p:nvPr/>
          </p:nvSpPr>
          <p:spPr>
            <a:xfrm>
              <a:off x="40022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2" name="Google Shape;5172;p25"/>
            <p:cNvSpPr/>
            <p:nvPr/>
          </p:nvSpPr>
          <p:spPr>
            <a:xfrm>
              <a:off x="4183050" y="3154825"/>
              <a:ext cx="132600" cy="167650"/>
            </a:xfrm>
            <a:custGeom>
              <a:avLst/>
              <a:gdLst/>
              <a:ahLst/>
              <a:cxnLst/>
              <a:rect l="l" t="t" r="r" b="b"/>
              <a:pathLst>
                <a:path w="5304" h="6706" extrusionOk="0">
                  <a:moveTo>
                    <a:pt x="2669" y="1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35"/>
                    <a:pt x="26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3" name="Google Shape;5173;p25"/>
            <p:cNvSpPr/>
            <p:nvPr/>
          </p:nvSpPr>
          <p:spPr>
            <a:xfrm>
              <a:off x="2025875" y="24432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4" name="Google Shape;5174;p25"/>
            <p:cNvSpPr/>
            <p:nvPr/>
          </p:nvSpPr>
          <p:spPr>
            <a:xfrm>
              <a:off x="3576975" y="24916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5" name="Google Shape;5175;p25"/>
            <p:cNvSpPr/>
            <p:nvPr/>
          </p:nvSpPr>
          <p:spPr>
            <a:xfrm>
              <a:off x="2707200" y="38459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189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6" name="Google Shape;5176;p25"/>
            <p:cNvSpPr/>
            <p:nvPr/>
          </p:nvSpPr>
          <p:spPr>
            <a:xfrm>
              <a:off x="4822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7" name="Google Shape;5177;p25"/>
            <p:cNvSpPr/>
            <p:nvPr/>
          </p:nvSpPr>
          <p:spPr>
            <a:xfrm>
              <a:off x="6138100" y="22606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1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8" name="Google Shape;5178;p25"/>
            <p:cNvSpPr/>
            <p:nvPr/>
          </p:nvSpPr>
          <p:spPr>
            <a:xfrm>
              <a:off x="8470575" y="26250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79" name="Google Shape;5179;p25"/>
            <p:cNvSpPr/>
            <p:nvPr/>
          </p:nvSpPr>
          <p:spPr>
            <a:xfrm>
              <a:off x="580285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0" name="Google Shape;5180;p25"/>
            <p:cNvSpPr/>
            <p:nvPr/>
          </p:nvSpPr>
          <p:spPr>
            <a:xfrm>
              <a:off x="4959750" y="2105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1" name="Google Shape;5181;p25"/>
            <p:cNvSpPr/>
            <p:nvPr/>
          </p:nvSpPr>
          <p:spPr>
            <a:xfrm>
              <a:off x="4561975" y="36283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1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2" name="Google Shape;5182;p25"/>
            <p:cNvSpPr/>
            <p:nvPr/>
          </p:nvSpPr>
          <p:spPr>
            <a:xfrm>
              <a:off x="6873625" y="2416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8" y="1668"/>
                    <a:pt x="0" y="6505"/>
                    <a:pt x="2569" y="6505"/>
                  </a:cubicBezTo>
                  <a:cubicBezTo>
                    <a:pt x="5137" y="6505"/>
                    <a:pt x="3236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3" name="Google Shape;5183;p25"/>
            <p:cNvSpPr/>
            <p:nvPr/>
          </p:nvSpPr>
          <p:spPr>
            <a:xfrm>
              <a:off x="5661925" y="23348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1"/>
                    <a:pt x="0" y="6538"/>
                    <a:pt x="2569" y="6538"/>
                  </a:cubicBezTo>
                  <a:cubicBezTo>
                    <a:pt x="5137" y="6538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4" name="Google Shape;5184;p25"/>
            <p:cNvSpPr/>
            <p:nvPr/>
          </p:nvSpPr>
          <p:spPr>
            <a:xfrm>
              <a:off x="7689200" y="2309025"/>
              <a:ext cx="131775" cy="167625"/>
            </a:xfrm>
            <a:custGeom>
              <a:avLst/>
              <a:gdLst/>
              <a:ahLst/>
              <a:cxnLst/>
              <a:rect l="l" t="t" r="r" b="b"/>
              <a:pathLst>
                <a:path w="5271" h="6705" extrusionOk="0">
                  <a:moveTo>
                    <a:pt x="2636" y="0"/>
                  </a:moveTo>
                  <a:cubicBezTo>
                    <a:pt x="2035" y="1735"/>
                    <a:pt x="0" y="6705"/>
                    <a:pt x="2636" y="6705"/>
                  </a:cubicBezTo>
                  <a:cubicBezTo>
                    <a:pt x="5271" y="6705"/>
                    <a:pt x="3336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5" name="Google Shape;5185;p25"/>
            <p:cNvSpPr/>
            <p:nvPr/>
          </p:nvSpPr>
          <p:spPr>
            <a:xfrm>
              <a:off x="6653450" y="30804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6" name="Google Shape;5186;p25"/>
            <p:cNvSpPr/>
            <p:nvPr/>
          </p:nvSpPr>
          <p:spPr>
            <a:xfrm>
              <a:off x="6276525" y="384262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7" name="Google Shape;5187;p25"/>
            <p:cNvSpPr/>
            <p:nvPr/>
          </p:nvSpPr>
          <p:spPr>
            <a:xfrm>
              <a:off x="7586625" y="32255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8" name="Google Shape;5188;p25"/>
            <p:cNvSpPr/>
            <p:nvPr/>
          </p:nvSpPr>
          <p:spPr>
            <a:xfrm>
              <a:off x="4851025" y="3194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89" name="Google Shape;5189;p25"/>
            <p:cNvSpPr/>
            <p:nvPr/>
          </p:nvSpPr>
          <p:spPr>
            <a:xfrm>
              <a:off x="4892200" y="4246225"/>
              <a:ext cx="132625" cy="167650"/>
            </a:xfrm>
            <a:custGeom>
              <a:avLst/>
              <a:gdLst/>
              <a:ahLst/>
              <a:cxnLst/>
              <a:rect l="l" t="t" r="r" b="b"/>
              <a:pathLst>
                <a:path w="5305" h="6706" extrusionOk="0">
                  <a:moveTo>
                    <a:pt x="2636" y="1"/>
                  </a:moveTo>
                  <a:cubicBezTo>
                    <a:pt x="2069" y="1735"/>
                    <a:pt x="0" y="6706"/>
                    <a:pt x="2636" y="6706"/>
                  </a:cubicBezTo>
                  <a:cubicBezTo>
                    <a:pt x="5304" y="6706"/>
                    <a:pt x="3370" y="1836"/>
                    <a:pt x="2636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0" name="Google Shape;5190;p25"/>
            <p:cNvSpPr/>
            <p:nvPr/>
          </p:nvSpPr>
          <p:spPr>
            <a:xfrm>
              <a:off x="8165375" y="4382175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8" y="1735"/>
                    <a:pt x="0" y="6705"/>
                    <a:pt x="2669" y="6705"/>
                  </a:cubicBezTo>
                  <a:cubicBezTo>
                    <a:pt x="5304" y="6705"/>
                    <a:pt x="3369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1" name="Google Shape;5191;p25"/>
            <p:cNvSpPr/>
            <p:nvPr/>
          </p:nvSpPr>
          <p:spPr>
            <a:xfrm>
              <a:off x="6819400" y="36641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2" name="Google Shape;5192;p25"/>
            <p:cNvSpPr/>
            <p:nvPr/>
          </p:nvSpPr>
          <p:spPr>
            <a:xfrm>
              <a:off x="7775100" y="38159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3" name="Google Shape;5193;p25"/>
            <p:cNvSpPr/>
            <p:nvPr/>
          </p:nvSpPr>
          <p:spPr>
            <a:xfrm>
              <a:off x="4594475" y="26092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4" name="Google Shape;5194;p25"/>
            <p:cNvSpPr/>
            <p:nvPr/>
          </p:nvSpPr>
          <p:spPr>
            <a:xfrm>
              <a:off x="8423875" y="3579925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68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5" name="Google Shape;5195;p25"/>
            <p:cNvSpPr/>
            <p:nvPr/>
          </p:nvSpPr>
          <p:spPr>
            <a:xfrm>
              <a:off x="4903875" y="279185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0" y="6506"/>
                    <a:pt x="2569" y="6506"/>
                  </a:cubicBezTo>
                  <a:cubicBezTo>
                    <a:pt x="5137" y="6506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6" name="Google Shape;5196;p25"/>
            <p:cNvSpPr/>
            <p:nvPr/>
          </p:nvSpPr>
          <p:spPr>
            <a:xfrm>
              <a:off x="6260050" y="328252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7" name="Google Shape;5197;p25"/>
            <p:cNvSpPr/>
            <p:nvPr/>
          </p:nvSpPr>
          <p:spPr>
            <a:xfrm flipH="1">
              <a:off x="1608100" y="2871088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702"/>
                    <a:pt x="0" y="6505"/>
                    <a:pt x="2569" y="6505"/>
                  </a:cubicBezTo>
                  <a:cubicBezTo>
                    <a:pt x="5137" y="6505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8" name="Google Shape;5198;p25"/>
            <p:cNvSpPr/>
            <p:nvPr/>
          </p:nvSpPr>
          <p:spPr>
            <a:xfrm flipH="1">
              <a:off x="1419625" y="3461513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69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99" name="Google Shape;5199;p25"/>
            <p:cNvSpPr/>
            <p:nvPr/>
          </p:nvSpPr>
          <p:spPr>
            <a:xfrm>
              <a:off x="7841700" y="2861075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0" name="Google Shape;5200;p25"/>
            <p:cNvSpPr/>
            <p:nvPr/>
          </p:nvSpPr>
          <p:spPr>
            <a:xfrm>
              <a:off x="8315375" y="28877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1" name="Google Shape;5201;p25"/>
            <p:cNvSpPr/>
            <p:nvPr/>
          </p:nvSpPr>
          <p:spPr>
            <a:xfrm>
              <a:off x="3426038" y="28177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0" y="6539"/>
                    <a:pt x="2569" y="6539"/>
                  </a:cubicBezTo>
                  <a:cubicBezTo>
                    <a:pt x="5137" y="6539"/>
                    <a:pt x="3236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2" name="Google Shape;5202;p25"/>
            <p:cNvSpPr/>
            <p:nvPr/>
          </p:nvSpPr>
          <p:spPr>
            <a:xfrm>
              <a:off x="3899713" y="28444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0" y="6505"/>
                    <a:pt x="2569" y="6505"/>
                  </a:cubicBezTo>
                  <a:cubicBezTo>
                    <a:pt x="5137" y="6505"/>
                    <a:pt x="3269" y="1768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615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03" name="Google Shape;5203;p25"/>
            <p:cNvGrpSpPr/>
            <p:nvPr/>
          </p:nvGrpSpPr>
          <p:grpSpPr>
            <a:xfrm>
              <a:off x="359500" y="182650"/>
              <a:ext cx="8548925" cy="3978550"/>
              <a:chOff x="359500" y="182650"/>
              <a:chExt cx="8548925" cy="3978550"/>
            </a:xfrm>
          </p:grpSpPr>
          <p:sp>
            <p:nvSpPr>
              <p:cNvPr id="5204" name="Google Shape;5204;p25"/>
              <p:cNvSpPr/>
              <p:nvPr/>
            </p:nvSpPr>
            <p:spPr>
              <a:xfrm>
                <a:off x="19356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5" name="Google Shape;5205;p25"/>
              <p:cNvSpPr/>
              <p:nvPr/>
            </p:nvSpPr>
            <p:spPr>
              <a:xfrm>
                <a:off x="42681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6" name="Google Shape;5206;p25"/>
              <p:cNvSpPr/>
              <p:nvPr/>
            </p:nvSpPr>
            <p:spPr>
              <a:xfrm>
                <a:off x="16003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7" name="Google Shape;5207;p25"/>
              <p:cNvSpPr/>
              <p:nvPr/>
            </p:nvSpPr>
            <p:spPr>
              <a:xfrm>
                <a:off x="7572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8" name="Google Shape;5208;p25"/>
              <p:cNvSpPr/>
              <p:nvPr/>
            </p:nvSpPr>
            <p:spPr>
              <a:xfrm>
                <a:off x="3595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09" name="Google Shape;5209;p25"/>
              <p:cNvSpPr/>
              <p:nvPr/>
            </p:nvSpPr>
            <p:spPr>
              <a:xfrm>
                <a:off x="26703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0" name="Google Shape;5210;p25"/>
              <p:cNvSpPr/>
              <p:nvPr/>
            </p:nvSpPr>
            <p:spPr>
              <a:xfrm>
                <a:off x="14594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1" name="Google Shape;5211;p25"/>
              <p:cNvSpPr/>
              <p:nvPr/>
            </p:nvSpPr>
            <p:spPr>
              <a:xfrm>
                <a:off x="34867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2" name="Google Shape;5212;p25"/>
              <p:cNvSpPr/>
              <p:nvPr/>
            </p:nvSpPr>
            <p:spPr>
              <a:xfrm>
                <a:off x="4826025" y="469525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3" name="Google Shape;5213;p25"/>
              <p:cNvSpPr/>
              <p:nvPr/>
            </p:nvSpPr>
            <p:spPr>
              <a:xfrm>
                <a:off x="24510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4" name="Google Shape;5214;p25"/>
              <p:cNvSpPr/>
              <p:nvPr/>
            </p:nvSpPr>
            <p:spPr>
              <a:xfrm>
                <a:off x="33841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5" name="Google Shape;5215;p25"/>
              <p:cNvSpPr/>
              <p:nvPr/>
            </p:nvSpPr>
            <p:spPr>
              <a:xfrm>
                <a:off x="7247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6" name="Google Shape;5216;p25"/>
              <p:cNvSpPr/>
              <p:nvPr/>
            </p:nvSpPr>
            <p:spPr>
              <a:xfrm>
                <a:off x="42206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7" name="Google Shape;5217;p25"/>
              <p:cNvSpPr/>
              <p:nvPr/>
            </p:nvSpPr>
            <p:spPr>
              <a:xfrm>
                <a:off x="4859375" y="1383500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8" name="Google Shape;5218;p25"/>
              <p:cNvSpPr/>
              <p:nvPr/>
            </p:nvSpPr>
            <p:spPr>
              <a:xfrm>
                <a:off x="6357225" y="3377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19" name="Google Shape;5219;p25"/>
              <p:cNvSpPr/>
              <p:nvPr/>
            </p:nvSpPr>
            <p:spPr>
              <a:xfrm>
                <a:off x="8689725" y="7013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0" name="Google Shape;5220;p25"/>
              <p:cNvSpPr/>
              <p:nvPr/>
            </p:nvSpPr>
            <p:spPr>
              <a:xfrm>
                <a:off x="602197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1" name="Google Shape;5221;p25"/>
              <p:cNvSpPr/>
              <p:nvPr/>
            </p:nvSpPr>
            <p:spPr>
              <a:xfrm>
                <a:off x="5178875" y="18265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2" name="Google Shape;5222;p25"/>
              <p:cNvSpPr/>
              <p:nvPr/>
            </p:nvSpPr>
            <p:spPr>
              <a:xfrm>
                <a:off x="4781100" y="17045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3" name="Google Shape;5223;p25"/>
              <p:cNvSpPr/>
              <p:nvPr/>
            </p:nvSpPr>
            <p:spPr>
              <a:xfrm>
                <a:off x="7091925" y="492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4" name="Google Shape;5224;p25"/>
              <p:cNvSpPr/>
              <p:nvPr/>
            </p:nvSpPr>
            <p:spPr>
              <a:xfrm>
                <a:off x="5881050" y="4119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5" name="Google Shape;5225;p25"/>
              <p:cNvSpPr/>
              <p:nvPr/>
            </p:nvSpPr>
            <p:spPr>
              <a:xfrm>
                <a:off x="7908325" y="386125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6" name="Google Shape;5226;p25"/>
              <p:cNvSpPr/>
              <p:nvPr/>
            </p:nvSpPr>
            <p:spPr>
              <a:xfrm>
                <a:off x="6872600" y="115667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7" name="Google Shape;5227;p25"/>
              <p:cNvSpPr/>
              <p:nvPr/>
            </p:nvSpPr>
            <p:spPr>
              <a:xfrm>
                <a:off x="7805750" y="13026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8" name="Google Shape;5228;p25"/>
              <p:cNvSpPr/>
              <p:nvPr/>
            </p:nvSpPr>
            <p:spPr>
              <a:xfrm>
                <a:off x="5146350" y="14235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29" name="Google Shape;5229;p25"/>
              <p:cNvSpPr/>
              <p:nvPr/>
            </p:nvSpPr>
            <p:spPr>
              <a:xfrm>
                <a:off x="7038550" y="17404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0" name="Google Shape;5230;p25"/>
              <p:cNvSpPr/>
              <p:nvPr/>
            </p:nvSpPr>
            <p:spPr>
              <a:xfrm>
                <a:off x="7994225" y="18930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1" name="Google Shape;5231;p25"/>
              <p:cNvSpPr/>
              <p:nvPr/>
            </p:nvSpPr>
            <p:spPr>
              <a:xfrm>
                <a:off x="8642200" y="1657025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2" name="Google Shape;5232;p25"/>
              <p:cNvSpPr/>
              <p:nvPr/>
            </p:nvSpPr>
            <p:spPr>
              <a:xfrm>
                <a:off x="5374950" y="9663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3" name="Google Shape;5233;p25"/>
              <p:cNvSpPr/>
              <p:nvPr/>
            </p:nvSpPr>
            <p:spPr>
              <a:xfrm>
                <a:off x="5679750" y="1271125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4" name="Google Shape;5234;p25"/>
              <p:cNvSpPr/>
              <p:nvPr/>
            </p:nvSpPr>
            <p:spPr>
              <a:xfrm flipH="1">
                <a:off x="1208475" y="948188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5" name="Google Shape;5235;p25"/>
              <p:cNvSpPr/>
              <p:nvPr/>
            </p:nvSpPr>
            <p:spPr>
              <a:xfrm>
                <a:off x="8060825" y="9381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6" name="Google Shape;5236;p25"/>
              <p:cNvSpPr/>
              <p:nvPr/>
            </p:nvSpPr>
            <p:spPr>
              <a:xfrm>
                <a:off x="3645163" y="8948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7" name="Google Shape;5237;p25"/>
              <p:cNvSpPr/>
              <p:nvPr/>
            </p:nvSpPr>
            <p:spPr>
              <a:xfrm>
                <a:off x="43583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8" name="Google Shape;5238;p25"/>
              <p:cNvSpPr/>
              <p:nvPr/>
            </p:nvSpPr>
            <p:spPr>
              <a:xfrm>
                <a:off x="16906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39" name="Google Shape;5239;p25"/>
              <p:cNvSpPr/>
              <p:nvPr/>
            </p:nvSpPr>
            <p:spPr>
              <a:xfrm>
                <a:off x="8475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0" name="Google Shape;5240;p25"/>
              <p:cNvSpPr/>
              <p:nvPr/>
            </p:nvSpPr>
            <p:spPr>
              <a:xfrm>
                <a:off x="4497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1" name="Google Shape;5241;p25"/>
              <p:cNvSpPr/>
              <p:nvPr/>
            </p:nvSpPr>
            <p:spPr>
              <a:xfrm>
                <a:off x="27605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2" name="Google Shape;5242;p25"/>
              <p:cNvSpPr/>
              <p:nvPr/>
            </p:nvSpPr>
            <p:spPr>
              <a:xfrm>
                <a:off x="15497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3" name="Google Shape;5243;p25"/>
              <p:cNvSpPr/>
              <p:nvPr/>
            </p:nvSpPr>
            <p:spPr>
              <a:xfrm>
                <a:off x="4916275" y="2575050"/>
                <a:ext cx="132625" cy="167625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5" extrusionOk="0">
                    <a:moveTo>
                      <a:pt x="2669" y="0"/>
                    </a:moveTo>
                    <a:cubicBezTo>
                      <a:pt x="2069" y="1735"/>
                      <a:pt x="0" y="6705"/>
                      <a:pt x="2669" y="6705"/>
                    </a:cubicBezTo>
                    <a:cubicBezTo>
                      <a:pt x="5304" y="6705"/>
                      <a:pt x="3370" y="1868"/>
                      <a:pt x="26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4" name="Google Shape;5244;p25"/>
              <p:cNvSpPr/>
              <p:nvPr/>
            </p:nvSpPr>
            <p:spPr>
              <a:xfrm>
                <a:off x="25412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5" name="Google Shape;5245;p25"/>
              <p:cNvSpPr/>
              <p:nvPr/>
            </p:nvSpPr>
            <p:spPr>
              <a:xfrm>
                <a:off x="34744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6" name="Google Shape;5246;p25"/>
              <p:cNvSpPr/>
              <p:nvPr/>
            </p:nvSpPr>
            <p:spPr>
              <a:xfrm>
                <a:off x="8150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7" name="Google Shape;5247;p25"/>
              <p:cNvSpPr/>
              <p:nvPr/>
            </p:nvSpPr>
            <p:spPr>
              <a:xfrm>
                <a:off x="36628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8" name="Google Shape;5248;p25"/>
              <p:cNvSpPr/>
              <p:nvPr/>
            </p:nvSpPr>
            <p:spPr>
              <a:xfrm>
                <a:off x="43108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49" name="Google Shape;5249;p25"/>
              <p:cNvSpPr/>
              <p:nvPr/>
            </p:nvSpPr>
            <p:spPr>
              <a:xfrm>
                <a:off x="4949625" y="3489025"/>
                <a:ext cx="132625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5" h="6706" extrusionOk="0">
                    <a:moveTo>
                      <a:pt x="2669" y="1"/>
                    </a:moveTo>
                    <a:cubicBezTo>
                      <a:pt x="2069" y="1735"/>
                      <a:pt x="1" y="6705"/>
                      <a:pt x="2669" y="6705"/>
                    </a:cubicBezTo>
                    <a:cubicBezTo>
                      <a:pt x="5305" y="6705"/>
                      <a:pt x="3370" y="1869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0" name="Google Shape;5250;p25"/>
              <p:cNvSpPr/>
              <p:nvPr/>
            </p:nvSpPr>
            <p:spPr>
              <a:xfrm>
                <a:off x="6447475" y="244327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8"/>
                      <a:pt x="1" y="6505"/>
                      <a:pt x="2569" y="6505"/>
                    </a:cubicBezTo>
                    <a:cubicBezTo>
                      <a:pt x="5138" y="6505"/>
                      <a:pt x="3236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1" name="Google Shape;5251;p25"/>
              <p:cNvSpPr/>
              <p:nvPr/>
            </p:nvSpPr>
            <p:spPr>
              <a:xfrm>
                <a:off x="8779975" y="28068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1969" y="1702"/>
                      <a:pt x="0" y="6505"/>
                      <a:pt x="2569" y="6505"/>
                    </a:cubicBezTo>
                    <a:cubicBezTo>
                      <a:pt x="5137" y="6505"/>
                      <a:pt x="3236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2" name="Google Shape;5252;p25"/>
              <p:cNvSpPr/>
              <p:nvPr/>
            </p:nvSpPr>
            <p:spPr>
              <a:xfrm>
                <a:off x="611222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3" name="Google Shape;5253;p25"/>
              <p:cNvSpPr/>
              <p:nvPr/>
            </p:nvSpPr>
            <p:spPr>
              <a:xfrm>
                <a:off x="5269125" y="2288175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4" name="Google Shape;5254;p25"/>
              <p:cNvSpPr/>
              <p:nvPr/>
            </p:nvSpPr>
            <p:spPr>
              <a:xfrm>
                <a:off x="4871350" y="38101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1"/>
                      <a:pt x="1" y="6538"/>
                      <a:pt x="2569" y="6538"/>
                    </a:cubicBezTo>
                    <a:cubicBezTo>
                      <a:pt x="5138" y="6538"/>
                      <a:pt x="3270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5" name="Google Shape;5255;p25"/>
              <p:cNvSpPr/>
              <p:nvPr/>
            </p:nvSpPr>
            <p:spPr>
              <a:xfrm>
                <a:off x="7182175" y="2598400"/>
                <a:ext cx="128450" cy="16262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5" extrusionOk="0">
                    <a:moveTo>
                      <a:pt x="2569" y="0"/>
                    </a:moveTo>
                    <a:cubicBezTo>
                      <a:pt x="2002" y="1701"/>
                      <a:pt x="0" y="6505"/>
                      <a:pt x="2569" y="6505"/>
                    </a:cubicBezTo>
                    <a:cubicBezTo>
                      <a:pt x="5137" y="6505"/>
                      <a:pt x="3269" y="1801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6" name="Google Shape;5256;p25"/>
              <p:cNvSpPr/>
              <p:nvPr/>
            </p:nvSpPr>
            <p:spPr>
              <a:xfrm>
                <a:off x="5971300" y="25175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668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7" name="Google Shape;5257;p25"/>
              <p:cNvSpPr/>
              <p:nvPr/>
            </p:nvSpPr>
            <p:spPr>
              <a:xfrm>
                <a:off x="7998575" y="2491650"/>
                <a:ext cx="1318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272" h="6706" extrusionOk="0">
                    <a:moveTo>
                      <a:pt x="2636" y="0"/>
                    </a:moveTo>
                    <a:cubicBezTo>
                      <a:pt x="2036" y="1735"/>
                      <a:pt x="1" y="6705"/>
                      <a:pt x="2636" y="6705"/>
                    </a:cubicBezTo>
                    <a:cubicBezTo>
                      <a:pt x="5271" y="6705"/>
                      <a:pt x="3337" y="1835"/>
                      <a:pt x="2636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8" name="Google Shape;5258;p25"/>
              <p:cNvSpPr/>
              <p:nvPr/>
            </p:nvSpPr>
            <p:spPr>
              <a:xfrm>
                <a:off x="6962850" y="326220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0"/>
                    </a:moveTo>
                    <a:cubicBezTo>
                      <a:pt x="2002" y="1702"/>
                      <a:pt x="0" y="6538"/>
                      <a:pt x="2569" y="6538"/>
                    </a:cubicBezTo>
                    <a:cubicBezTo>
                      <a:pt x="5137" y="6538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59" name="Google Shape;5259;p25"/>
              <p:cNvSpPr/>
              <p:nvPr/>
            </p:nvSpPr>
            <p:spPr>
              <a:xfrm>
                <a:off x="7896000" y="34081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0" name="Google Shape;5260;p25"/>
              <p:cNvSpPr/>
              <p:nvPr/>
            </p:nvSpPr>
            <p:spPr>
              <a:xfrm>
                <a:off x="5236600" y="35290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1" name="Google Shape;5261;p25"/>
              <p:cNvSpPr/>
              <p:nvPr/>
            </p:nvSpPr>
            <p:spPr>
              <a:xfrm>
                <a:off x="7128800" y="38459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0"/>
                    </a:moveTo>
                    <a:cubicBezTo>
                      <a:pt x="2002" y="1702"/>
                      <a:pt x="0" y="6505"/>
                      <a:pt x="2569" y="6505"/>
                    </a:cubicBezTo>
                    <a:cubicBezTo>
                      <a:pt x="5137" y="6505"/>
                      <a:pt x="3269" y="1802"/>
                      <a:pt x="2569" y="0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2" name="Google Shape;5262;p25"/>
              <p:cNvSpPr/>
              <p:nvPr/>
            </p:nvSpPr>
            <p:spPr>
              <a:xfrm>
                <a:off x="8084475" y="399855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5"/>
                      <a:pt x="2569" y="6505"/>
                    </a:cubicBezTo>
                    <a:cubicBezTo>
                      <a:pt x="5138" y="6505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3" name="Google Shape;5263;p25"/>
              <p:cNvSpPr/>
              <p:nvPr/>
            </p:nvSpPr>
            <p:spPr>
              <a:xfrm>
                <a:off x="8732450" y="3762550"/>
                <a:ext cx="132600" cy="167650"/>
              </a:xfrm>
              <a:custGeom>
                <a:avLst/>
                <a:gdLst/>
                <a:ahLst/>
                <a:cxnLst/>
                <a:rect l="l" t="t" r="r" b="b"/>
                <a:pathLst>
                  <a:path w="5304" h="6706" extrusionOk="0">
                    <a:moveTo>
                      <a:pt x="2669" y="1"/>
                    </a:moveTo>
                    <a:cubicBezTo>
                      <a:pt x="2068" y="1735"/>
                      <a:pt x="0" y="6706"/>
                      <a:pt x="2669" y="6706"/>
                    </a:cubicBezTo>
                    <a:cubicBezTo>
                      <a:pt x="5304" y="6706"/>
                      <a:pt x="3369" y="1835"/>
                      <a:pt x="26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4" name="Google Shape;5264;p25"/>
              <p:cNvSpPr/>
              <p:nvPr/>
            </p:nvSpPr>
            <p:spPr>
              <a:xfrm>
                <a:off x="5465200" y="30718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5" name="Google Shape;5265;p25"/>
              <p:cNvSpPr/>
              <p:nvPr/>
            </p:nvSpPr>
            <p:spPr>
              <a:xfrm>
                <a:off x="5770000" y="3376650"/>
                <a:ext cx="128450" cy="163475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39" extrusionOk="0">
                    <a:moveTo>
                      <a:pt x="2569" y="1"/>
                    </a:moveTo>
                    <a:cubicBezTo>
                      <a:pt x="2002" y="1702"/>
                      <a:pt x="1" y="6539"/>
                      <a:pt x="2569" y="6539"/>
                    </a:cubicBezTo>
                    <a:cubicBezTo>
                      <a:pt x="5138" y="6539"/>
                      <a:pt x="3270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6" name="Google Shape;5266;p25"/>
              <p:cNvSpPr/>
              <p:nvPr/>
            </p:nvSpPr>
            <p:spPr>
              <a:xfrm flipH="1">
                <a:off x="1298725" y="3053713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2002" y="1669"/>
                      <a:pt x="1" y="6506"/>
                      <a:pt x="2569" y="6506"/>
                    </a:cubicBezTo>
                    <a:cubicBezTo>
                      <a:pt x="5138" y="6506"/>
                      <a:pt x="3270" y="1769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7" name="Google Shape;5267;p25"/>
              <p:cNvSpPr/>
              <p:nvPr/>
            </p:nvSpPr>
            <p:spPr>
              <a:xfrm>
                <a:off x="8151075" y="3043700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68" name="Google Shape;5268;p25"/>
              <p:cNvSpPr/>
              <p:nvPr/>
            </p:nvSpPr>
            <p:spPr>
              <a:xfrm>
                <a:off x="3735413" y="3000325"/>
                <a:ext cx="128450" cy="162650"/>
              </a:xfrm>
              <a:custGeom>
                <a:avLst/>
                <a:gdLst/>
                <a:ahLst/>
                <a:cxnLst/>
                <a:rect l="l" t="t" r="r" b="b"/>
                <a:pathLst>
                  <a:path w="5138" h="6506" extrusionOk="0">
                    <a:moveTo>
                      <a:pt x="2569" y="1"/>
                    </a:moveTo>
                    <a:cubicBezTo>
                      <a:pt x="1969" y="1669"/>
                      <a:pt x="1" y="6505"/>
                      <a:pt x="2569" y="6505"/>
                    </a:cubicBezTo>
                    <a:cubicBezTo>
                      <a:pt x="5138" y="6505"/>
                      <a:pt x="3237" y="1802"/>
                      <a:pt x="2569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5269" name="Google Shape;5269;p25"/>
            <p:cNvSpPr/>
            <p:nvPr/>
          </p:nvSpPr>
          <p:spPr>
            <a:xfrm>
              <a:off x="20118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0" name="Google Shape;5270;p25"/>
            <p:cNvSpPr/>
            <p:nvPr/>
          </p:nvSpPr>
          <p:spPr>
            <a:xfrm>
              <a:off x="43443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1" name="Google Shape;5271;p25"/>
            <p:cNvSpPr/>
            <p:nvPr/>
          </p:nvSpPr>
          <p:spPr>
            <a:xfrm>
              <a:off x="8334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2" name="Google Shape;5272;p25"/>
            <p:cNvSpPr/>
            <p:nvPr/>
          </p:nvSpPr>
          <p:spPr>
            <a:xfrm>
              <a:off x="27465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3" name="Google Shape;5273;p25"/>
            <p:cNvSpPr/>
            <p:nvPr/>
          </p:nvSpPr>
          <p:spPr>
            <a:xfrm>
              <a:off x="15356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4" name="Google Shape;5274;p25"/>
            <p:cNvSpPr/>
            <p:nvPr/>
          </p:nvSpPr>
          <p:spPr>
            <a:xfrm>
              <a:off x="35629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5" name="Google Shape;5275;p25"/>
            <p:cNvSpPr/>
            <p:nvPr/>
          </p:nvSpPr>
          <p:spPr>
            <a:xfrm>
              <a:off x="4902225" y="4467250"/>
              <a:ext cx="132625" cy="167625"/>
            </a:xfrm>
            <a:custGeom>
              <a:avLst/>
              <a:gdLst/>
              <a:ahLst/>
              <a:cxnLst/>
              <a:rect l="l" t="t" r="r" b="b"/>
              <a:pathLst>
                <a:path w="5305" h="6705" extrusionOk="0">
                  <a:moveTo>
                    <a:pt x="2669" y="0"/>
                  </a:moveTo>
                  <a:cubicBezTo>
                    <a:pt x="2069" y="1735"/>
                    <a:pt x="0" y="6705"/>
                    <a:pt x="2669" y="6705"/>
                  </a:cubicBezTo>
                  <a:cubicBezTo>
                    <a:pt x="5304" y="6705"/>
                    <a:pt x="3370" y="1868"/>
                    <a:pt x="26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6" name="Google Shape;5276;p25"/>
            <p:cNvSpPr/>
            <p:nvPr/>
          </p:nvSpPr>
          <p:spPr>
            <a:xfrm>
              <a:off x="25272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7" name="Google Shape;5277;p25"/>
            <p:cNvSpPr/>
            <p:nvPr/>
          </p:nvSpPr>
          <p:spPr>
            <a:xfrm>
              <a:off x="6433425" y="433547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8"/>
                    <a:pt x="1" y="6505"/>
                    <a:pt x="2569" y="6505"/>
                  </a:cubicBezTo>
                  <a:cubicBezTo>
                    <a:pt x="5138" y="6505"/>
                    <a:pt x="3236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8" name="Google Shape;5278;p25"/>
            <p:cNvSpPr/>
            <p:nvPr/>
          </p:nvSpPr>
          <p:spPr>
            <a:xfrm>
              <a:off x="8765925" y="46990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79" name="Google Shape;5279;p25"/>
            <p:cNvSpPr/>
            <p:nvPr/>
          </p:nvSpPr>
          <p:spPr>
            <a:xfrm>
              <a:off x="5255075" y="4180375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0" name="Google Shape;5280;p25"/>
            <p:cNvSpPr/>
            <p:nvPr/>
          </p:nvSpPr>
          <p:spPr>
            <a:xfrm>
              <a:off x="7168125" y="4490600"/>
              <a:ext cx="128450" cy="162625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2002" y="1701"/>
                    <a:pt x="0" y="6505"/>
                    <a:pt x="2569" y="6505"/>
                  </a:cubicBezTo>
                  <a:cubicBezTo>
                    <a:pt x="5137" y="6505"/>
                    <a:pt x="3269" y="1801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1" name="Google Shape;5281;p25"/>
            <p:cNvSpPr/>
            <p:nvPr/>
          </p:nvSpPr>
          <p:spPr>
            <a:xfrm>
              <a:off x="5957250" y="44097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0"/>
                  </a:moveTo>
                  <a:cubicBezTo>
                    <a:pt x="2002" y="1668"/>
                    <a:pt x="1" y="6505"/>
                    <a:pt x="2569" y="6505"/>
                  </a:cubicBezTo>
                  <a:cubicBezTo>
                    <a:pt x="5138" y="6505"/>
                    <a:pt x="3270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2" name="Google Shape;5282;p25"/>
            <p:cNvSpPr/>
            <p:nvPr/>
          </p:nvSpPr>
          <p:spPr>
            <a:xfrm>
              <a:off x="7984525" y="4383850"/>
              <a:ext cx="131800" cy="167650"/>
            </a:xfrm>
            <a:custGeom>
              <a:avLst/>
              <a:gdLst/>
              <a:ahLst/>
              <a:cxnLst/>
              <a:rect l="l" t="t" r="r" b="b"/>
              <a:pathLst>
                <a:path w="5272" h="6706" extrusionOk="0">
                  <a:moveTo>
                    <a:pt x="2636" y="0"/>
                  </a:moveTo>
                  <a:cubicBezTo>
                    <a:pt x="2036" y="1735"/>
                    <a:pt x="1" y="6705"/>
                    <a:pt x="2636" y="6705"/>
                  </a:cubicBezTo>
                  <a:cubicBezTo>
                    <a:pt x="5271" y="6705"/>
                    <a:pt x="3337" y="1835"/>
                    <a:pt x="2636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3" name="Google Shape;5283;p25"/>
            <p:cNvSpPr/>
            <p:nvPr/>
          </p:nvSpPr>
          <p:spPr>
            <a:xfrm>
              <a:off x="6948800" y="515440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0"/>
                  </a:moveTo>
                  <a:cubicBezTo>
                    <a:pt x="2002" y="1702"/>
                    <a:pt x="0" y="6538"/>
                    <a:pt x="2569" y="6538"/>
                  </a:cubicBezTo>
                  <a:cubicBezTo>
                    <a:pt x="5137" y="6538"/>
                    <a:pt x="3269" y="1802"/>
                    <a:pt x="2569" y="0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4" name="Google Shape;5284;p25"/>
            <p:cNvSpPr/>
            <p:nvPr/>
          </p:nvSpPr>
          <p:spPr>
            <a:xfrm>
              <a:off x="5451150" y="4964050"/>
              <a:ext cx="128450" cy="163475"/>
            </a:xfrm>
            <a:custGeom>
              <a:avLst/>
              <a:gdLst/>
              <a:ahLst/>
              <a:cxnLst/>
              <a:rect l="l" t="t" r="r" b="b"/>
              <a:pathLst>
                <a:path w="5138" h="6539" extrusionOk="0">
                  <a:moveTo>
                    <a:pt x="2569" y="1"/>
                  </a:moveTo>
                  <a:cubicBezTo>
                    <a:pt x="2002" y="1702"/>
                    <a:pt x="1" y="6539"/>
                    <a:pt x="2569" y="6539"/>
                  </a:cubicBezTo>
                  <a:cubicBezTo>
                    <a:pt x="5138" y="6539"/>
                    <a:pt x="3270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5" name="Google Shape;5285;p25"/>
            <p:cNvSpPr/>
            <p:nvPr/>
          </p:nvSpPr>
          <p:spPr>
            <a:xfrm flipH="1">
              <a:off x="1284675" y="4945913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2002" y="1669"/>
                    <a:pt x="1" y="6506"/>
                    <a:pt x="2569" y="6506"/>
                  </a:cubicBezTo>
                  <a:cubicBezTo>
                    <a:pt x="5138" y="6506"/>
                    <a:pt x="3270" y="1769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6" name="Google Shape;5286;p25"/>
            <p:cNvSpPr/>
            <p:nvPr/>
          </p:nvSpPr>
          <p:spPr>
            <a:xfrm>
              <a:off x="8137025" y="4935900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87" name="Google Shape;5287;p25"/>
            <p:cNvSpPr/>
            <p:nvPr/>
          </p:nvSpPr>
          <p:spPr>
            <a:xfrm>
              <a:off x="3721363" y="4892525"/>
              <a:ext cx="128450" cy="162650"/>
            </a:xfrm>
            <a:custGeom>
              <a:avLst/>
              <a:gdLst/>
              <a:ahLst/>
              <a:cxnLst/>
              <a:rect l="l" t="t" r="r" b="b"/>
              <a:pathLst>
                <a:path w="5138" h="6506" extrusionOk="0">
                  <a:moveTo>
                    <a:pt x="2569" y="1"/>
                  </a:moveTo>
                  <a:cubicBezTo>
                    <a:pt x="1969" y="1669"/>
                    <a:pt x="1" y="6505"/>
                    <a:pt x="2569" y="6505"/>
                  </a:cubicBezTo>
                  <a:cubicBezTo>
                    <a:pt x="5138" y="6505"/>
                    <a:pt x="3237" y="1802"/>
                    <a:pt x="2569" y="1"/>
                  </a:cubicBezTo>
                  <a:close/>
                </a:path>
              </a:pathLst>
            </a:custGeom>
            <a:solidFill>
              <a:srgbClr val="191919">
                <a:alpha val="950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88" name="Google Shape;5288;p25"/>
          <p:cNvGrpSpPr/>
          <p:nvPr/>
        </p:nvGrpSpPr>
        <p:grpSpPr>
          <a:xfrm>
            <a:off x="-475344" y="4568752"/>
            <a:ext cx="2639559" cy="1337323"/>
            <a:chOff x="-2125575" y="3574325"/>
            <a:chExt cx="3624275" cy="1836225"/>
          </a:xfrm>
        </p:grpSpPr>
        <p:sp>
          <p:nvSpPr>
            <p:cNvPr id="5289" name="Google Shape;5289;p25"/>
            <p:cNvSpPr/>
            <p:nvPr/>
          </p:nvSpPr>
          <p:spPr>
            <a:xfrm>
              <a:off x="-2125575" y="3857025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0" name="Google Shape;5290;p25"/>
            <p:cNvSpPr/>
            <p:nvPr/>
          </p:nvSpPr>
          <p:spPr>
            <a:xfrm>
              <a:off x="-1877075" y="3871200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1" name="Google Shape;5291;p25"/>
            <p:cNvSpPr/>
            <p:nvPr/>
          </p:nvSpPr>
          <p:spPr>
            <a:xfrm>
              <a:off x="-1190400" y="3877050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2" name="Google Shape;5292;p25"/>
            <p:cNvSpPr/>
            <p:nvPr/>
          </p:nvSpPr>
          <p:spPr>
            <a:xfrm>
              <a:off x="-334300" y="3856200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3" name="Google Shape;5293;p25"/>
            <p:cNvSpPr/>
            <p:nvPr/>
          </p:nvSpPr>
          <p:spPr>
            <a:xfrm>
              <a:off x="-338475" y="3862875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4" name="Google Shape;5294;p25"/>
            <p:cNvSpPr/>
            <p:nvPr/>
          </p:nvSpPr>
          <p:spPr>
            <a:xfrm>
              <a:off x="-379350" y="3864525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295" name="Google Shape;5295;p25"/>
            <p:cNvGrpSpPr/>
            <p:nvPr/>
          </p:nvGrpSpPr>
          <p:grpSpPr>
            <a:xfrm>
              <a:off x="-2125575" y="3574325"/>
              <a:ext cx="3624275" cy="1836225"/>
              <a:chOff x="-4100775" y="3456250"/>
              <a:chExt cx="3624275" cy="1836225"/>
            </a:xfrm>
          </p:grpSpPr>
          <p:sp>
            <p:nvSpPr>
              <p:cNvPr id="5296" name="Google Shape;5296;p25"/>
              <p:cNvSpPr/>
              <p:nvPr/>
            </p:nvSpPr>
            <p:spPr>
              <a:xfrm>
                <a:off x="-4100775" y="3738950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7" name="Google Shape;5297;p25"/>
              <p:cNvSpPr/>
              <p:nvPr/>
            </p:nvSpPr>
            <p:spPr>
              <a:xfrm>
                <a:off x="-3852275" y="3753125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8" name="Google Shape;5298;p25"/>
              <p:cNvSpPr/>
              <p:nvPr/>
            </p:nvSpPr>
            <p:spPr>
              <a:xfrm>
                <a:off x="-3165600" y="3758975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299" name="Google Shape;5299;p25"/>
              <p:cNvSpPr/>
              <p:nvPr/>
            </p:nvSpPr>
            <p:spPr>
              <a:xfrm>
                <a:off x="-2309500" y="3738125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0" name="Google Shape;5300;p25"/>
              <p:cNvSpPr/>
              <p:nvPr/>
            </p:nvSpPr>
            <p:spPr>
              <a:xfrm>
                <a:off x="-2313675" y="3744800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1" name="Google Shape;5301;p25"/>
              <p:cNvSpPr/>
              <p:nvPr/>
            </p:nvSpPr>
            <p:spPr>
              <a:xfrm>
                <a:off x="-2354550" y="3746450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2" name="Google Shape;5302;p25"/>
              <p:cNvSpPr/>
              <p:nvPr/>
            </p:nvSpPr>
            <p:spPr>
              <a:xfrm>
                <a:off x="-4100775" y="3738950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3" name="Google Shape;5303;p25"/>
              <p:cNvSpPr/>
              <p:nvPr/>
            </p:nvSpPr>
            <p:spPr>
              <a:xfrm>
                <a:off x="-2392900" y="3456250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04" name="Google Shape;5304;p25"/>
              <p:cNvSpPr/>
              <p:nvPr/>
            </p:nvSpPr>
            <p:spPr>
              <a:xfrm>
                <a:off x="-2447950" y="3655550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5305" name="Google Shape;5305;p25"/>
          <p:cNvGrpSpPr/>
          <p:nvPr/>
        </p:nvGrpSpPr>
        <p:grpSpPr>
          <a:xfrm>
            <a:off x="496754" y="4477318"/>
            <a:ext cx="2639559" cy="1337323"/>
            <a:chOff x="-939100" y="529913"/>
            <a:chExt cx="3624275" cy="1836225"/>
          </a:xfrm>
        </p:grpSpPr>
        <p:sp>
          <p:nvSpPr>
            <p:cNvPr id="5306" name="Google Shape;5306;p25"/>
            <p:cNvSpPr/>
            <p:nvPr/>
          </p:nvSpPr>
          <p:spPr>
            <a:xfrm>
              <a:off x="-939100" y="812613"/>
              <a:ext cx="1777125" cy="1163775"/>
            </a:xfrm>
            <a:custGeom>
              <a:avLst/>
              <a:gdLst/>
              <a:ahLst/>
              <a:cxnLst/>
              <a:rect l="l" t="t" r="r" b="b"/>
              <a:pathLst>
                <a:path w="71085" h="46551" extrusionOk="0">
                  <a:moveTo>
                    <a:pt x="71051" y="1"/>
                  </a:moveTo>
                  <a:cubicBezTo>
                    <a:pt x="59209" y="601"/>
                    <a:pt x="18213" y="15879"/>
                    <a:pt x="1301" y="29722"/>
                  </a:cubicBezTo>
                  <a:cubicBezTo>
                    <a:pt x="100" y="30723"/>
                    <a:pt x="0" y="32524"/>
                    <a:pt x="1101" y="33625"/>
                  </a:cubicBezTo>
                  <a:cubicBezTo>
                    <a:pt x="3569" y="36060"/>
                    <a:pt x="5371" y="39762"/>
                    <a:pt x="5904" y="44166"/>
                  </a:cubicBezTo>
                  <a:cubicBezTo>
                    <a:pt x="6057" y="45630"/>
                    <a:pt x="7285" y="46551"/>
                    <a:pt x="8555" y="46551"/>
                  </a:cubicBezTo>
                  <a:cubicBezTo>
                    <a:pt x="9222" y="46551"/>
                    <a:pt x="9901" y="46296"/>
                    <a:pt x="10441" y="45733"/>
                  </a:cubicBezTo>
                  <a:cubicBezTo>
                    <a:pt x="24151" y="31390"/>
                    <a:pt x="50203" y="12610"/>
                    <a:pt x="71051" y="568"/>
                  </a:cubicBezTo>
                  <a:cubicBezTo>
                    <a:pt x="71051" y="401"/>
                    <a:pt x="71051" y="201"/>
                    <a:pt x="71084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7" name="Google Shape;5307;p25"/>
            <p:cNvSpPr/>
            <p:nvPr/>
          </p:nvSpPr>
          <p:spPr>
            <a:xfrm>
              <a:off x="-690600" y="826788"/>
              <a:ext cx="1529450" cy="1427300"/>
            </a:xfrm>
            <a:custGeom>
              <a:avLst/>
              <a:gdLst/>
              <a:ahLst/>
              <a:cxnLst/>
              <a:rect l="l" t="t" r="r" b="b"/>
              <a:pathLst>
                <a:path w="61178" h="57092" extrusionOk="0">
                  <a:moveTo>
                    <a:pt x="61111" y="1"/>
                  </a:moveTo>
                  <a:cubicBezTo>
                    <a:pt x="40830" y="11709"/>
                    <a:pt x="15678" y="29789"/>
                    <a:pt x="1668" y="43932"/>
                  </a:cubicBezTo>
                  <a:cubicBezTo>
                    <a:pt x="1" y="45633"/>
                    <a:pt x="1235" y="48435"/>
                    <a:pt x="3603" y="48435"/>
                  </a:cubicBezTo>
                  <a:cubicBezTo>
                    <a:pt x="10441" y="48469"/>
                    <a:pt x="18947" y="51604"/>
                    <a:pt x="23250" y="56208"/>
                  </a:cubicBezTo>
                  <a:cubicBezTo>
                    <a:pt x="23794" y="56806"/>
                    <a:pt x="24517" y="57091"/>
                    <a:pt x="25231" y="57091"/>
                  </a:cubicBezTo>
                  <a:cubicBezTo>
                    <a:pt x="26228" y="57091"/>
                    <a:pt x="27207" y="56537"/>
                    <a:pt x="27654" y="55507"/>
                  </a:cubicBezTo>
                  <a:cubicBezTo>
                    <a:pt x="34525" y="39529"/>
                    <a:pt x="48001" y="18180"/>
                    <a:pt x="61178" y="101"/>
                  </a:cubicBezTo>
                  <a:cubicBezTo>
                    <a:pt x="61144" y="34"/>
                    <a:pt x="61144" y="67"/>
                    <a:pt x="61111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8" name="Google Shape;5308;p25"/>
            <p:cNvSpPr/>
            <p:nvPr/>
          </p:nvSpPr>
          <p:spPr>
            <a:xfrm>
              <a:off x="-3925" y="832638"/>
              <a:ext cx="858600" cy="1520275"/>
            </a:xfrm>
            <a:custGeom>
              <a:avLst/>
              <a:gdLst/>
              <a:ahLst/>
              <a:cxnLst/>
              <a:rect l="l" t="t" r="r" b="b"/>
              <a:pathLst>
                <a:path w="34344" h="60811" extrusionOk="0">
                  <a:moveTo>
                    <a:pt x="33610" y="0"/>
                  </a:moveTo>
                  <a:lnTo>
                    <a:pt x="33610" y="0"/>
                  </a:lnTo>
                  <a:cubicBezTo>
                    <a:pt x="20868" y="17479"/>
                    <a:pt x="7859" y="38027"/>
                    <a:pt x="820" y="53805"/>
                  </a:cubicBezTo>
                  <a:cubicBezTo>
                    <a:pt x="1" y="55627"/>
                    <a:pt x="1392" y="57532"/>
                    <a:pt x="3259" y="57532"/>
                  </a:cubicBezTo>
                  <a:cubicBezTo>
                    <a:pt x="3442" y="57532"/>
                    <a:pt x="3631" y="57514"/>
                    <a:pt x="3823" y="57475"/>
                  </a:cubicBezTo>
                  <a:cubicBezTo>
                    <a:pt x="5960" y="57013"/>
                    <a:pt x="8473" y="56796"/>
                    <a:pt x="11131" y="56796"/>
                  </a:cubicBezTo>
                  <a:cubicBezTo>
                    <a:pt x="17887" y="56796"/>
                    <a:pt x="25582" y="58197"/>
                    <a:pt x="30442" y="60543"/>
                  </a:cubicBezTo>
                  <a:cubicBezTo>
                    <a:pt x="30815" y="60727"/>
                    <a:pt x="31200" y="60811"/>
                    <a:pt x="31574" y="60811"/>
                  </a:cubicBezTo>
                  <a:cubicBezTo>
                    <a:pt x="33038" y="60811"/>
                    <a:pt x="34344" y="59529"/>
                    <a:pt x="34211" y="57908"/>
                  </a:cubicBezTo>
                  <a:cubicBezTo>
                    <a:pt x="32443" y="37794"/>
                    <a:pt x="32777" y="16745"/>
                    <a:pt x="3361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9" name="Google Shape;5309;p25"/>
            <p:cNvSpPr/>
            <p:nvPr/>
          </p:nvSpPr>
          <p:spPr>
            <a:xfrm>
              <a:off x="852175" y="811788"/>
              <a:ext cx="1833000" cy="1095200"/>
            </a:xfrm>
            <a:custGeom>
              <a:avLst/>
              <a:gdLst/>
              <a:ahLst/>
              <a:cxnLst/>
              <a:rect l="l" t="t" r="r" b="b"/>
              <a:pathLst>
                <a:path w="73320" h="43808" extrusionOk="0">
                  <a:moveTo>
                    <a:pt x="100" y="0"/>
                  </a:moveTo>
                  <a:lnTo>
                    <a:pt x="0" y="334"/>
                  </a:lnTo>
                  <a:cubicBezTo>
                    <a:pt x="23450" y="12276"/>
                    <a:pt x="51837" y="29588"/>
                    <a:pt x="67248" y="43131"/>
                  </a:cubicBezTo>
                  <a:cubicBezTo>
                    <a:pt x="67767" y="43597"/>
                    <a:pt x="68383" y="43807"/>
                    <a:pt x="68988" y="43807"/>
                  </a:cubicBezTo>
                  <a:cubicBezTo>
                    <a:pt x="70289" y="43807"/>
                    <a:pt x="71538" y="42833"/>
                    <a:pt x="71651" y="41330"/>
                  </a:cubicBezTo>
                  <a:cubicBezTo>
                    <a:pt x="71818" y="38961"/>
                    <a:pt x="72218" y="36326"/>
                    <a:pt x="72986" y="34125"/>
                  </a:cubicBezTo>
                  <a:cubicBezTo>
                    <a:pt x="73319" y="33091"/>
                    <a:pt x="73052" y="31956"/>
                    <a:pt x="72252" y="31256"/>
                  </a:cubicBezTo>
                  <a:cubicBezTo>
                    <a:pt x="56274" y="16712"/>
                    <a:pt x="11275" y="0"/>
                    <a:pt x="100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0" name="Google Shape;5310;p25"/>
            <p:cNvSpPr/>
            <p:nvPr/>
          </p:nvSpPr>
          <p:spPr>
            <a:xfrm>
              <a:off x="848000" y="818463"/>
              <a:ext cx="1687900" cy="1388950"/>
            </a:xfrm>
            <a:custGeom>
              <a:avLst/>
              <a:gdLst/>
              <a:ahLst/>
              <a:cxnLst/>
              <a:rect l="l" t="t" r="r" b="b"/>
              <a:pathLst>
                <a:path w="67516" h="55558" extrusionOk="0">
                  <a:moveTo>
                    <a:pt x="67" y="0"/>
                  </a:moveTo>
                  <a:cubicBezTo>
                    <a:pt x="34" y="67"/>
                    <a:pt x="34" y="33"/>
                    <a:pt x="0" y="67"/>
                  </a:cubicBezTo>
                  <a:cubicBezTo>
                    <a:pt x="16979" y="16979"/>
                    <a:pt x="36593" y="38361"/>
                    <a:pt x="44466" y="54072"/>
                  </a:cubicBezTo>
                  <a:cubicBezTo>
                    <a:pt x="44945" y="55049"/>
                    <a:pt x="45883" y="55558"/>
                    <a:pt x="46835" y="55558"/>
                  </a:cubicBezTo>
                  <a:cubicBezTo>
                    <a:pt x="47605" y="55558"/>
                    <a:pt x="48384" y="55225"/>
                    <a:pt x="48935" y="54539"/>
                  </a:cubicBezTo>
                  <a:cubicBezTo>
                    <a:pt x="53238" y="49135"/>
                    <a:pt x="58676" y="46367"/>
                    <a:pt x="64080" y="46033"/>
                  </a:cubicBezTo>
                  <a:cubicBezTo>
                    <a:pt x="66481" y="45900"/>
                    <a:pt x="67515" y="42931"/>
                    <a:pt x="65681" y="41363"/>
                  </a:cubicBezTo>
                  <a:cubicBezTo>
                    <a:pt x="49936" y="28053"/>
                    <a:pt x="22650" y="11508"/>
                    <a:pt x="6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1" name="Google Shape;5311;p25"/>
            <p:cNvSpPr/>
            <p:nvPr/>
          </p:nvSpPr>
          <p:spPr>
            <a:xfrm>
              <a:off x="807125" y="820113"/>
              <a:ext cx="1148675" cy="1546025"/>
            </a:xfrm>
            <a:custGeom>
              <a:avLst/>
              <a:gdLst/>
              <a:ahLst/>
              <a:cxnLst/>
              <a:rect l="l" t="t" r="r" b="b"/>
              <a:pathLst>
                <a:path w="45947" h="61841" extrusionOk="0">
                  <a:moveTo>
                    <a:pt x="1635" y="1"/>
                  </a:moveTo>
                  <a:cubicBezTo>
                    <a:pt x="1602" y="34"/>
                    <a:pt x="1569" y="34"/>
                    <a:pt x="1502" y="34"/>
                  </a:cubicBezTo>
                  <a:cubicBezTo>
                    <a:pt x="1402" y="168"/>
                    <a:pt x="1302" y="334"/>
                    <a:pt x="1168" y="501"/>
                  </a:cubicBezTo>
                  <a:cubicBezTo>
                    <a:pt x="301" y="17547"/>
                    <a:pt x="1" y="38995"/>
                    <a:pt x="1869" y="59443"/>
                  </a:cubicBezTo>
                  <a:cubicBezTo>
                    <a:pt x="1989" y="60884"/>
                    <a:pt x="3215" y="61841"/>
                    <a:pt x="4515" y="61841"/>
                  </a:cubicBezTo>
                  <a:cubicBezTo>
                    <a:pt x="5021" y="61841"/>
                    <a:pt x="5538" y="61696"/>
                    <a:pt x="6005" y="61378"/>
                  </a:cubicBezTo>
                  <a:cubicBezTo>
                    <a:pt x="12280" y="57075"/>
                    <a:pt x="22400" y="54418"/>
                    <a:pt x="31722" y="54418"/>
                  </a:cubicBezTo>
                  <a:cubicBezTo>
                    <a:pt x="35335" y="54418"/>
                    <a:pt x="38828" y="54817"/>
                    <a:pt x="41931" y="55674"/>
                  </a:cubicBezTo>
                  <a:cubicBezTo>
                    <a:pt x="42172" y="55738"/>
                    <a:pt x="42409" y="55768"/>
                    <a:pt x="42637" y="55768"/>
                  </a:cubicBezTo>
                  <a:cubicBezTo>
                    <a:pt x="44562" y="55768"/>
                    <a:pt x="45947" y="53653"/>
                    <a:pt x="44933" y="51805"/>
                  </a:cubicBezTo>
                  <a:cubicBezTo>
                    <a:pt x="36427" y="36360"/>
                    <a:pt x="17847" y="16112"/>
                    <a:pt x="1635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5312" name="Google Shape;5312;p25"/>
            <p:cNvGrpSpPr/>
            <p:nvPr/>
          </p:nvGrpSpPr>
          <p:grpSpPr>
            <a:xfrm>
              <a:off x="-939100" y="529913"/>
              <a:ext cx="3624275" cy="1836225"/>
              <a:chOff x="112275" y="2665738"/>
              <a:chExt cx="3624275" cy="1836225"/>
            </a:xfrm>
          </p:grpSpPr>
          <p:sp>
            <p:nvSpPr>
              <p:cNvPr id="5313" name="Google Shape;5313;p25"/>
              <p:cNvSpPr/>
              <p:nvPr/>
            </p:nvSpPr>
            <p:spPr>
              <a:xfrm>
                <a:off x="112275" y="2948438"/>
                <a:ext cx="1777125" cy="1163775"/>
              </a:xfrm>
              <a:custGeom>
                <a:avLst/>
                <a:gdLst/>
                <a:ahLst/>
                <a:cxnLst/>
                <a:rect l="l" t="t" r="r" b="b"/>
                <a:pathLst>
                  <a:path w="71085" h="46551" extrusionOk="0">
                    <a:moveTo>
                      <a:pt x="71051" y="1"/>
                    </a:moveTo>
                    <a:cubicBezTo>
                      <a:pt x="59209" y="601"/>
                      <a:pt x="18213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904" y="44166"/>
                    </a:cubicBezTo>
                    <a:cubicBezTo>
                      <a:pt x="6057" y="45630"/>
                      <a:pt x="7285" y="46551"/>
                      <a:pt x="8555" y="46551"/>
                    </a:cubicBezTo>
                    <a:cubicBezTo>
                      <a:pt x="9222" y="46551"/>
                      <a:pt x="9901" y="46296"/>
                      <a:pt x="10441" y="45733"/>
                    </a:cubicBezTo>
                    <a:cubicBezTo>
                      <a:pt x="24151" y="31390"/>
                      <a:pt x="50203" y="12610"/>
                      <a:pt x="71051" y="568"/>
                    </a:cubicBezTo>
                    <a:cubicBezTo>
                      <a:pt x="71051" y="401"/>
                      <a:pt x="71051" y="201"/>
                      <a:pt x="71084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4" name="Google Shape;5314;p25"/>
              <p:cNvSpPr/>
              <p:nvPr/>
            </p:nvSpPr>
            <p:spPr>
              <a:xfrm>
                <a:off x="360775" y="2962613"/>
                <a:ext cx="1529450" cy="1427300"/>
              </a:xfrm>
              <a:custGeom>
                <a:avLst/>
                <a:gdLst/>
                <a:ahLst/>
                <a:cxnLst/>
                <a:rect l="l" t="t" r="r" b="b"/>
                <a:pathLst>
                  <a:path w="61178" h="57092" extrusionOk="0">
                    <a:moveTo>
                      <a:pt x="61111" y="1"/>
                    </a:moveTo>
                    <a:cubicBezTo>
                      <a:pt x="40830" y="11709"/>
                      <a:pt x="15678" y="29789"/>
                      <a:pt x="1668" y="43932"/>
                    </a:cubicBezTo>
                    <a:cubicBezTo>
                      <a:pt x="1" y="45633"/>
                      <a:pt x="1235" y="48435"/>
                      <a:pt x="3603" y="48435"/>
                    </a:cubicBezTo>
                    <a:cubicBezTo>
                      <a:pt x="10441" y="48469"/>
                      <a:pt x="18947" y="51604"/>
                      <a:pt x="23250" y="56208"/>
                    </a:cubicBezTo>
                    <a:cubicBezTo>
                      <a:pt x="23794" y="56806"/>
                      <a:pt x="24517" y="57091"/>
                      <a:pt x="25231" y="57091"/>
                    </a:cubicBezTo>
                    <a:cubicBezTo>
                      <a:pt x="26228" y="57091"/>
                      <a:pt x="27207" y="56537"/>
                      <a:pt x="27654" y="55507"/>
                    </a:cubicBezTo>
                    <a:cubicBezTo>
                      <a:pt x="34525" y="39529"/>
                      <a:pt x="48001" y="18180"/>
                      <a:pt x="61178" y="101"/>
                    </a:cubicBezTo>
                    <a:cubicBezTo>
                      <a:pt x="61144" y="34"/>
                      <a:pt x="61144" y="67"/>
                      <a:pt x="61111" y="1"/>
                    </a:cubicBezTo>
                    <a:close/>
                  </a:path>
                </a:pathLst>
              </a:custGeom>
              <a:solidFill>
                <a:srgbClr val="191919">
                  <a:alpha val="189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5" name="Google Shape;5315;p25"/>
              <p:cNvSpPr/>
              <p:nvPr/>
            </p:nvSpPr>
            <p:spPr>
              <a:xfrm>
                <a:off x="1047450" y="2968463"/>
                <a:ext cx="858600" cy="1520275"/>
              </a:xfrm>
              <a:custGeom>
                <a:avLst/>
                <a:gdLst/>
                <a:ahLst/>
                <a:cxnLst/>
                <a:rect l="l" t="t" r="r" b="b"/>
                <a:pathLst>
                  <a:path w="34344" h="60811" extrusionOk="0">
                    <a:moveTo>
                      <a:pt x="33610" y="0"/>
                    </a:moveTo>
                    <a:lnTo>
                      <a:pt x="33610" y="0"/>
                    </a:lnTo>
                    <a:cubicBezTo>
                      <a:pt x="20868" y="17479"/>
                      <a:pt x="7859" y="38027"/>
                      <a:pt x="820" y="53805"/>
                    </a:cubicBezTo>
                    <a:cubicBezTo>
                      <a:pt x="1" y="55627"/>
                      <a:pt x="1392" y="57532"/>
                      <a:pt x="3259" y="57532"/>
                    </a:cubicBezTo>
                    <a:cubicBezTo>
                      <a:pt x="3442" y="57532"/>
                      <a:pt x="3631" y="57514"/>
                      <a:pt x="3823" y="57475"/>
                    </a:cubicBezTo>
                    <a:cubicBezTo>
                      <a:pt x="5960" y="57013"/>
                      <a:pt x="8473" y="56796"/>
                      <a:pt x="11131" y="56796"/>
                    </a:cubicBezTo>
                    <a:cubicBezTo>
                      <a:pt x="17887" y="56796"/>
                      <a:pt x="25582" y="58197"/>
                      <a:pt x="30442" y="60543"/>
                    </a:cubicBezTo>
                    <a:cubicBezTo>
                      <a:pt x="30815" y="60727"/>
                      <a:pt x="31200" y="60811"/>
                      <a:pt x="31574" y="60811"/>
                    </a:cubicBezTo>
                    <a:cubicBezTo>
                      <a:pt x="33038" y="60811"/>
                      <a:pt x="34344" y="59529"/>
                      <a:pt x="34211" y="57908"/>
                    </a:cubicBezTo>
                    <a:cubicBezTo>
                      <a:pt x="32443" y="37794"/>
                      <a:pt x="32777" y="16745"/>
                      <a:pt x="33610" y="0"/>
                    </a:cubicBezTo>
                    <a:close/>
                  </a:path>
                </a:pathLst>
              </a:custGeom>
              <a:solidFill>
                <a:srgbClr val="191919">
                  <a:alpha val="1508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6" name="Google Shape;5316;p25"/>
              <p:cNvSpPr/>
              <p:nvPr/>
            </p:nvSpPr>
            <p:spPr>
              <a:xfrm>
                <a:off x="1903550" y="2947613"/>
                <a:ext cx="1833000" cy="1095200"/>
              </a:xfrm>
              <a:custGeom>
                <a:avLst/>
                <a:gdLst/>
                <a:ahLst/>
                <a:cxnLst/>
                <a:rect l="l" t="t" r="r" b="b"/>
                <a:pathLst>
                  <a:path w="73320" h="43808" extrusionOk="0">
                    <a:moveTo>
                      <a:pt x="100" y="0"/>
                    </a:moveTo>
                    <a:lnTo>
                      <a:pt x="0" y="334"/>
                    </a:lnTo>
                    <a:cubicBezTo>
                      <a:pt x="23450" y="12276"/>
                      <a:pt x="51837" y="29588"/>
                      <a:pt x="67248" y="43131"/>
                    </a:cubicBezTo>
                    <a:cubicBezTo>
                      <a:pt x="67767" y="43597"/>
                      <a:pt x="68383" y="43807"/>
                      <a:pt x="68988" y="43807"/>
                    </a:cubicBezTo>
                    <a:cubicBezTo>
                      <a:pt x="70289" y="43807"/>
                      <a:pt x="71538" y="42833"/>
                      <a:pt x="71651" y="41330"/>
                    </a:cubicBezTo>
                    <a:cubicBezTo>
                      <a:pt x="71818" y="38961"/>
                      <a:pt x="72218" y="36326"/>
                      <a:pt x="72986" y="34125"/>
                    </a:cubicBezTo>
                    <a:cubicBezTo>
                      <a:pt x="73319" y="33091"/>
                      <a:pt x="73052" y="31956"/>
                      <a:pt x="72252" y="31256"/>
                    </a:cubicBezTo>
                    <a:cubicBezTo>
                      <a:pt x="56274" y="16712"/>
                      <a:pt x="11275" y="0"/>
                      <a:pt x="100" y="0"/>
                    </a:cubicBezTo>
                    <a:close/>
                  </a:path>
                </a:pathLst>
              </a:custGeom>
              <a:solidFill>
                <a:srgbClr val="191919">
                  <a:alpha val="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7" name="Google Shape;5317;p25"/>
              <p:cNvSpPr/>
              <p:nvPr/>
            </p:nvSpPr>
            <p:spPr>
              <a:xfrm>
                <a:off x="1899375" y="2954288"/>
                <a:ext cx="1687900" cy="1388950"/>
              </a:xfrm>
              <a:custGeom>
                <a:avLst/>
                <a:gdLst/>
                <a:ahLst/>
                <a:cxnLst/>
                <a:rect l="l" t="t" r="r" b="b"/>
                <a:pathLst>
                  <a:path w="67516" h="55558" extrusionOk="0">
                    <a:moveTo>
                      <a:pt x="67" y="0"/>
                    </a:moveTo>
                    <a:cubicBezTo>
                      <a:pt x="34" y="67"/>
                      <a:pt x="34" y="33"/>
                      <a:pt x="0" y="67"/>
                    </a:cubicBezTo>
                    <a:cubicBezTo>
                      <a:pt x="16979" y="16979"/>
                      <a:pt x="36593" y="38361"/>
                      <a:pt x="44466" y="54072"/>
                    </a:cubicBezTo>
                    <a:cubicBezTo>
                      <a:pt x="44945" y="55049"/>
                      <a:pt x="45883" y="55558"/>
                      <a:pt x="46835" y="55558"/>
                    </a:cubicBezTo>
                    <a:cubicBezTo>
                      <a:pt x="47605" y="55558"/>
                      <a:pt x="48384" y="55225"/>
                      <a:pt x="48935" y="54539"/>
                    </a:cubicBezTo>
                    <a:cubicBezTo>
                      <a:pt x="53238" y="49135"/>
                      <a:pt x="58676" y="46367"/>
                      <a:pt x="64080" y="46033"/>
                    </a:cubicBezTo>
                    <a:cubicBezTo>
                      <a:pt x="66481" y="45900"/>
                      <a:pt x="67515" y="42931"/>
                      <a:pt x="65681" y="41363"/>
                    </a:cubicBezTo>
                    <a:cubicBezTo>
                      <a:pt x="49936" y="28053"/>
                      <a:pt x="22650" y="11508"/>
                      <a:pt x="67" y="0"/>
                    </a:cubicBezTo>
                    <a:close/>
                  </a:path>
                </a:pathLst>
              </a:custGeom>
              <a:solidFill>
                <a:srgbClr val="191919">
                  <a:alpha val="615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8" name="Google Shape;5318;p25"/>
              <p:cNvSpPr/>
              <p:nvPr/>
            </p:nvSpPr>
            <p:spPr>
              <a:xfrm>
                <a:off x="1858500" y="2955938"/>
                <a:ext cx="1148675" cy="1546025"/>
              </a:xfrm>
              <a:custGeom>
                <a:avLst/>
                <a:gdLst/>
                <a:ahLst/>
                <a:cxnLst/>
                <a:rect l="l" t="t" r="r" b="b"/>
                <a:pathLst>
                  <a:path w="45947" h="61841" extrusionOk="0">
                    <a:moveTo>
                      <a:pt x="1635" y="1"/>
                    </a:moveTo>
                    <a:cubicBezTo>
                      <a:pt x="1602" y="34"/>
                      <a:pt x="1569" y="34"/>
                      <a:pt x="1502" y="34"/>
                    </a:cubicBezTo>
                    <a:cubicBezTo>
                      <a:pt x="1402" y="168"/>
                      <a:pt x="1302" y="334"/>
                      <a:pt x="1168" y="501"/>
                    </a:cubicBezTo>
                    <a:cubicBezTo>
                      <a:pt x="301" y="17547"/>
                      <a:pt x="1" y="38995"/>
                      <a:pt x="1869" y="59443"/>
                    </a:cubicBezTo>
                    <a:cubicBezTo>
                      <a:pt x="1989" y="60884"/>
                      <a:pt x="3215" y="61841"/>
                      <a:pt x="4515" y="61841"/>
                    </a:cubicBezTo>
                    <a:cubicBezTo>
                      <a:pt x="5021" y="61841"/>
                      <a:pt x="5538" y="61696"/>
                      <a:pt x="6005" y="61378"/>
                    </a:cubicBezTo>
                    <a:cubicBezTo>
                      <a:pt x="12280" y="57075"/>
                      <a:pt x="22400" y="54418"/>
                      <a:pt x="31722" y="54418"/>
                    </a:cubicBezTo>
                    <a:cubicBezTo>
                      <a:pt x="35335" y="54418"/>
                      <a:pt x="38828" y="54817"/>
                      <a:pt x="41931" y="55674"/>
                    </a:cubicBezTo>
                    <a:cubicBezTo>
                      <a:pt x="42172" y="55738"/>
                      <a:pt x="42409" y="55768"/>
                      <a:pt x="42637" y="55768"/>
                    </a:cubicBezTo>
                    <a:cubicBezTo>
                      <a:pt x="44562" y="55768"/>
                      <a:pt x="45947" y="53653"/>
                      <a:pt x="44933" y="51805"/>
                    </a:cubicBezTo>
                    <a:cubicBezTo>
                      <a:pt x="36427" y="36360"/>
                      <a:pt x="17847" y="16112"/>
                      <a:pt x="1635" y="1"/>
                    </a:cubicBezTo>
                    <a:close/>
                  </a:path>
                </a:pathLst>
              </a:custGeom>
              <a:solidFill>
                <a:srgbClr val="191919">
                  <a:alpha val="95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19" name="Google Shape;5319;p25"/>
              <p:cNvSpPr/>
              <p:nvPr/>
            </p:nvSpPr>
            <p:spPr>
              <a:xfrm>
                <a:off x="112275" y="2948438"/>
                <a:ext cx="2249125" cy="1553525"/>
              </a:xfrm>
              <a:custGeom>
                <a:avLst/>
                <a:gdLst/>
                <a:ahLst/>
                <a:cxnLst/>
                <a:rect l="l" t="t" r="r" b="b"/>
                <a:pathLst>
                  <a:path w="89965" h="62141" extrusionOk="0">
                    <a:moveTo>
                      <a:pt x="71585" y="58242"/>
                    </a:moveTo>
                    <a:lnTo>
                      <a:pt x="71585" y="58242"/>
                    </a:lnTo>
                    <a:cubicBezTo>
                      <a:pt x="71590" y="58323"/>
                      <a:pt x="71595" y="58404"/>
                      <a:pt x="71601" y="58485"/>
                    </a:cubicBezTo>
                    <a:lnTo>
                      <a:pt x="71601" y="58485"/>
                    </a:lnTo>
                    <a:cubicBezTo>
                      <a:pt x="71593" y="58407"/>
                      <a:pt x="71585" y="58324"/>
                      <a:pt x="71585" y="58242"/>
                    </a:cubicBezTo>
                    <a:close/>
                    <a:moveTo>
                      <a:pt x="71017" y="1"/>
                    </a:moveTo>
                    <a:lnTo>
                      <a:pt x="71017" y="1"/>
                    </a:lnTo>
                    <a:cubicBezTo>
                      <a:pt x="59142" y="634"/>
                      <a:pt x="18180" y="15879"/>
                      <a:pt x="1301" y="29722"/>
                    </a:cubicBezTo>
                    <a:cubicBezTo>
                      <a:pt x="100" y="30723"/>
                      <a:pt x="0" y="32524"/>
                      <a:pt x="1101" y="33625"/>
                    </a:cubicBezTo>
                    <a:cubicBezTo>
                      <a:pt x="3569" y="36060"/>
                      <a:pt x="5371" y="39762"/>
                      <a:pt x="5871" y="44166"/>
                    </a:cubicBezTo>
                    <a:cubicBezTo>
                      <a:pt x="6046" y="45630"/>
                      <a:pt x="7281" y="46551"/>
                      <a:pt x="8544" y="46551"/>
                    </a:cubicBezTo>
                    <a:cubicBezTo>
                      <a:pt x="9208" y="46551"/>
                      <a:pt x="9879" y="46296"/>
                      <a:pt x="10408" y="45733"/>
                    </a:cubicBezTo>
                    <a:cubicBezTo>
                      <a:pt x="10808" y="45333"/>
                      <a:pt x="11208" y="44933"/>
                      <a:pt x="11608" y="44532"/>
                    </a:cubicBezTo>
                    <a:lnTo>
                      <a:pt x="11608" y="44532"/>
                    </a:lnTo>
                    <a:cubicBezTo>
                      <a:pt x="9974" y="46200"/>
                      <a:pt x="11175" y="49002"/>
                      <a:pt x="13543" y="49002"/>
                    </a:cubicBezTo>
                    <a:cubicBezTo>
                      <a:pt x="20381" y="49036"/>
                      <a:pt x="28887" y="52171"/>
                      <a:pt x="33190" y="56775"/>
                    </a:cubicBezTo>
                    <a:cubicBezTo>
                      <a:pt x="33734" y="57373"/>
                      <a:pt x="34457" y="57658"/>
                      <a:pt x="35171" y="57658"/>
                    </a:cubicBezTo>
                    <a:cubicBezTo>
                      <a:pt x="36168" y="57658"/>
                      <a:pt x="37147" y="57104"/>
                      <a:pt x="37594" y="56074"/>
                    </a:cubicBezTo>
                    <a:cubicBezTo>
                      <a:pt x="37794" y="55574"/>
                      <a:pt x="37994" y="55107"/>
                      <a:pt x="38227" y="54606"/>
                    </a:cubicBezTo>
                    <a:lnTo>
                      <a:pt x="38227" y="54606"/>
                    </a:lnTo>
                    <a:cubicBezTo>
                      <a:pt x="37408" y="56428"/>
                      <a:pt x="38799" y="58333"/>
                      <a:pt x="40666" y="58333"/>
                    </a:cubicBezTo>
                    <a:cubicBezTo>
                      <a:pt x="40849" y="58333"/>
                      <a:pt x="41038" y="58315"/>
                      <a:pt x="41230" y="58276"/>
                    </a:cubicBezTo>
                    <a:cubicBezTo>
                      <a:pt x="43367" y="57814"/>
                      <a:pt x="45880" y="57597"/>
                      <a:pt x="48538" y="57597"/>
                    </a:cubicBezTo>
                    <a:cubicBezTo>
                      <a:pt x="55294" y="57597"/>
                      <a:pt x="62989" y="58998"/>
                      <a:pt x="67849" y="61344"/>
                    </a:cubicBezTo>
                    <a:cubicBezTo>
                      <a:pt x="68217" y="61519"/>
                      <a:pt x="68597" y="61599"/>
                      <a:pt x="68967" y="61599"/>
                    </a:cubicBezTo>
                    <a:cubicBezTo>
                      <a:pt x="70405" y="61599"/>
                      <a:pt x="71694" y="60389"/>
                      <a:pt x="71625" y="58814"/>
                    </a:cubicBezTo>
                    <a:lnTo>
                      <a:pt x="71625" y="58814"/>
                    </a:lnTo>
                    <a:cubicBezTo>
                      <a:pt x="71648" y="59124"/>
                      <a:pt x="71677" y="59434"/>
                      <a:pt x="71718" y="59743"/>
                    </a:cubicBezTo>
                    <a:cubicBezTo>
                      <a:pt x="71838" y="61184"/>
                      <a:pt x="73064" y="62141"/>
                      <a:pt x="74364" y="62141"/>
                    </a:cubicBezTo>
                    <a:cubicBezTo>
                      <a:pt x="74870" y="62141"/>
                      <a:pt x="75387" y="61996"/>
                      <a:pt x="75854" y="61678"/>
                    </a:cubicBezTo>
                    <a:cubicBezTo>
                      <a:pt x="79557" y="59143"/>
                      <a:pt x="84560" y="57175"/>
                      <a:pt x="89964" y="56007"/>
                    </a:cubicBezTo>
                    <a:cubicBezTo>
                      <a:pt x="89764" y="55974"/>
                      <a:pt x="89531" y="55874"/>
                      <a:pt x="89331" y="55774"/>
                    </a:cubicBezTo>
                    <a:cubicBezTo>
                      <a:pt x="84466" y="53426"/>
                      <a:pt x="76762" y="52041"/>
                      <a:pt x="70001" y="52041"/>
                    </a:cubicBezTo>
                    <a:cubicBezTo>
                      <a:pt x="67350" y="52041"/>
                      <a:pt x="64844" y="52254"/>
                      <a:pt x="62712" y="52705"/>
                    </a:cubicBezTo>
                    <a:cubicBezTo>
                      <a:pt x="62205" y="52816"/>
                      <a:pt x="61561" y="52870"/>
                      <a:pt x="60853" y="52870"/>
                    </a:cubicBezTo>
                    <a:cubicBezTo>
                      <a:pt x="58578" y="52870"/>
                      <a:pt x="55657" y="52306"/>
                      <a:pt x="54639" y="51237"/>
                    </a:cubicBezTo>
                    <a:cubicBezTo>
                      <a:pt x="50369" y="46601"/>
                      <a:pt x="41830" y="43498"/>
                      <a:pt x="35025" y="43465"/>
                    </a:cubicBezTo>
                    <a:cubicBezTo>
                      <a:pt x="32657" y="43465"/>
                      <a:pt x="27620" y="40863"/>
                      <a:pt x="27353" y="38628"/>
                    </a:cubicBezTo>
                    <a:cubicBezTo>
                      <a:pt x="26853" y="34225"/>
                      <a:pt x="25051" y="30522"/>
                      <a:pt x="22550" y="28054"/>
                    </a:cubicBezTo>
                    <a:cubicBezTo>
                      <a:pt x="21449" y="26987"/>
                      <a:pt x="21582" y="25152"/>
                      <a:pt x="22783" y="24185"/>
                    </a:cubicBezTo>
                    <a:cubicBezTo>
                      <a:pt x="33624" y="15278"/>
                      <a:pt x="54406" y="5805"/>
                      <a:pt x="71017" y="1"/>
                    </a:cubicBezTo>
                    <a:close/>
                  </a:path>
                </a:pathLst>
              </a:custGeom>
              <a:solidFill>
                <a:srgbClr val="191919">
                  <a:alpha val="2849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0" name="Google Shape;5320;p25"/>
              <p:cNvSpPr/>
              <p:nvPr/>
            </p:nvSpPr>
            <p:spPr>
              <a:xfrm>
                <a:off x="1820150" y="2665738"/>
                <a:ext cx="184325" cy="255200"/>
              </a:xfrm>
              <a:custGeom>
                <a:avLst/>
                <a:gdLst/>
                <a:ahLst/>
                <a:cxnLst/>
                <a:rect l="l" t="t" r="r" b="b"/>
                <a:pathLst>
                  <a:path w="7373" h="10208" extrusionOk="0">
                    <a:moveTo>
                      <a:pt x="3670" y="0"/>
                    </a:moveTo>
                    <a:cubicBezTo>
                      <a:pt x="1835" y="0"/>
                      <a:pt x="1" y="10208"/>
                      <a:pt x="1" y="10208"/>
                    </a:cubicBezTo>
                    <a:lnTo>
                      <a:pt x="7372" y="10208"/>
                    </a:lnTo>
                    <a:cubicBezTo>
                      <a:pt x="7372" y="10208"/>
                      <a:pt x="5538" y="0"/>
                      <a:pt x="3670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5321" name="Google Shape;5321;p25"/>
              <p:cNvSpPr/>
              <p:nvPr/>
            </p:nvSpPr>
            <p:spPr>
              <a:xfrm>
                <a:off x="1765100" y="2865038"/>
                <a:ext cx="293575" cy="111775"/>
              </a:xfrm>
              <a:custGeom>
                <a:avLst/>
                <a:gdLst/>
                <a:ahLst/>
                <a:cxnLst/>
                <a:rect l="l" t="t" r="r" b="b"/>
                <a:pathLst>
                  <a:path w="11743" h="4471" extrusionOk="0">
                    <a:moveTo>
                      <a:pt x="2002" y="1"/>
                    </a:moveTo>
                    <a:cubicBezTo>
                      <a:pt x="902" y="1"/>
                      <a:pt x="1" y="902"/>
                      <a:pt x="1" y="2002"/>
                    </a:cubicBezTo>
                    <a:lnTo>
                      <a:pt x="1" y="2469"/>
                    </a:lnTo>
                    <a:cubicBezTo>
                      <a:pt x="1" y="3570"/>
                      <a:pt x="902" y="4471"/>
                      <a:pt x="2002" y="4471"/>
                    </a:cubicBezTo>
                    <a:lnTo>
                      <a:pt x="9741" y="4471"/>
                    </a:lnTo>
                    <a:cubicBezTo>
                      <a:pt x="10875" y="4471"/>
                      <a:pt x="11743" y="3570"/>
                      <a:pt x="11743" y="2469"/>
                    </a:cubicBezTo>
                    <a:lnTo>
                      <a:pt x="11743" y="2002"/>
                    </a:lnTo>
                    <a:cubicBezTo>
                      <a:pt x="11743" y="902"/>
                      <a:pt x="10875" y="1"/>
                      <a:pt x="974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Amatic SC"/>
              <a:buNone/>
              <a:defRPr sz="3000" b="1">
                <a:solidFill>
                  <a:schemeClr val="dk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swald Light"/>
              <a:buChar char="●"/>
              <a:defRPr sz="1800"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●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swald Light"/>
              <a:buChar char="○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Oswald Light"/>
              <a:buChar char="■"/>
              <a:defRPr>
                <a:solidFill>
                  <a:schemeClr val="dk2"/>
                </a:solidFill>
                <a:latin typeface="Oswald Light"/>
                <a:ea typeface="Oswald Light"/>
                <a:cs typeface="Oswald Light"/>
                <a:sym typeface="Oswald Light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3" r:id="rId3"/>
    <p:sldLayoutId id="2147483655" r:id="rId4"/>
    <p:sldLayoutId id="2147483658" r:id="rId5"/>
    <p:sldLayoutId id="2147483659" r:id="rId6"/>
    <p:sldLayoutId id="2147483660" r:id="rId7"/>
    <p:sldLayoutId id="2147483664" r:id="rId8"/>
    <p:sldLayoutId id="2147483671" r:id="rId9"/>
    <p:sldLayoutId id="2147483672" r:id="rId1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iki.ggbn.org/ggbn/News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9" name="Google Shape;5619;p29"/>
          <p:cNvSpPr/>
          <p:nvPr/>
        </p:nvSpPr>
        <p:spPr>
          <a:xfrm>
            <a:off x="551775" y="2346850"/>
            <a:ext cx="4841839" cy="1291619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20" name="Google Shape;5620;p29"/>
          <p:cNvSpPr txBox="1">
            <a:spLocks noGrp="1"/>
          </p:cNvSpPr>
          <p:nvPr>
            <p:ph type="ctrTitle"/>
          </p:nvPr>
        </p:nvSpPr>
        <p:spPr>
          <a:xfrm>
            <a:off x="862375" y="1092652"/>
            <a:ext cx="5789100" cy="2691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 dirty="0"/>
              <a:t>Caso de inundación</a:t>
            </a:r>
            <a:endParaRPr sz="10200" dirty="0"/>
          </a:p>
        </p:txBody>
      </p:sp>
      <p:sp>
        <p:nvSpPr>
          <p:cNvPr id="5621" name="Google Shape;5621;p29"/>
          <p:cNvSpPr/>
          <p:nvPr/>
        </p:nvSpPr>
        <p:spPr>
          <a:xfrm>
            <a:off x="7692230" y="2515637"/>
            <a:ext cx="133100" cy="168512"/>
          </a:xfrm>
          <a:custGeom>
            <a:avLst/>
            <a:gdLst/>
            <a:ahLst/>
            <a:cxnLst/>
            <a:rect l="l" t="t" r="r" b="b"/>
            <a:pathLst>
              <a:path w="5138" h="6505" extrusionOk="0">
                <a:moveTo>
                  <a:pt x="2569" y="0"/>
                </a:moveTo>
                <a:cubicBezTo>
                  <a:pt x="1969" y="1702"/>
                  <a:pt x="0" y="6505"/>
                  <a:pt x="2569" y="6505"/>
                </a:cubicBezTo>
                <a:cubicBezTo>
                  <a:pt x="5137" y="6505"/>
                  <a:pt x="3236" y="1802"/>
                  <a:pt x="2569" y="0"/>
                </a:cubicBezTo>
                <a:close/>
              </a:path>
            </a:pathLst>
          </a:custGeom>
          <a:solidFill>
            <a:srgbClr val="A5D9D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2" name="Google Shape;5622;p29"/>
          <p:cNvSpPr/>
          <p:nvPr/>
        </p:nvSpPr>
        <p:spPr>
          <a:xfrm>
            <a:off x="5242482" y="1149618"/>
            <a:ext cx="25076" cy="18159"/>
          </a:xfrm>
          <a:custGeom>
            <a:avLst/>
            <a:gdLst/>
            <a:ahLst/>
            <a:cxnLst/>
            <a:rect l="l" t="t" r="r" b="b"/>
            <a:pathLst>
              <a:path w="968" h="701" extrusionOk="0">
                <a:moveTo>
                  <a:pt x="1" y="0"/>
                </a:moveTo>
                <a:lnTo>
                  <a:pt x="1" y="0"/>
                </a:lnTo>
                <a:cubicBezTo>
                  <a:pt x="334" y="234"/>
                  <a:pt x="668" y="467"/>
                  <a:pt x="968" y="701"/>
                </a:cubicBezTo>
                <a:cubicBezTo>
                  <a:pt x="901" y="534"/>
                  <a:pt x="835" y="367"/>
                  <a:pt x="734" y="200"/>
                </a:cubicBezTo>
                <a:cubicBezTo>
                  <a:pt x="501" y="134"/>
                  <a:pt x="234" y="67"/>
                  <a:pt x="1" y="0"/>
                </a:cubicBezTo>
                <a:close/>
              </a:path>
            </a:pathLst>
          </a:custGeom>
          <a:solidFill>
            <a:srgbClr val="F2F2F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3" name="Google Shape;5623;p29"/>
          <p:cNvSpPr/>
          <p:nvPr/>
        </p:nvSpPr>
        <p:spPr>
          <a:xfrm>
            <a:off x="7638985" y="459718"/>
            <a:ext cx="6943" cy="11269"/>
          </a:xfrm>
          <a:custGeom>
            <a:avLst/>
            <a:gdLst/>
            <a:ahLst/>
            <a:cxnLst/>
            <a:rect l="l" t="t" r="r" b="b"/>
            <a:pathLst>
              <a:path w="268" h="435" extrusionOk="0">
                <a:moveTo>
                  <a:pt x="0" y="0"/>
                </a:moveTo>
                <a:lnTo>
                  <a:pt x="0" y="0"/>
                </a:lnTo>
                <a:cubicBezTo>
                  <a:pt x="101" y="134"/>
                  <a:pt x="201" y="301"/>
                  <a:pt x="267" y="434"/>
                </a:cubicBezTo>
                <a:cubicBezTo>
                  <a:pt x="234" y="334"/>
                  <a:pt x="234" y="267"/>
                  <a:pt x="234" y="167"/>
                </a:cubicBezTo>
                <a:cubicBezTo>
                  <a:pt x="167" y="100"/>
                  <a:pt x="101" y="67"/>
                  <a:pt x="0" y="0"/>
                </a:cubicBezTo>
                <a:close/>
              </a:path>
            </a:pathLst>
          </a:custGeom>
          <a:solidFill>
            <a:srgbClr val="F2F3F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24" name="Google Shape;5624;p29"/>
          <p:cNvSpPr txBox="1">
            <a:spLocks noGrp="1"/>
          </p:cNvSpPr>
          <p:nvPr>
            <p:ph type="subTitle" idx="1"/>
          </p:nvPr>
        </p:nvSpPr>
        <p:spPr>
          <a:xfrm>
            <a:off x="862375" y="3682138"/>
            <a:ext cx="46419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Roberto Carlos Torres Velasco </a:t>
            </a:r>
            <a:endParaRPr dirty="0"/>
          </a:p>
        </p:txBody>
      </p:sp>
      <p:grpSp>
        <p:nvGrpSpPr>
          <p:cNvPr id="5625" name="Google Shape;5625;p29"/>
          <p:cNvGrpSpPr/>
          <p:nvPr/>
        </p:nvGrpSpPr>
        <p:grpSpPr>
          <a:xfrm>
            <a:off x="5488351" y="459724"/>
            <a:ext cx="3808057" cy="2509851"/>
            <a:chOff x="5488351" y="459724"/>
            <a:chExt cx="3808057" cy="2509851"/>
          </a:xfrm>
        </p:grpSpPr>
        <p:sp>
          <p:nvSpPr>
            <p:cNvPr id="5626" name="Google Shape;5626;p29"/>
            <p:cNvSpPr/>
            <p:nvPr/>
          </p:nvSpPr>
          <p:spPr>
            <a:xfrm>
              <a:off x="6531655" y="2530649"/>
              <a:ext cx="133100" cy="168512"/>
            </a:xfrm>
            <a:custGeom>
              <a:avLst/>
              <a:gdLst/>
              <a:ahLst/>
              <a:cxnLst/>
              <a:rect l="l" t="t" r="r" b="b"/>
              <a:pathLst>
                <a:path w="5138" h="6505" extrusionOk="0">
                  <a:moveTo>
                    <a:pt x="2569" y="0"/>
                  </a:moveTo>
                  <a:cubicBezTo>
                    <a:pt x="1969" y="1702"/>
                    <a:pt x="0" y="6505"/>
                    <a:pt x="2569" y="6505"/>
                  </a:cubicBezTo>
                  <a:cubicBezTo>
                    <a:pt x="5137" y="6505"/>
                    <a:pt x="3236" y="1802"/>
                    <a:pt x="2569" y="0"/>
                  </a:cubicBezTo>
                  <a:close/>
                </a:path>
              </a:pathLst>
            </a:custGeom>
            <a:solidFill>
              <a:srgbClr val="A5D9D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7" name="Google Shape;5627;p29"/>
            <p:cNvSpPr/>
            <p:nvPr/>
          </p:nvSpPr>
          <p:spPr>
            <a:xfrm>
              <a:off x="5914328" y="1600239"/>
              <a:ext cx="459736" cy="685576"/>
            </a:xfrm>
            <a:custGeom>
              <a:avLst/>
              <a:gdLst/>
              <a:ahLst/>
              <a:cxnLst/>
              <a:rect l="l" t="t" r="r" b="b"/>
              <a:pathLst>
                <a:path w="17747" h="26465" extrusionOk="0">
                  <a:moveTo>
                    <a:pt x="11122" y="0"/>
                  </a:moveTo>
                  <a:cubicBezTo>
                    <a:pt x="6616" y="0"/>
                    <a:pt x="3331" y="3234"/>
                    <a:pt x="2035" y="5616"/>
                  </a:cubicBezTo>
                  <a:cubicBezTo>
                    <a:pt x="67" y="9219"/>
                    <a:pt x="1" y="21928"/>
                    <a:pt x="8340" y="25831"/>
                  </a:cubicBezTo>
                  <a:cubicBezTo>
                    <a:pt x="8840" y="26064"/>
                    <a:pt x="9574" y="26264"/>
                    <a:pt x="10541" y="26465"/>
                  </a:cubicBezTo>
                  <a:cubicBezTo>
                    <a:pt x="4370" y="21594"/>
                    <a:pt x="4571" y="10853"/>
                    <a:pt x="6338" y="7584"/>
                  </a:cubicBezTo>
                  <a:cubicBezTo>
                    <a:pt x="7656" y="5206"/>
                    <a:pt x="10943" y="1967"/>
                    <a:pt x="15438" y="1967"/>
                  </a:cubicBezTo>
                  <a:cubicBezTo>
                    <a:pt x="16176" y="1967"/>
                    <a:pt x="16947" y="2054"/>
                    <a:pt x="17747" y="2247"/>
                  </a:cubicBezTo>
                  <a:cubicBezTo>
                    <a:pt x="15344" y="632"/>
                    <a:pt x="13114" y="0"/>
                    <a:pt x="11122" y="0"/>
                  </a:cubicBezTo>
                  <a:close/>
                </a:path>
              </a:pathLst>
            </a:custGeom>
            <a:solidFill>
              <a:srgbClr val="000000">
                <a:alpha val="2584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8" name="Google Shape;5628;p29"/>
            <p:cNvSpPr/>
            <p:nvPr/>
          </p:nvSpPr>
          <p:spPr>
            <a:xfrm>
              <a:off x="6555457" y="1774231"/>
              <a:ext cx="25076" cy="18159"/>
            </a:xfrm>
            <a:custGeom>
              <a:avLst/>
              <a:gdLst/>
              <a:ahLst/>
              <a:cxnLst/>
              <a:rect l="l" t="t" r="r" b="b"/>
              <a:pathLst>
                <a:path w="968" h="701" extrusionOk="0">
                  <a:moveTo>
                    <a:pt x="1" y="0"/>
                  </a:moveTo>
                  <a:lnTo>
                    <a:pt x="1" y="0"/>
                  </a:lnTo>
                  <a:cubicBezTo>
                    <a:pt x="334" y="234"/>
                    <a:pt x="668" y="467"/>
                    <a:pt x="968" y="701"/>
                  </a:cubicBezTo>
                  <a:cubicBezTo>
                    <a:pt x="901" y="534"/>
                    <a:pt x="835" y="367"/>
                    <a:pt x="734" y="200"/>
                  </a:cubicBezTo>
                  <a:cubicBezTo>
                    <a:pt x="501" y="134"/>
                    <a:pt x="234" y="67"/>
                    <a:pt x="1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9" name="Google Shape;5629;p29"/>
            <p:cNvSpPr/>
            <p:nvPr/>
          </p:nvSpPr>
          <p:spPr>
            <a:xfrm>
              <a:off x="5510809" y="2053311"/>
              <a:ext cx="458881" cy="763913"/>
            </a:xfrm>
            <a:custGeom>
              <a:avLst/>
              <a:gdLst/>
              <a:ahLst/>
              <a:cxnLst/>
              <a:rect l="l" t="t" r="r" b="b"/>
              <a:pathLst>
                <a:path w="17714" h="29489" extrusionOk="0">
                  <a:moveTo>
                    <a:pt x="17347" y="0"/>
                  </a:moveTo>
                  <a:cubicBezTo>
                    <a:pt x="4070" y="3636"/>
                    <a:pt x="1" y="20782"/>
                    <a:pt x="13110" y="29488"/>
                  </a:cubicBezTo>
                  <a:cubicBezTo>
                    <a:pt x="1702" y="20749"/>
                    <a:pt x="5471" y="5037"/>
                    <a:pt x="17713" y="1068"/>
                  </a:cubicBezTo>
                  <a:cubicBezTo>
                    <a:pt x="17580" y="701"/>
                    <a:pt x="17447" y="367"/>
                    <a:pt x="17347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0" name="Google Shape;5630;p29"/>
            <p:cNvSpPr/>
            <p:nvPr/>
          </p:nvSpPr>
          <p:spPr>
            <a:xfrm>
              <a:off x="5914328" y="459724"/>
              <a:ext cx="2933793" cy="1877024"/>
            </a:xfrm>
            <a:custGeom>
              <a:avLst/>
              <a:gdLst/>
              <a:ahLst/>
              <a:cxnLst/>
              <a:rect l="l" t="t" r="r" b="b"/>
              <a:pathLst>
                <a:path w="113252" h="72458" extrusionOk="0">
                  <a:moveTo>
                    <a:pt x="54257" y="0"/>
                  </a:moveTo>
                  <a:cubicBezTo>
                    <a:pt x="52777" y="0"/>
                    <a:pt x="51194" y="130"/>
                    <a:pt x="49503" y="411"/>
                  </a:cubicBezTo>
                  <a:cubicBezTo>
                    <a:pt x="28354" y="3914"/>
                    <a:pt x="24084" y="27364"/>
                    <a:pt x="27087" y="41741"/>
                  </a:cubicBezTo>
                  <a:cubicBezTo>
                    <a:pt x="25579" y="40494"/>
                    <a:pt x="23944" y="39944"/>
                    <a:pt x="22478" y="39944"/>
                  </a:cubicBezTo>
                  <a:cubicBezTo>
                    <a:pt x="19080" y="39944"/>
                    <a:pt x="16593" y="42899"/>
                    <a:pt x="18714" y="46978"/>
                  </a:cubicBezTo>
                  <a:cubicBezTo>
                    <a:pt x="15943" y="44841"/>
                    <a:pt x="13380" y="44030"/>
                    <a:pt x="11122" y="44030"/>
                  </a:cubicBezTo>
                  <a:cubicBezTo>
                    <a:pt x="6610" y="44030"/>
                    <a:pt x="3314" y="47268"/>
                    <a:pt x="2002" y="49646"/>
                  </a:cubicBezTo>
                  <a:cubicBezTo>
                    <a:pt x="67" y="53249"/>
                    <a:pt x="1" y="65925"/>
                    <a:pt x="8340" y="69827"/>
                  </a:cubicBezTo>
                  <a:cubicBezTo>
                    <a:pt x="12886" y="71982"/>
                    <a:pt x="36101" y="72457"/>
                    <a:pt x="57919" y="72457"/>
                  </a:cubicBezTo>
                  <a:cubicBezTo>
                    <a:pt x="75162" y="72457"/>
                    <a:pt x="91532" y="72160"/>
                    <a:pt x="97128" y="72160"/>
                  </a:cubicBezTo>
                  <a:cubicBezTo>
                    <a:pt x="97388" y="72160"/>
                    <a:pt x="97625" y="72161"/>
                    <a:pt x="97837" y="72162"/>
                  </a:cubicBezTo>
                  <a:cubicBezTo>
                    <a:pt x="97987" y="72163"/>
                    <a:pt x="98135" y="72163"/>
                    <a:pt x="98281" y="72163"/>
                  </a:cubicBezTo>
                  <a:cubicBezTo>
                    <a:pt x="108474" y="72163"/>
                    <a:pt x="110633" y="70974"/>
                    <a:pt x="112047" y="62556"/>
                  </a:cubicBezTo>
                  <a:cubicBezTo>
                    <a:pt x="113252" y="55355"/>
                    <a:pt x="107374" y="51261"/>
                    <a:pt x="101014" y="51261"/>
                  </a:cubicBezTo>
                  <a:cubicBezTo>
                    <a:pt x="99802" y="51261"/>
                    <a:pt x="98572" y="51410"/>
                    <a:pt x="97370" y="51714"/>
                  </a:cubicBezTo>
                  <a:cubicBezTo>
                    <a:pt x="101300" y="44636"/>
                    <a:pt x="97088" y="41191"/>
                    <a:pt x="93066" y="41191"/>
                  </a:cubicBezTo>
                  <a:cubicBezTo>
                    <a:pt x="91933" y="41191"/>
                    <a:pt x="90815" y="41465"/>
                    <a:pt x="89898" y="42008"/>
                  </a:cubicBezTo>
                  <a:cubicBezTo>
                    <a:pt x="97792" y="22785"/>
                    <a:pt x="90867" y="16730"/>
                    <a:pt x="83890" y="16730"/>
                  </a:cubicBezTo>
                  <a:cubicBezTo>
                    <a:pt x="79958" y="16730"/>
                    <a:pt x="76010" y="18653"/>
                    <a:pt x="74687" y="21226"/>
                  </a:cubicBezTo>
                  <a:cubicBezTo>
                    <a:pt x="74718" y="17176"/>
                    <a:pt x="71249" y="0"/>
                    <a:pt x="5425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1" name="Google Shape;5631;p29"/>
            <p:cNvSpPr/>
            <p:nvPr/>
          </p:nvSpPr>
          <p:spPr>
            <a:xfrm>
              <a:off x="5914328" y="459853"/>
              <a:ext cx="1764545" cy="1828634"/>
            </a:xfrm>
            <a:custGeom>
              <a:avLst/>
              <a:gdLst/>
              <a:ahLst/>
              <a:cxnLst/>
              <a:rect l="l" t="t" r="r" b="b"/>
              <a:pathLst>
                <a:path w="68116" h="70590" extrusionOk="0">
                  <a:moveTo>
                    <a:pt x="54225" y="1"/>
                  </a:moveTo>
                  <a:cubicBezTo>
                    <a:pt x="52754" y="1"/>
                    <a:pt x="51182" y="129"/>
                    <a:pt x="49503" y="406"/>
                  </a:cubicBezTo>
                  <a:cubicBezTo>
                    <a:pt x="28354" y="3909"/>
                    <a:pt x="24084" y="27359"/>
                    <a:pt x="27087" y="41736"/>
                  </a:cubicBezTo>
                  <a:cubicBezTo>
                    <a:pt x="25578" y="40478"/>
                    <a:pt x="23942" y="39925"/>
                    <a:pt x="22475" y="39925"/>
                  </a:cubicBezTo>
                  <a:cubicBezTo>
                    <a:pt x="19079" y="39925"/>
                    <a:pt x="16594" y="42895"/>
                    <a:pt x="18714" y="46973"/>
                  </a:cubicBezTo>
                  <a:cubicBezTo>
                    <a:pt x="15943" y="44836"/>
                    <a:pt x="13384" y="44025"/>
                    <a:pt x="11131" y="44025"/>
                  </a:cubicBezTo>
                  <a:cubicBezTo>
                    <a:pt x="6629" y="44025"/>
                    <a:pt x="3347" y="47263"/>
                    <a:pt x="2035" y="49641"/>
                  </a:cubicBezTo>
                  <a:cubicBezTo>
                    <a:pt x="67" y="53244"/>
                    <a:pt x="1" y="65920"/>
                    <a:pt x="8340" y="69822"/>
                  </a:cubicBezTo>
                  <a:cubicBezTo>
                    <a:pt x="8907" y="70123"/>
                    <a:pt x="9808" y="70356"/>
                    <a:pt x="10942" y="70590"/>
                  </a:cubicBezTo>
                  <a:cubicBezTo>
                    <a:pt x="7139" y="65186"/>
                    <a:pt x="7539" y="56913"/>
                    <a:pt x="9040" y="54145"/>
                  </a:cubicBezTo>
                  <a:cubicBezTo>
                    <a:pt x="10352" y="51743"/>
                    <a:pt x="13636" y="48511"/>
                    <a:pt x="18141" y="48511"/>
                  </a:cubicBezTo>
                  <a:cubicBezTo>
                    <a:pt x="20393" y="48511"/>
                    <a:pt x="22950" y="49319"/>
                    <a:pt x="25719" y="51443"/>
                  </a:cubicBezTo>
                  <a:cubicBezTo>
                    <a:pt x="23623" y="47390"/>
                    <a:pt x="26113" y="44427"/>
                    <a:pt x="29498" y="44427"/>
                  </a:cubicBezTo>
                  <a:cubicBezTo>
                    <a:pt x="30961" y="44427"/>
                    <a:pt x="32592" y="44981"/>
                    <a:pt x="34092" y="46239"/>
                  </a:cubicBezTo>
                  <a:cubicBezTo>
                    <a:pt x="31089" y="31862"/>
                    <a:pt x="35359" y="8412"/>
                    <a:pt x="56508" y="4909"/>
                  </a:cubicBezTo>
                  <a:cubicBezTo>
                    <a:pt x="58205" y="4630"/>
                    <a:pt x="59788" y="4501"/>
                    <a:pt x="61266" y="4501"/>
                  </a:cubicBezTo>
                  <a:cubicBezTo>
                    <a:pt x="63854" y="4501"/>
                    <a:pt x="66120" y="4897"/>
                    <a:pt x="68116" y="5576"/>
                  </a:cubicBezTo>
                  <a:cubicBezTo>
                    <a:pt x="65030" y="2382"/>
                    <a:pt x="60560" y="1"/>
                    <a:pt x="54225" y="1"/>
                  </a:cubicBezTo>
                  <a:close/>
                </a:path>
              </a:pathLst>
            </a:custGeom>
            <a:solidFill>
              <a:srgbClr val="000000">
                <a:alpha val="1006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2" name="Google Shape;5632;p29"/>
            <p:cNvSpPr/>
            <p:nvPr/>
          </p:nvSpPr>
          <p:spPr>
            <a:xfrm>
              <a:off x="6349527" y="459801"/>
              <a:ext cx="1242922" cy="1267014"/>
            </a:xfrm>
            <a:custGeom>
              <a:avLst/>
              <a:gdLst/>
              <a:ahLst/>
              <a:cxnLst/>
              <a:rect l="l" t="t" r="r" b="b"/>
              <a:pathLst>
                <a:path w="47980" h="48910" extrusionOk="0">
                  <a:moveTo>
                    <a:pt x="37423" y="0"/>
                  </a:moveTo>
                  <a:cubicBezTo>
                    <a:pt x="35953" y="0"/>
                    <a:pt x="34382" y="129"/>
                    <a:pt x="32702" y="408"/>
                  </a:cubicBezTo>
                  <a:cubicBezTo>
                    <a:pt x="11553" y="3911"/>
                    <a:pt x="7283" y="27361"/>
                    <a:pt x="10286" y="41738"/>
                  </a:cubicBezTo>
                  <a:cubicBezTo>
                    <a:pt x="8784" y="40485"/>
                    <a:pt x="7151" y="39932"/>
                    <a:pt x="5685" y="39932"/>
                  </a:cubicBezTo>
                  <a:cubicBezTo>
                    <a:pt x="2429" y="39932"/>
                    <a:pt x="0" y="42656"/>
                    <a:pt x="1679" y="46474"/>
                  </a:cubicBezTo>
                  <a:cubicBezTo>
                    <a:pt x="3114" y="46908"/>
                    <a:pt x="4648" y="47709"/>
                    <a:pt x="6249" y="48909"/>
                  </a:cubicBezTo>
                  <a:cubicBezTo>
                    <a:pt x="4130" y="44857"/>
                    <a:pt x="6613" y="41894"/>
                    <a:pt x="9996" y="41894"/>
                  </a:cubicBezTo>
                  <a:cubicBezTo>
                    <a:pt x="11458" y="41894"/>
                    <a:pt x="13089" y="42447"/>
                    <a:pt x="14589" y="43706"/>
                  </a:cubicBezTo>
                  <a:cubicBezTo>
                    <a:pt x="11587" y="29329"/>
                    <a:pt x="15856" y="5879"/>
                    <a:pt x="37005" y="2376"/>
                  </a:cubicBezTo>
                  <a:cubicBezTo>
                    <a:pt x="38687" y="2104"/>
                    <a:pt x="40260" y="1978"/>
                    <a:pt x="41731" y="1978"/>
                  </a:cubicBezTo>
                  <a:cubicBezTo>
                    <a:pt x="44052" y="1978"/>
                    <a:pt x="46122" y="2292"/>
                    <a:pt x="47979" y="2843"/>
                  </a:cubicBezTo>
                  <a:cubicBezTo>
                    <a:pt x="45214" y="1124"/>
                    <a:pt x="41760" y="0"/>
                    <a:pt x="37423" y="0"/>
                  </a:cubicBezTo>
                  <a:close/>
                </a:path>
              </a:pathLst>
            </a:custGeom>
            <a:solidFill>
              <a:srgbClr val="000000">
                <a:alpha val="1341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3" name="Google Shape;5633;p29"/>
            <p:cNvSpPr/>
            <p:nvPr/>
          </p:nvSpPr>
          <p:spPr>
            <a:xfrm>
              <a:off x="6768018" y="1992827"/>
              <a:ext cx="167657" cy="79528"/>
            </a:xfrm>
            <a:custGeom>
              <a:avLst/>
              <a:gdLst/>
              <a:ahLst/>
              <a:cxnLst/>
              <a:rect l="l" t="t" r="r" b="b"/>
              <a:pathLst>
                <a:path w="6472" h="3070" extrusionOk="0">
                  <a:moveTo>
                    <a:pt x="3236" y="0"/>
                  </a:moveTo>
                  <a:cubicBezTo>
                    <a:pt x="1468" y="0"/>
                    <a:pt x="34" y="668"/>
                    <a:pt x="0" y="1535"/>
                  </a:cubicBezTo>
                  <a:cubicBezTo>
                    <a:pt x="0" y="2369"/>
                    <a:pt x="1468" y="3069"/>
                    <a:pt x="3236" y="3069"/>
                  </a:cubicBezTo>
                  <a:cubicBezTo>
                    <a:pt x="5037" y="3069"/>
                    <a:pt x="6472" y="2402"/>
                    <a:pt x="6472" y="1535"/>
                  </a:cubicBezTo>
                  <a:cubicBezTo>
                    <a:pt x="6472" y="701"/>
                    <a:pt x="5037" y="0"/>
                    <a:pt x="3236" y="0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4" name="Google Shape;5634;p29"/>
            <p:cNvSpPr/>
            <p:nvPr/>
          </p:nvSpPr>
          <p:spPr>
            <a:xfrm>
              <a:off x="7664914" y="1996272"/>
              <a:ext cx="167657" cy="79528"/>
            </a:xfrm>
            <a:custGeom>
              <a:avLst/>
              <a:gdLst/>
              <a:ahLst/>
              <a:cxnLst/>
              <a:rect l="l" t="t" r="r" b="b"/>
              <a:pathLst>
                <a:path w="6472" h="3070" extrusionOk="0">
                  <a:moveTo>
                    <a:pt x="3236" y="1"/>
                  </a:moveTo>
                  <a:cubicBezTo>
                    <a:pt x="1435" y="1"/>
                    <a:pt x="0" y="701"/>
                    <a:pt x="0" y="1535"/>
                  </a:cubicBezTo>
                  <a:cubicBezTo>
                    <a:pt x="0" y="2369"/>
                    <a:pt x="1435" y="3070"/>
                    <a:pt x="3236" y="3070"/>
                  </a:cubicBezTo>
                  <a:cubicBezTo>
                    <a:pt x="5004" y="3070"/>
                    <a:pt x="6471" y="2403"/>
                    <a:pt x="6471" y="1569"/>
                  </a:cubicBezTo>
                  <a:cubicBezTo>
                    <a:pt x="6471" y="701"/>
                    <a:pt x="5004" y="34"/>
                    <a:pt x="3236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5" name="Google Shape;5635;p29"/>
            <p:cNvSpPr/>
            <p:nvPr/>
          </p:nvSpPr>
          <p:spPr>
            <a:xfrm>
              <a:off x="6859611" y="1511728"/>
              <a:ext cx="193588" cy="107014"/>
            </a:xfrm>
            <a:custGeom>
              <a:avLst/>
              <a:gdLst/>
              <a:ahLst/>
              <a:cxnLst/>
              <a:rect l="l" t="t" r="r" b="b"/>
              <a:pathLst>
                <a:path w="7473" h="4131" extrusionOk="0">
                  <a:moveTo>
                    <a:pt x="4963" y="1"/>
                  </a:moveTo>
                  <a:cubicBezTo>
                    <a:pt x="3266" y="1"/>
                    <a:pt x="997" y="1514"/>
                    <a:pt x="601" y="1995"/>
                  </a:cubicBezTo>
                  <a:cubicBezTo>
                    <a:pt x="0" y="2729"/>
                    <a:pt x="701" y="3863"/>
                    <a:pt x="1301" y="4096"/>
                  </a:cubicBezTo>
                  <a:cubicBezTo>
                    <a:pt x="1375" y="4120"/>
                    <a:pt x="1479" y="4130"/>
                    <a:pt x="1608" y="4130"/>
                  </a:cubicBezTo>
                  <a:cubicBezTo>
                    <a:pt x="2584" y="4130"/>
                    <a:pt x="4950" y="3516"/>
                    <a:pt x="5804" y="3162"/>
                  </a:cubicBezTo>
                  <a:cubicBezTo>
                    <a:pt x="7272" y="2562"/>
                    <a:pt x="7472" y="894"/>
                    <a:pt x="5804" y="160"/>
                  </a:cubicBezTo>
                  <a:cubicBezTo>
                    <a:pt x="5552" y="49"/>
                    <a:pt x="5266" y="1"/>
                    <a:pt x="4963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6" name="Google Shape;5636;p29"/>
            <p:cNvSpPr/>
            <p:nvPr/>
          </p:nvSpPr>
          <p:spPr>
            <a:xfrm>
              <a:off x="7530114" y="1514370"/>
              <a:ext cx="192733" cy="107791"/>
            </a:xfrm>
            <a:custGeom>
              <a:avLst/>
              <a:gdLst/>
              <a:ahLst/>
              <a:cxnLst/>
              <a:rect l="l" t="t" r="r" b="b"/>
              <a:pathLst>
                <a:path w="7440" h="4161" extrusionOk="0">
                  <a:moveTo>
                    <a:pt x="2497" y="1"/>
                  </a:moveTo>
                  <a:cubicBezTo>
                    <a:pt x="2198" y="1"/>
                    <a:pt x="1918" y="49"/>
                    <a:pt x="1668" y="158"/>
                  </a:cubicBezTo>
                  <a:cubicBezTo>
                    <a:pt x="0" y="892"/>
                    <a:pt x="201" y="2527"/>
                    <a:pt x="1668" y="3161"/>
                  </a:cubicBezTo>
                  <a:cubicBezTo>
                    <a:pt x="2498" y="3516"/>
                    <a:pt x="4878" y="4161"/>
                    <a:pt x="5845" y="4161"/>
                  </a:cubicBezTo>
                  <a:cubicBezTo>
                    <a:pt x="5968" y="4161"/>
                    <a:pt x="6067" y="4150"/>
                    <a:pt x="6138" y="4128"/>
                  </a:cubicBezTo>
                  <a:cubicBezTo>
                    <a:pt x="6772" y="3894"/>
                    <a:pt x="7439" y="2794"/>
                    <a:pt x="6872" y="2060"/>
                  </a:cubicBezTo>
                  <a:cubicBezTo>
                    <a:pt x="6475" y="1549"/>
                    <a:pt x="4196" y="1"/>
                    <a:pt x="2497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7" name="Google Shape;5637;p29"/>
            <p:cNvSpPr/>
            <p:nvPr/>
          </p:nvSpPr>
          <p:spPr>
            <a:xfrm>
              <a:off x="7180163" y="1962572"/>
              <a:ext cx="206566" cy="159912"/>
            </a:xfrm>
            <a:custGeom>
              <a:avLst/>
              <a:gdLst/>
              <a:ahLst/>
              <a:cxnLst/>
              <a:rect l="l" t="t" r="r" b="b"/>
              <a:pathLst>
                <a:path w="7974" h="6173" extrusionOk="0">
                  <a:moveTo>
                    <a:pt x="4037" y="1"/>
                  </a:moveTo>
                  <a:cubicBezTo>
                    <a:pt x="2403" y="1"/>
                    <a:pt x="334" y="3904"/>
                    <a:pt x="1" y="6172"/>
                  </a:cubicBezTo>
                  <a:cubicBezTo>
                    <a:pt x="1113" y="5570"/>
                    <a:pt x="2603" y="5218"/>
                    <a:pt x="4157" y="5218"/>
                  </a:cubicBezTo>
                  <a:cubicBezTo>
                    <a:pt x="5446" y="5218"/>
                    <a:pt x="6778" y="5461"/>
                    <a:pt x="7973" y="6005"/>
                  </a:cubicBezTo>
                  <a:cubicBezTo>
                    <a:pt x="7573" y="3704"/>
                    <a:pt x="5605" y="1"/>
                    <a:pt x="4037" y="1"/>
                  </a:cubicBezTo>
                  <a:close/>
                </a:path>
              </a:pathLst>
            </a:custGeom>
            <a:solidFill>
              <a:srgbClr val="191919">
                <a:alpha val="28490"/>
              </a:srgb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8" name="Google Shape;5638;p29"/>
            <p:cNvSpPr/>
            <p:nvPr/>
          </p:nvSpPr>
          <p:spPr>
            <a:xfrm>
              <a:off x="7177572" y="2097709"/>
              <a:ext cx="212602" cy="88155"/>
            </a:xfrm>
            <a:custGeom>
              <a:avLst/>
              <a:gdLst/>
              <a:ahLst/>
              <a:cxnLst/>
              <a:rect l="l" t="t" r="r" b="b"/>
              <a:pathLst>
                <a:path w="8207" h="3403" extrusionOk="0">
                  <a:moveTo>
                    <a:pt x="4257" y="1"/>
                  </a:moveTo>
                  <a:cubicBezTo>
                    <a:pt x="2703" y="1"/>
                    <a:pt x="1213" y="353"/>
                    <a:pt x="101" y="955"/>
                  </a:cubicBezTo>
                  <a:cubicBezTo>
                    <a:pt x="1" y="1556"/>
                    <a:pt x="34" y="2056"/>
                    <a:pt x="234" y="2323"/>
                  </a:cubicBezTo>
                  <a:cubicBezTo>
                    <a:pt x="970" y="3294"/>
                    <a:pt x="2945" y="3398"/>
                    <a:pt x="3753" y="3398"/>
                  </a:cubicBezTo>
                  <a:cubicBezTo>
                    <a:pt x="3971" y="3398"/>
                    <a:pt x="4104" y="3390"/>
                    <a:pt x="4104" y="3390"/>
                  </a:cubicBezTo>
                  <a:cubicBezTo>
                    <a:pt x="4104" y="3390"/>
                    <a:pt x="4276" y="3402"/>
                    <a:pt x="4550" y="3402"/>
                  </a:cubicBezTo>
                  <a:cubicBezTo>
                    <a:pt x="5395" y="3402"/>
                    <a:pt x="7209" y="3288"/>
                    <a:pt x="7940" y="2356"/>
                  </a:cubicBezTo>
                  <a:cubicBezTo>
                    <a:pt x="8173" y="2056"/>
                    <a:pt x="8207" y="1489"/>
                    <a:pt x="8073" y="788"/>
                  </a:cubicBezTo>
                  <a:cubicBezTo>
                    <a:pt x="6878" y="244"/>
                    <a:pt x="5546" y="1"/>
                    <a:pt x="4257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9" name="Google Shape;5639;p29"/>
            <p:cNvSpPr/>
            <p:nvPr/>
          </p:nvSpPr>
          <p:spPr>
            <a:xfrm>
              <a:off x="5488351" y="2015285"/>
              <a:ext cx="1732578" cy="941129"/>
            </a:xfrm>
            <a:custGeom>
              <a:avLst/>
              <a:gdLst/>
              <a:ahLst/>
              <a:cxnLst/>
              <a:rect l="l" t="t" r="r" b="b"/>
              <a:pathLst>
                <a:path w="66882" h="36330" extrusionOk="0">
                  <a:moveTo>
                    <a:pt x="60677" y="1"/>
                  </a:moveTo>
                  <a:cubicBezTo>
                    <a:pt x="59276" y="1"/>
                    <a:pt x="60777" y="5104"/>
                    <a:pt x="61745" y="6505"/>
                  </a:cubicBezTo>
                  <a:cubicBezTo>
                    <a:pt x="62512" y="7573"/>
                    <a:pt x="62512" y="9708"/>
                    <a:pt x="61344" y="12343"/>
                  </a:cubicBezTo>
                  <a:cubicBezTo>
                    <a:pt x="61011" y="13110"/>
                    <a:pt x="60610" y="13944"/>
                    <a:pt x="60043" y="14778"/>
                  </a:cubicBezTo>
                  <a:cubicBezTo>
                    <a:pt x="57834" y="18232"/>
                    <a:pt x="50979" y="32691"/>
                    <a:pt x="32463" y="32691"/>
                  </a:cubicBezTo>
                  <a:cubicBezTo>
                    <a:pt x="31132" y="32691"/>
                    <a:pt x="29741" y="32616"/>
                    <a:pt x="28287" y="32457"/>
                  </a:cubicBezTo>
                  <a:cubicBezTo>
                    <a:pt x="5905" y="30022"/>
                    <a:pt x="4904" y="6672"/>
                    <a:pt x="20515" y="6239"/>
                  </a:cubicBezTo>
                  <a:cubicBezTo>
                    <a:pt x="19448" y="4804"/>
                    <a:pt x="18714" y="3170"/>
                    <a:pt x="18214" y="1468"/>
                  </a:cubicBezTo>
                  <a:lnTo>
                    <a:pt x="18214" y="1468"/>
                  </a:lnTo>
                  <a:cubicBezTo>
                    <a:pt x="3236" y="5571"/>
                    <a:pt x="1" y="26820"/>
                    <a:pt x="19815" y="33792"/>
                  </a:cubicBezTo>
                  <a:cubicBezTo>
                    <a:pt x="24817" y="35555"/>
                    <a:pt x="29391" y="36329"/>
                    <a:pt x="33550" y="36329"/>
                  </a:cubicBezTo>
                  <a:cubicBezTo>
                    <a:pt x="46225" y="36329"/>
                    <a:pt x="55036" y="29138"/>
                    <a:pt x="60310" y="20849"/>
                  </a:cubicBezTo>
                  <a:cubicBezTo>
                    <a:pt x="62579" y="17280"/>
                    <a:pt x="64046" y="14511"/>
                    <a:pt x="64947" y="12376"/>
                  </a:cubicBezTo>
                  <a:cubicBezTo>
                    <a:pt x="66882" y="7873"/>
                    <a:pt x="66448" y="6038"/>
                    <a:pt x="66081" y="5004"/>
                  </a:cubicBezTo>
                  <a:cubicBezTo>
                    <a:pt x="65514" y="3470"/>
                    <a:pt x="62078" y="1"/>
                    <a:pt x="60677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0" name="Google Shape;5640;p29"/>
            <p:cNvSpPr/>
            <p:nvPr/>
          </p:nvSpPr>
          <p:spPr>
            <a:xfrm>
              <a:off x="5936786" y="2015285"/>
              <a:ext cx="1201163" cy="868465"/>
            </a:xfrm>
            <a:custGeom>
              <a:avLst/>
              <a:gdLst/>
              <a:ahLst/>
              <a:cxnLst/>
              <a:rect l="l" t="t" r="r" b="b"/>
              <a:pathLst>
                <a:path w="46368" h="33525" extrusionOk="0">
                  <a:moveTo>
                    <a:pt x="43365" y="1"/>
                  </a:moveTo>
                  <a:cubicBezTo>
                    <a:pt x="41964" y="1"/>
                    <a:pt x="43465" y="5104"/>
                    <a:pt x="44466" y="6505"/>
                  </a:cubicBezTo>
                  <a:cubicBezTo>
                    <a:pt x="45200" y="7573"/>
                    <a:pt x="45200" y="9708"/>
                    <a:pt x="44066" y="12343"/>
                  </a:cubicBezTo>
                  <a:cubicBezTo>
                    <a:pt x="43732" y="13110"/>
                    <a:pt x="43298" y="13944"/>
                    <a:pt x="42731" y="14778"/>
                  </a:cubicBezTo>
                  <a:cubicBezTo>
                    <a:pt x="40522" y="18232"/>
                    <a:pt x="33696" y="32691"/>
                    <a:pt x="15156" y="32691"/>
                  </a:cubicBezTo>
                  <a:cubicBezTo>
                    <a:pt x="13824" y="32691"/>
                    <a:pt x="12431" y="32616"/>
                    <a:pt x="10975" y="32457"/>
                  </a:cubicBezTo>
                  <a:cubicBezTo>
                    <a:pt x="6439" y="31957"/>
                    <a:pt x="2803" y="30623"/>
                    <a:pt x="1" y="28755"/>
                  </a:cubicBezTo>
                  <a:lnTo>
                    <a:pt x="1" y="28755"/>
                  </a:lnTo>
                  <a:cubicBezTo>
                    <a:pt x="2936" y="31023"/>
                    <a:pt x="6973" y="32724"/>
                    <a:pt x="12143" y="33291"/>
                  </a:cubicBezTo>
                  <a:cubicBezTo>
                    <a:pt x="13599" y="33450"/>
                    <a:pt x="14992" y="33525"/>
                    <a:pt x="16324" y="33525"/>
                  </a:cubicBezTo>
                  <a:cubicBezTo>
                    <a:pt x="34863" y="33525"/>
                    <a:pt x="41692" y="19066"/>
                    <a:pt x="43932" y="15612"/>
                  </a:cubicBezTo>
                  <a:cubicBezTo>
                    <a:pt x="44466" y="14778"/>
                    <a:pt x="44900" y="13944"/>
                    <a:pt x="45233" y="13177"/>
                  </a:cubicBezTo>
                  <a:cubicBezTo>
                    <a:pt x="46367" y="10542"/>
                    <a:pt x="46367" y="8407"/>
                    <a:pt x="45633" y="7339"/>
                  </a:cubicBezTo>
                  <a:cubicBezTo>
                    <a:pt x="44666" y="5938"/>
                    <a:pt x="43165" y="835"/>
                    <a:pt x="44533" y="835"/>
                  </a:cubicBezTo>
                  <a:cubicBezTo>
                    <a:pt x="44800" y="835"/>
                    <a:pt x="45166" y="968"/>
                    <a:pt x="45567" y="1202"/>
                  </a:cubicBezTo>
                  <a:cubicBezTo>
                    <a:pt x="44699" y="501"/>
                    <a:pt x="43899" y="1"/>
                    <a:pt x="43365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1" name="Google Shape;5641;p29"/>
            <p:cNvSpPr/>
            <p:nvPr/>
          </p:nvSpPr>
          <p:spPr>
            <a:xfrm>
              <a:off x="7342601" y="1995417"/>
              <a:ext cx="1953807" cy="974158"/>
            </a:xfrm>
            <a:custGeom>
              <a:avLst/>
              <a:gdLst/>
              <a:ahLst/>
              <a:cxnLst/>
              <a:rect l="l" t="t" r="r" b="b"/>
              <a:pathLst>
                <a:path w="75422" h="37605" extrusionOk="0">
                  <a:moveTo>
                    <a:pt x="6172" y="1"/>
                  </a:moveTo>
                  <a:cubicBezTo>
                    <a:pt x="4804" y="1"/>
                    <a:pt x="1302" y="3436"/>
                    <a:pt x="735" y="4971"/>
                  </a:cubicBezTo>
                  <a:cubicBezTo>
                    <a:pt x="368" y="5938"/>
                    <a:pt x="1" y="8507"/>
                    <a:pt x="1669" y="13177"/>
                  </a:cubicBezTo>
                  <a:cubicBezTo>
                    <a:pt x="2569" y="15712"/>
                    <a:pt x="4071" y="18881"/>
                    <a:pt x="6506" y="22817"/>
                  </a:cubicBezTo>
                  <a:cubicBezTo>
                    <a:pt x="11631" y="31038"/>
                    <a:pt x="24900" y="37605"/>
                    <a:pt x="39708" y="37605"/>
                  </a:cubicBezTo>
                  <a:cubicBezTo>
                    <a:pt x="44848" y="37605"/>
                    <a:pt x="50173" y="36813"/>
                    <a:pt x="55407" y="35026"/>
                  </a:cubicBezTo>
                  <a:cubicBezTo>
                    <a:pt x="75422" y="28187"/>
                    <a:pt x="72186" y="6672"/>
                    <a:pt x="57008" y="2602"/>
                  </a:cubicBezTo>
                  <a:lnTo>
                    <a:pt x="57008" y="2602"/>
                  </a:lnTo>
                  <a:cubicBezTo>
                    <a:pt x="56975" y="2836"/>
                    <a:pt x="56942" y="3036"/>
                    <a:pt x="56908" y="3270"/>
                  </a:cubicBezTo>
                  <a:cubicBezTo>
                    <a:pt x="56608" y="4971"/>
                    <a:pt x="56308" y="6372"/>
                    <a:pt x="55908" y="7506"/>
                  </a:cubicBezTo>
                  <a:cubicBezTo>
                    <a:pt x="70485" y="8974"/>
                    <a:pt x="68850" y="31290"/>
                    <a:pt x="46935" y="33591"/>
                  </a:cubicBezTo>
                  <a:cubicBezTo>
                    <a:pt x="44748" y="33821"/>
                    <a:pt x="42654" y="33929"/>
                    <a:pt x="40651" y="33929"/>
                  </a:cubicBezTo>
                  <a:cubicBezTo>
                    <a:pt x="20593" y="33929"/>
                    <a:pt x="9687" y="23142"/>
                    <a:pt x="6806" y="16713"/>
                  </a:cubicBezTo>
                  <a:cubicBezTo>
                    <a:pt x="6305" y="15578"/>
                    <a:pt x="5838" y="14344"/>
                    <a:pt x="5505" y="13177"/>
                  </a:cubicBezTo>
                  <a:cubicBezTo>
                    <a:pt x="4638" y="10208"/>
                    <a:pt x="4337" y="7473"/>
                    <a:pt x="5038" y="6505"/>
                  </a:cubicBezTo>
                  <a:cubicBezTo>
                    <a:pt x="6039" y="5104"/>
                    <a:pt x="7573" y="1"/>
                    <a:pt x="6172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2" name="Google Shape;5642;p29"/>
            <p:cNvSpPr/>
            <p:nvPr/>
          </p:nvSpPr>
          <p:spPr>
            <a:xfrm>
              <a:off x="8793358" y="2132808"/>
              <a:ext cx="257548" cy="289514"/>
            </a:xfrm>
            <a:custGeom>
              <a:avLst/>
              <a:gdLst/>
              <a:ahLst/>
              <a:cxnLst/>
              <a:rect l="l" t="t" r="r" b="b"/>
              <a:pathLst>
                <a:path w="9942" h="11176" extrusionOk="0">
                  <a:moveTo>
                    <a:pt x="634" y="0"/>
                  </a:moveTo>
                  <a:cubicBezTo>
                    <a:pt x="434" y="834"/>
                    <a:pt x="234" y="1568"/>
                    <a:pt x="1" y="2202"/>
                  </a:cubicBezTo>
                  <a:cubicBezTo>
                    <a:pt x="5738" y="2802"/>
                    <a:pt x="8974" y="6605"/>
                    <a:pt x="9441" y="11175"/>
                  </a:cubicBezTo>
                  <a:cubicBezTo>
                    <a:pt x="9941" y="5838"/>
                    <a:pt x="6906" y="901"/>
                    <a:pt x="634" y="0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3" name="Google Shape;5643;p29"/>
            <p:cNvSpPr/>
            <p:nvPr/>
          </p:nvSpPr>
          <p:spPr>
            <a:xfrm>
              <a:off x="7342601" y="1995417"/>
              <a:ext cx="1475937" cy="974158"/>
            </a:xfrm>
            <a:custGeom>
              <a:avLst/>
              <a:gdLst/>
              <a:ahLst/>
              <a:cxnLst/>
              <a:rect l="l" t="t" r="r" b="b"/>
              <a:pathLst>
                <a:path w="56975" h="37605" extrusionOk="0">
                  <a:moveTo>
                    <a:pt x="56975" y="34425"/>
                  </a:moveTo>
                  <a:cubicBezTo>
                    <a:pt x="56849" y="34475"/>
                    <a:pt x="56722" y="34526"/>
                    <a:pt x="56593" y="34576"/>
                  </a:cubicBezTo>
                  <a:lnTo>
                    <a:pt x="56593" y="34576"/>
                  </a:lnTo>
                  <a:cubicBezTo>
                    <a:pt x="56642" y="34559"/>
                    <a:pt x="56692" y="34542"/>
                    <a:pt x="56742" y="34525"/>
                  </a:cubicBezTo>
                  <a:lnTo>
                    <a:pt x="56975" y="34425"/>
                  </a:lnTo>
                  <a:close/>
                  <a:moveTo>
                    <a:pt x="6205" y="1"/>
                  </a:moveTo>
                  <a:cubicBezTo>
                    <a:pt x="4804" y="1"/>
                    <a:pt x="1302" y="3436"/>
                    <a:pt x="735" y="4971"/>
                  </a:cubicBezTo>
                  <a:cubicBezTo>
                    <a:pt x="368" y="5938"/>
                    <a:pt x="1" y="8473"/>
                    <a:pt x="1669" y="13177"/>
                  </a:cubicBezTo>
                  <a:cubicBezTo>
                    <a:pt x="2569" y="15712"/>
                    <a:pt x="4071" y="18881"/>
                    <a:pt x="6506" y="22784"/>
                  </a:cubicBezTo>
                  <a:cubicBezTo>
                    <a:pt x="11632" y="31030"/>
                    <a:pt x="24904" y="37604"/>
                    <a:pt x="39713" y="37604"/>
                  </a:cubicBezTo>
                  <a:cubicBezTo>
                    <a:pt x="44851" y="37604"/>
                    <a:pt x="50175" y="36813"/>
                    <a:pt x="55407" y="35026"/>
                  </a:cubicBezTo>
                  <a:cubicBezTo>
                    <a:pt x="55807" y="34876"/>
                    <a:pt x="56207" y="34726"/>
                    <a:pt x="56593" y="34576"/>
                  </a:cubicBezTo>
                  <a:lnTo>
                    <a:pt x="56593" y="34576"/>
                  </a:lnTo>
                  <a:cubicBezTo>
                    <a:pt x="51417" y="36324"/>
                    <a:pt x="46155" y="37099"/>
                    <a:pt x="41074" y="37099"/>
                  </a:cubicBezTo>
                  <a:cubicBezTo>
                    <a:pt x="26254" y="37099"/>
                    <a:pt x="12969" y="30510"/>
                    <a:pt x="7840" y="22283"/>
                  </a:cubicBezTo>
                  <a:cubicBezTo>
                    <a:pt x="5405" y="18380"/>
                    <a:pt x="3904" y="15211"/>
                    <a:pt x="3003" y="12676"/>
                  </a:cubicBezTo>
                  <a:cubicBezTo>
                    <a:pt x="1335" y="7973"/>
                    <a:pt x="1702" y="5438"/>
                    <a:pt x="2069" y="4437"/>
                  </a:cubicBezTo>
                  <a:cubicBezTo>
                    <a:pt x="2503" y="3303"/>
                    <a:pt x="4638" y="1035"/>
                    <a:pt x="6239" y="1"/>
                  </a:cubicBezTo>
                  <a:close/>
                </a:path>
              </a:pathLst>
            </a:custGeom>
            <a:solidFill>
              <a:srgbClr val="F2F2F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4" name="Google Shape;5644;p29"/>
            <p:cNvSpPr/>
            <p:nvPr/>
          </p:nvSpPr>
          <p:spPr>
            <a:xfrm>
              <a:off x="6984905" y="1904705"/>
              <a:ext cx="88155" cy="8815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1" y="0"/>
                  </a:moveTo>
                  <a:cubicBezTo>
                    <a:pt x="767" y="0"/>
                    <a:pt x="0" y="767"/>
                    <a:pt x="0" y="1701"/>
                  </a:cubicBezTo>
                  <a:cubicBezTo>
                    <a:pt x="0" y="2635"/>
                    <a:pt x="767" y="3402"/>
                    <a:pt x="1701" y="3402"/>
                  </a:cubicBezTo>
                  <a:cubicBezTo>
                    <a:pt x="2635" y="3402"/>
                    <a:pt x="3403" y="2635"/>
                    <a:pt x="3403" y="1701"/>
                  </a:cubicBezTo>
                  <a:cubicBezTo>
                    <a:pt x="3403" y="767"/>
                    <a:pt x="2635" y="0"/>
                    <a:pt x="1701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5" name="Google Shape;5645;p29"/>
            <p:cNvSpPr/>
            <p:nvPr/>
          </p:nvSpPr>
          <p:spPr>
            <a:xfrm>
              <a:off x="7544801" y="1904705"/>
              <a:ext cx="88155" cy="88155"/>
            </a:xfrm>
            <a:custGeom>
              <a:avLst/>
              <a:gdLst/>
              <a:ahLst/>
              <a:cxnLst/>
              <a:rect l="l" t="t" r="r" b="b"/>
              <a:pathLst>
                <a:path w="3403" h="3403" extrusionOk="0">
                  <a:moveTo>
                    <a:pt x="1702" y="0"/>
                  </a:moveTo>
                  <a:cubicBezTo>
                    <a:pt x="768" y="0"/>
                    <a:pt x="1" y="767"/>
                    <a:pt x="1" y="1701"/>
                  </a:cubicBezTo>
                  <a:cubicBezTo>
                    <a:pt x="1" y="2635"/>
                    <a:pt x="768" y="3402"/>
                    <a:pt x="1702" y="3402"/>
                  </a:cubicBezTo>
                  <a:cubicBezTo>
                    <a:pt x="2636" y="3402"/>
                    <a:pt x="3403" y="2635"/>
                    <a:pt x="3403" y="1701"/>
                  </a:cubicBezTo>
                  <a:cubicBezTo>
                    <a:pt x="3403" y="767"/>
                    <a:pt x="2636" y="0"/>
                    <a:pt x="170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6" name="Google Shape;5646;p29"/>
            <p:cNvSpPr/>
            <p:nvPr/>
          </p:nvSpPr>
          <p:spPr>
            <a:xfrm>
              <a:off x="7028966" y="1923692"/>
              <a:ext cx="25076" cy="25102"/>
            </a:xfrm>
            <a:custGeom>
              <a:avLst/>
              <a:gdLst/>
              <a:ahLst/>
              <a:cxnLst/>
              <a:rect l="l" t="t" r="r" b="b"/>
              <a:pathLst>
                <a:path w="968" h="969" extrusionOk="0">
                  <a:moveTo>
                    <a:pt x="501" y="1"/>
                  </a:moveTo>
                  <a:cubicBezTo>
                    <a:pt x="234" y="1"/>
                    <a:pt x="0" y="234"/>
                    <a:pt x="0" y="501"/>
                  </a:cubicBezTo>
                  <a:cubicBezTo>
                    <a:pt x="0" y="768"/>
                    <a:pt x="234" y="968"/>
                    <a:pt x="501" y="968"/>
                  </a:cubicBezTo>
                  <a:cubicBezTo>
                    <a:pt x="768" y="968"/>
                    <a:pt x="968" y="768"/>
                    <a:pt x="968" y="501"/>
                  </a:cubicBezTo>
                  <a:cubicBezTo>
                    <a:pt x="968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7" name="Google Shape;5647;p29"/>
            <p:cNvSpPr/>
            <p:nvPr/>
          </p:nvSpPr>
          <p:spPr>
            <a:xfrm>
              <a:off x="7591453" y="1923692"/>
              <a:ext cx="25102" cy="25102"/>
            </a:xfrm>
            <a:custGeom>
              <a:avLst/>
              <a:gdLst/>
              <a:ahLst/>
              <a:cxnLst/>
              <a:rect l="l" t="t" r="r" b="b"/>
              <a:pathLst>
                <a:path w="969" h="969" extrusionOk="0">
                  <a:moveTo>
                    <a:pt x="501" y="1"/>
                  </a:moveTo>
                  <a:cubicBezTo>
                    <a:pt x="234" y="1"/>
                    <a:pt x="1" y="234"/>
                    <a:pt x="1" y="501"/>
                  </a:cubicBezTo>
                  <a:cubicBezTo>
                    <a:pt x="1" y="768"/>
                    <a:pt x="234" y="968"/>
                    <a:pt x="501" y="968"/>
                  </a:cubicBezTo>
                  <a:cubicBezTo>
                    <a:pt x="768" y="968"/>
                    <a:pt x="968" y="768"/>
                    <a:pt x="968" y="501"/>
                  </a:cubicBezTo>
                  <a:cubicBezTo>
                    <a:pt x="968" y="234"/>
                    <a:pt x="768" y="1"/>
                    <a:pt x="501" y="1"/>
                  </a:cubicBezTo>
                  <a:close/>
                </a:path>
              </a:pathLst>
            </a:custGeom>
            <a:solidFill>
              <a:srgbClr val="FEFEFE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Imagen 3" descr="Forma&#10;&#10;Descripción generada automáticamente con confianza media">
            <a:extLst>
              <a:ext uri="{FF2B5EF4-FFF2-40B4-BE49-F238E27FC236}">
                <a16:creationId xmlns:a16="http://schemas.microsoft.com/office/drawing/2014/main" id="{52ABF68D-8150-70E5-0EF1-345D819148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3756925" y="3638469"/>
            <a:ext cx="678163" cy="941893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2" name="Google Shape;5652;p30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53" name="Google Shape;5653;p30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Causas de fondo</a:t>
            </a:r>
            <a:endParaRPr sz="4000" dirty="0"/>
          </a:p>
        </p:txBody>
      </p:sp>
      <p:sp>
        <p:nvSpPr>
          <p:cNvPr id="5654" name="Google Shape;5654;p30"/>
          <p:cNvSpPr txBox="1">
            <a:spLocks noGrp="1"/>
          </p:cNvSpPr>
          <p:nvPr>
            <p:ph type="body" idx="1"/>
          </p:nvPr>
        </p:nvSpPr>
        <p:spPr>
          <a:xfrm>
            <a:off x="720000" y="1215752"/>
            <a:ext cx="77040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dirty="0">
                <a:solidFill>
                  <a:schemeClr val="dk1"/>
                </a:solidFill>
              </a:rPr>
              <a:t>Durante las temporadas de lluvias, los vecinos de la alcaldia </a:t>
            </a:r>
            <a:r>
              <a:rPr lang="es-MX" sz="1800" dirty="0">
                <a:solidFill>
                  <a:schemeClr val="dk1"/>
                </a:solidFill>
              </a:rPr>
              <a:t>de Xochimilco destacan la incompetencia de las autoridades, pues aunque se quejen no solo de la problemática de la inundación, también de otras problemáticas como la inseguridad, la falta de servicios, </a:t>
            </a:r>
            <a:r>
              <a:rPr lang="es-MX" sz="1800" dirty="0" err="1">
                <a:solidFill>
                  <a:schemeClr val="dk1"/>
                </a:solidFill>
              </a:rPr>
              <a:t>etc</a:t>
            </a:r>
            <a:r>
              <a:rPr lang="es-MX" sz="1800" dirty="0">
                <a:solidFill>
                  <a:schemeClr val="dk1"/>
                </a:solidFill>
              </a:rPr>
              <a:t> el gobierno en turno y posiblemente gobiernos anteriores no tuvieron la capacidad y el sistema político es ineficiente para cumplir las necesidades. </a:t>
            </a:r>
            <a:endParaRPr sz="1800" dirty="0">
              <a:solidFill>
                <a:schemeClr val="dk1"/>
              </a:solidFill>
              <a:latin typeface="Oswald Light"/>
              <a:ea typeface="Oswald Light"/>
              <a:cs typeface="Oswald Light"/>
              <a:sym typeface="Oswald Light"/>
            </a:endParaRP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8ACA4D72-D110-C917-5124-C0C6D8CBA1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38" y="2929054"/>
            <a:ext cx="3807652" cy="19022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6" name="Google Shape;5716;p34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717" name="Google Shape;5717;p34"/>
          <p:cNvSpPr txBox="1">
            <a:spLocks noGrp="1"/>
          </p:cNvSpPr>
          <p:nvPr>
            <p:ph type="title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Presiones dinámicas</a:t>
            </a:r>
            <a:endParaRPr dirty="0"/>
          </a:p>
        </p:txBody>
      </p:sp>
      <p:sp>
        <p:nvSpPr>
          <p:cNvPr id="5718" name="Google Shape;5718;p34"/>
          <p:cNvSpPr txBox="1">
            <a:spLocks noGrp="1"/>
          </p:cNvSpPr>
          <p:nvPr>
            <p:ph type="subTitle" idx="1"/>
          </p:nvPr>
        </p:nvSpPr>
        <p:spPr>
          <a:xfrm flipH="1">
            <a:off x="4617125" y="1959450"/>
            <a:ext cx="3816900" cy="168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Falta de infraestructura adecuada para el drenaje</a:t>
            </a:r>
            <a:r>
              <a:rPr lang="en" dirty="0"/>
              <a:t> que ayuden a la filtracion del agua en las temporadas de lluvias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Mal </a:t>
            </a:r>
            <a:r>
              <a:rPr lang="es-MX" dirty="0"/>
              <a:t>manejo del agua</a:t>
            </a:r>
            <a:endParaRPr lang="en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.</a:t>
            </a:r>
            <a:endParaRPr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22735DCA-1468-491C-10C9-B76EFF70D6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7559" y="1184363"/>
            <a:ext cx="3084478" cy="342621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9" name="Google Shape;5659;p31"/>
          <p:cNvSpPr/>
          <p:nvPr/>
        </p:nvSpPr>
        <p:spPr>
          <a:xfrm>
            <a:off x="5066925" y="1602415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0" name="Google Shape;5660;p31"/>
          <p:cNvSpPr/>
          <p:nvPr/>
        </p:nvSpPr>
        <p:spPr>
          <a:xfrm>
            <a:off x="933663" y="1602415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1" name="Google Shape;5661;p31"/>
          <p:cNvSpPr/>
          <p:nvPr/>
        </p:nvSpPr>
        <p:spPr>
          <a:xfrm>
            <a:off x="5066925" y="3047977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2" name="Google Shape;5662;p31"/>
          <p:cNvSpPr/>
          <p:nvPr/>
        </p:nvSpPr>
        <p:spPr>
          <a:xfrm>
            <a:off x="933663" y="3047977"/>
            <a:ext cx="3143414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3" name="Google Shape;5663;p31"/>
          <p:cNvSpPr txBox="1">
            <a:spLocks noGrp="1"/>
          </p:cNvSpPr>
          <p:nvPr>
            <p:ph type="title" idx="2"/>
          </p:nvPr>
        </p:nvSpPr>
        <p:spPr>
          <a:xfrm>
            <a:off x="5066925" y="1603830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Estancamiento </a:t>
            </a:r>
            <a:endParaRPr lang="es-MX" sz="2400" dirty="0"/>
          </a:p>
        </p:txBody>
      </p:sp>
      <p:sp>
        <p:nvSpPr>
          <p:cNvPr id="5664" name="Google Shape;5664;p31"/>
          <p:cNvSpPr/>
          <p:nvPr/>
        </p:nvSpPr>
        <p:spPr>
          <a:xfrm>
            <a:off x="551787" y="510050"/>
            <a:ext cx="8040437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65" name="Google Shape;5665;p31"/>
          <p:cNvSpPr txBox="1">
            <a:spLocks noGrp="1"/>
          </p:cNvSpPr>
          <p:nvPr>
            <p:ph type="title" idx="8"/>
          </p:nvPr>
        </p:nvSpPr>
        <p:spPr>
          <a:xfrm>
            <a:off x="720000" y="532925"/>
            <a:ext cx="77040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Condiciones inseguras</a:t>
            </a:r>
            <a:endParaRPr dirty="0"/>
          </a:p>
        </p:txBody>
      </p:sp>
      <p:sp>
        <p:nvSpPr>
          <p:cNvPr id="5666" name="Google Shape;5666;p31"/>
          <p:cNvSpPr txBox="1">
            <a:spLocks noGrp="1"/>
          </p:cNvSpPr>
          <p:nvPr>
            <p:ph type="title"/>
          </p:nvPr>
        </p:nvSpPr>
        <p:spPr>
          <a:xfrm>
            <a:off x="933675" y="1603830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MX" dirty="0"/>
              <a:t>Daños a las viviendas</a:t>
            </a:r>
          </a:p>
        </p:txBody>
      </p:sp>
      <p:sp>
        <p:nvSpPr>
          <p:cNvPr id="5667" name="Google Shape;5667;p31"/>
          <p:cNvSpPr txBox="1">
            <a:spLocks noGrp="1"/>
          </p:cNvSpPr>
          <p:nvPr>
            <p:ph type="subTitle" idx="1"/>
          </p:nvPr>
        </p:nvSpPr>
        <p:spPr>
          <a:xfrm>
            <a:off x="1352620" y="232935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acumularse agua entra a las viviendas, afectando electrodomesticos y muebles</a:t>
            </a:r>
            <a:endParaRPr dirty="0"/>
          </a:p>
        </p:txBody>
      </p:sp>
      <p:sp>
        <p:nvSpPr>
          <p:cNvPr id="5668" name="Google Shape;5668;p31"/>
          <p:cNvSpPr txBox="1">
            <a:spLocks noGrp="1"/>
          </p:cNvSpPr>
          <p:nvPr>
            <p:ph type="subTitle" idx="3"/>
          </p:nvPr>
        </p:nvSpPr>
        <p:spPr>
          <a:xfrm>
            <a:off x="5485875" y="2310616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haber una mala infrestructura vial el agua se estanca en ls vaches </a:t>
            </a:r>
            <a:endParaRPr dirty="0"/>
          </a:p>
        </p:txBody>
      </p:sp>
      <p:sp>
        <p:nvSpPr>
          <p:cNvPr id="5669" name="Google Shape;5669;p31"/>
          <p:cNvSpPr txBox="1">
            <a:spLocks noGrp="1"/>
          </p:cNvSpPr>
          <p:nvPr>
            <p:ph type="title" idx="4"/>
          </p:nvPr>
        </p:nvSpPr>
        <p:spPr>
          <a:xfrm>
            <a:off x="933675" y="3049405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Aparicion de insectos</a:t>
            </a:r>
            <a:endParaRPr dirty="0"/>
          </a:p>
        </p:txBody>
      </p:sp>
      <p:sp>
        <p:nvSpPr>
          <p:cNvPr id="5670" name="Google Shape;5670;p31"/>
          <p:cNvSpPr txBox="1">
            <a:spLocks noGrp="1"/>
          </p:cNvSpPr>
          <p:nvPr>
            <p:ph type="subTitle" idx="5"/>
          </p:nvPr>
        </p:nvSpPr>
        <p:spPr>
          <a:xfrm>
            <a:off x="1352620" y="3924660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haber zonas de humedad se produce las condiciones idoneas para la proliferacion de insectos</a:t>
            </a:r>
            <a:endParaRPr dirty="0"/>
          </a:p>
        </p:txBody>
      </p:sp>
      <p:sp>
        <p:nvSpPr>
          <p:cNvPr id="5671" name="Google Shape;5671;p31"/>
          <p:cNvSpPr txBox="1">
            <a:spLocks noGrp="1"/>
          </p:cNvSpPr>
          <p:nvPr>
            <p:ph type="title" idx="6"/>
          </p:nvPr>
        </p:nvSpPr>
        <p:spPr>
          <a:xfrm>
            <a:off x="5066925" y="3049405"/>
            <a:ext cx="3143400" cy="527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Bacterias y hongos</a:t>
            </a:r>
            <a:endParaRPr dirty="0"/>
          </a:p>
        </p:txBody>
      </p:sp>
      <p:sp>
        <p:nvSpPr>
          <p:cNvPr id="5672" name="Google Shape;5672;p31"/>
          <p:cNvSpPr txBox="1">
            <a:spLocks noGrp="1"/>
          </p:cNvSpPr>
          <p:nvPr>
            <p:ph type="subTitle" idx="7"/>
          </p:nvPr>
        </p:nvSpPr>
        <p:spPr>
          <a:xfrm>
            <a:off x="5485875" y="4000039"/>
            <a:ext cx="2305500" cy="48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Al haber zonas de humedad se produce las condiciones para que creescan hongos y bacterias y estos sean trasmitidos por insectos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7" name="Google Shape;5677;p32"/>
          <p:cNvSpPr/>
          <p:nvPr/>
        </p:nvSpPr>
        <p:spPr>
          <a:xfrm>
            <a:off x="1520065" y="480276"/>
            <a:ext cx="5829692" cy="530576"/>
          </a:xfrm>
          <a:custGeom>
            <a:avLst/>
            <a:gdLst/>
            <a:ahLst/>
            <a:cxnLst/>
            <a:rect l="l" t="t" r="r" b="b"/>
            <a:pathLst>
              <a:path w="272511" h="143593" extrusionOk="0">
                <a:moveTo>
                  <a:pt x="251027" y="1"/>
                </a:moveTo>
                <a:cubicBezTo>
                  <a:pt x="245294" y="1"/>
                  <a:pt x="237572" y="381"/>
                  <a:pt x="227184" y="1118"/>
                </a:cubicBezTo>
                <a:cubicBezTo>
                  <a:pt x="222766" y="1431"/>
                  <a:pt x="215826" y="1538"/>
                  <a:pt x="208362" y="1538"/>
                </a:cubicBezTo>
                <a:cubicBezTo>
                  <a:pt x="195627" y="1538"/>
                  <a:pt x="181370" y="1225"/>
                  <a:pt x="175522" y="1083"/>
                </a:cubicBezTo>
                <a:cubicBezTo>
                  <a:pt x="174989" y="1069"/>
                  <a:pt x="173989" y="1063"/>
                  <a:pt x="172589" y="1063"/>
                </a:cubicBezTo>
                <a:cubicBezTo>
                  <a:pt x="157097" y="1063"/>
                  <a:pt x="92556" y="1810"/>
                  <a:pt x="67749" y="1810"/>
                </a:cubicBezTo>
                <a:cubicBezTo>
                  <a:pt x="64700" y="1810"/>
                  <a:pt x="62251" y="1799"/>
                  <a:pt x="60567" y="1773"/>
                </a:cubicBezTo>
                <a:cubicBezTo>
                  <a:pt x="46982" y="1571"/>
                  <a:pt x="33386" y="1368"/>
                  <a:pt x="19800" y="1166"/>
                </a:cubicBezTo>
                <a:cubicBezTo>
                  <a:pt x="17432" y="1135"/>
                  <a:pt x="14473" y="590"/>
                  <a:pt x="11780" y="590"/>
                </a:cubicBezTo>
                <a:cubicBezTo>
                  <a:pt x="9383" y="590"/>
                  <a:pt x="7196" y="1021"/>
                  <a:pt x="5823" y="2631"/>
                </a:cubicBezTo>
                <a:cubicBezTo>
                  <a:pt x="4287" y="4428"/>
                  <a:pt x="4334" y="8857"/>
                  <a:pt x="4656" y="11203"/>
                </a:cubicBezTo>
                <a:cubicBezTo>
                  <a:pt x="9073" y="43898"/>
                  <a:pt x="0" y="111168"/>
                  <a:pt x="4656" y="141183"/>
                </a:cubicBezTo>
                <a:cubicBezTo>
                  <a:pt x="4906" y="142791"/>
                  <a:pt x="7144" y="142993"/>
                  <a:pt x="8763" y="143076"/>
                </a:cubicBezTo>
                <a:cubicBezTo>
                  <a:pt x="16269" y="143444"/>
                  <a:pt x="22992" y="143592"/>
                  <a:pt x="29104" y="143592"/>
                </a:cubicBezTo>
                <a:cubicBezTo>
                  <a:pt x="54639" y="143592"/>
                  <a:pt x="69514" y="141003"/>
                  <a:pt x="86318" y="141003"/>
                </a:cubicBezTo>
                <a:cubicBezTo>
                  <a:pt x="90106" y="141003"/>
                  <a:pt x="93992" y="141135"/>
                  <a:pt x="98120" y="141457"/>
                </a:cubicBezTo>
                <a:cubicBezTo>
                  <a:pt x="109441" y="142339"/>
                  <a:pt x="120783" y="142673"/>
                  <a:pt x="132134" y="142673"/>
                </a:cubicBezTo>
                <a:cubicBezTo>
                  <a:pt x="152645" y="142673"/>
                  <a:pt x="173184" y="141583"/>
                  <a:pt x="193679" y="140671"/>
                </a:cubicBezTo>
                <a:cubicBezTo>
                  <a:pt x="194430" y="140638"/>
                  <a:pt x="195267" y="140623"/>
                  <a:pt x="196181" y="140623"/>
                </a:cubicBezTo>
                <a:cubicBezTo>
                  <a:pt x="207210" y="140623"/>
                  <a:pt x="229426" y="142867"/>
                  <a:pt x="245705" y="142867"/>
                </a:cubicBezTo>
                <a:cubicBezTo>
                  <a:pt x="255508" y="142867"/>
                  <a:pt x="263157" y="142053"/>
                  <a:pt x="264914" y="139445"/>
                </a:cubicBezTo>
                <a:cubicBezTo>
                  <a:pt x="272511" y="128170"/>
                  <a:pt x="267462" y="96213"/>
                  <a:pt x="268034" y="81259"/>
                </a:cubicBezTo>
                <a:cubicBezTo>
                  <a:pt x="269272" y="49362"/>
                  <a:pt x="268332" y="42707"/>
                  <a:pt x="267308" y="7107"/>
                </a:cubicBezTo>
                <a:cubicBezTo>
                  <a:pt x="267164" y="2261"/>
                  <a:pt x="265009" y="1"/>
                  <a:pt x="251027" y="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6000">
              <a:solidFill>
                <a:srgbClr val="EE6137"/>
              </a:solidFill>
              <a:latin typeface="Barrio"/>
              <a:ea typeface="Barrio"/>
              <a:cs typeface="Barrio"/>
              <a:sym typeface="Barrio"/>
            </a:endParaRPr>
          </a:p>
        </p:txBody>
      </p:sp>
      <p:sp>
        <p:nvSpPr>
          <p:cNvPr id="5678" name="Google Shape;5678;p32"/>
          <p:cNvSpPr txBox="1">
            <a:spLocks noGrp="1"/>
          </p:cNvSpPr>
          <p:nvPr>
            <p:ph type="title"/>
          </p:nvPr>
        </p:nvSpPr>
        <p:spPr>
          <a:xfrm>
            <a:off x="2170920" y="506680"/>
            <a:ext cx="4360200" cy="53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500" dirty="0"/>
              <a:t>Referencias:</a:t>
            </a:r>
            <a:endParaRPr sz="2500" dirty="0"/>
          </a:p>
        </p:txBody>
      </p:sp>
      <p:sp>
        <p:nvSpPr>
          <p:cNvPr id="5679" name="Google Shape;5679;p32"/>
          <p:cNvSpPr txBox="1">
            <a:spLocks noGrp="1"/>
          </p:cNvSpPr>
          <p:nvPr>
            <p:ph type="subTitle" idx="1"/>
          </p:nvPr>
        </p:nvSpPr>
        <p:spPr>
          <a:xfrm>
            <a:off x="1335450" y="1452740"/>
            <a:ext cx="6473100" cy="127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Mayoral, G. (2023). Xochimilco: Persisten problemas de infraestructura y servicios públicos. https://www.cronica.com.mx/. https://www.cronica.com.mx/metropoli/vecinos-xochimilco-demandan-soluciones-problemas-infraestructura-servicios-publicos.html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s-ES" sz="2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ain Lesson Minitheme by Slidesgo">
  <a:themeElements>
    <a:clrScheme name="Simple Light">
      <a:dk1>
        <a:srgbClr val="000000"/>
      </a:dk1>
      <a:lt1>
        <a:srgbClr val="A5D9D1"/>
      </a:lt1>
      <a:dk2>
        <a:srgbClr val="000000"/>
      </a:dk2>
      <a:lt2>
        <a:srgbClr val="FF4D5B"/>
      </a:lt2>
      <a:accent1>
        <a:srgbClr val="4AA7E8"/>
      </a:accent1>
      <a:accent2>
        <a:srgbClr val="FFED69"/>
      </a:accent2>
      <a:accent3>
        <a:srgbClr val="A786F5"/>
      </a:accent3>
      <a:accent4>
        <a:srgbClr val="FF7C8D"/>
      </a:accent4>
      <a:accent5>
        <a:srgbClr val="7BF08C"/>
      </a:accent5>
      <a:accent6>
        <a:srgbClr val="FFFFFF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224</Words>
  <Application>Microsoft Office PowerPoint</Application>
  <PresentationFormat>Presentación en pantalla (16:9)</PresentationFormat>
  <Paragraphs>20</Paragraphs>
  <Slides>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13" baseType="lpstr">
      <vt:lpstr>Oswald Light</vt:lpstr>
      <vt:lpstr>Barrio</vt:lpstr>
      <vt:lpstr>Roboto Condensed Light</vt:lpstr>
      <vt:lpstr>Open Sans</vt:lpstr>
      <vt:lpstr>Arial</vt:lpstr>
      <vt:lpstr>Rokkitt</vt:lpstr>
      <vt:lpstr>Amatic SC</vt:lpstr>
      <vt:lpstr>Rain Lesson Minitheme by Slidesgo</vt:lpstr>
      <vt:lpstr>Caso de inundación</vt:lpstr>
      <vt:lpstr>Causas de fondo</vt:lpstr>
      <vt:lpstr>Presiones dinámicas</vt:lpstr>
      <vt:lpstr>Estancamiento </vt:lpstr>
      <vt:lpstr>Referencias: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Caso de inundación</dc:title>
  <dc:creator>Roberto</dc:creator>
  <cp:lastModifiedBy>ROBERTO CARLOS TORRES VELASCO</cp:lastModifiedBy>
  <cp:revision>3</cp:revision>
  <dcterms:modified xsi:type="dcterms:W3CDTF">2023-08-16T16:23:27Z</dcterms:modified>
</cp:coreProperties>
</file>