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90" r:id="rId4"/>
    <p:sldId id="262" r:id="rId5"/>
    <p:sldId id="266" r:id="rId6"/>
    <p:sldId id="258" r:id="rId7"/>
    <p:sldId id="259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Barrio" panose="020B0604020202020204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 Light" panose="00000400000000000000" pitchFamily="2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487AE5-A9BC-4F10-9956-B81DBA53863E}">
  <a:tblStyle styleId="{35487AE5-A9BC-4F10-9956-B81DBA538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6" name="Google Shape;5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7" name="Google Shape;5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9" name="Google Shape;564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0" name="Google Shape;565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1" name="Google Shape;586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2" name="Google Shape;586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" name="Google Shape;5656;ge01c46fd0d_0_47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7" name="Google Shape;5657;ge01c46fd0d_0_47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4" name="Google Shape;5674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5" name="Google Shape;5675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77300" y="-56800"/>
            <a:ext cx="8858300" cy="5317875"/>
            <a:chOff x="50125" y="0"/>
            <a:chExt cx="8858300" cy="5317875"/>
          </a:xfrm>
        </p:grpSpPr>
        <p:sp>
          <p:nvSpPr>
            <p:cNvPr id="10" name="Google Shape;10;p2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2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334800" y="-1161100"/>
            <a:ext cx="10204055" cy="2374014"/>
            <a:chOff x="-334800" y="-1161100"/>
            <a:chExt cx="10204055" cy="2374014"/>
          </a:xfrm>
        </p:grpSpPr>
        <p:sp>
          <p:nvSpPr>
            <p:cNvPr id="195" name="Google Shape;195;p2"/>
            <p:cNvSpPr/>
            <p:nvPr/>
          </p:nvSpPr>
          <p:spPr>
            <a:xfrm>
              <a:off x="6039434" y="-1161100"/>
              <a:ext cx="3829821" cy="1816407"/>
            </a:xfrm>
            <a:custGeom>
              <a:avLst/>
              <a:gdLst/>
              <a:ahLst/>
              <a:cxnLst/>
              <a:rect l="l" t="t" r="r" b="b"/>
              <a:pathLst>
                <a:path w="147841" h="70118" extrusionOk="0">
                  <a:moveTo>
                    <a:pt x="77576" y="1"/>
                  </a:moveTo>
                  <a:cubicBezTo>
                    <a:pt x="49256" y="1"/>
                    <a:pt x="41550" y="24185"/>
                    <a:pt x="46654" y="38095"/>
                  </a:cubicBezTo>
                  <a:cubicBezTo>
                    <a:pt x="41172" y="36783"/>
                    <a:pt x="36360" y="36203"/>
                    <a:pt x="32155" y="36203"/>
                  </a:cubicBezTo>
                  <a:cubicBezTo>
                    <a:pt x="0" y="36203"/>
                    <a:pt x="3349" y="70118"/>
                    <a:pt x="14264" y="70118"/>
                  </a:cubicBezTo>
                  <a:lnTo>
                    <a:pt x="138320" y="70118"/>
                  </a:lnTo>
                  <a:cubicBezTo>
                    <a:pt x="147840" y="70118"/>
                    <a:pt x="145666" y="48175"/>
                    <a:pt x="127189" y="48175"/>
                  </a:cubicBezTo>
                  <a:cubicBezTo>
                    <a:pt x="126633" y="48175"/>
                    <a:pt x="126063" y="48194"/>
                    <a:pt x="125477" y="48235"/>
                  </a:cubicBezTo>
                  <a:cubicBezTo>
                    <a:pt x="128335" y="40800"/>
                    <a:pt x="123406" y="31980"/>
                    <a:pt x="114819" y="31980"/>
                  </a:cubicBezTo>
                  <a:cubicBezTo>
                    <a:pt x="112580" y="31980"/>
                    <a:pt x="110093" y="32579"/>
                    <a:pt x="107431" y="33958"/>
                  </a:cubicBezTo>
                  <a:cubicBezTo>
                    <a:pt x="112067" y="22650"/>
                    <a:pt x="105896" y="1"/>
                    <a:pt x="77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039434" y="-1161100"/>
              <a:ext cx="3829821" cy="1816407"/>
            </a:xfrm>
            <a:custGeom>
              <a:avLst/>
              <a:gdLst/>
              <a:ahLst/>
              <a:cxnLst/>
              <a:rect l="l" t="t" r="r" b="b"/>
              <a:pathLst>
                <a:path w="147841" h="70118" extrusionOk="0">
                  <a:moveTo>
                    <a:pt x="77576" y="1"/>
                  </a:moveTo>
                  <a:cubicBezTo>
                    <a:pt x="49256" y="1"/>
                    <a:pt x="41550" y="24185"/>
                    <a:pt x="46654" y="38095"/>
                  </a:cubicBezTo>
                  <a:cubicBezTo>
                    <a:pt x="41172" y="36783"/>
                    <a:pt x="36360" y="36203"/>
                    <a:pt x="32155" y="36203"/>
                  </a:cubicBezTo>
                  <a:cubicBezTo>
                    <a:pt x="0" y="36203"/>
                    <a:pt x="3349" y="70118"/>
                    <a:pt x="14264" y="70118"/>
                  </a:cubicBezTo>
                  <a:lnTo>
                    <a:pt x="138320" y="70118"/>
                  </a:lnTo>
                  <a:cubicBezTo>
                    <a:pt x="147840" y="70118"/>
                    <a:pt x="145666" y="48175"/>
                    <a:pt x="127189" y="48175"/>
                  </a:cubicBezTo>
                  <a:cubicBezTo>
                    <a:pt x="126633" y="48175"/>
                    <a:pt x="126063" y="48194"/>
                    <a:pt x="125477" y="48235"/>
                  </a:cubicBezTo>
                  <a:cubicBezTo>
                    <a:pt x="128335" y="40800"/>
                    <a:pt x="123406" y="31980"/>
                    <a:pt x="114819" y="31980"/>
                  </a:cubicBezTo>
                  <a:cubicBezTo>
                    <a:pt x="112580" y="31980"/>
                    <a:pt x="110093" y="32579"/>
                    <a:pt x="107431" y="33958"/>
                  </a:cubicBezTo>
                  <a:cubicBezTo>
                    <a:pt x="112067" y="22650"/>
                    <a:pt x="105896" y="1"/>
                    <a:pt x="77576" y="1"/>
                  </a:cubicBezTo>
                  <a:close/>
                </a:path>
              </a:pathLst>
            </a:custGeom>
            <a:solidFill>
              <a:srgbClr val="191919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901686" y="-893639"/>
              <a:ext cx="3927076" cy="1570672"/>
            </a:xfrm>
            <a:custGeom>
              <a:avLst/>
              <a:gdLst/>
              <a:ahLst/>
              <a:cxnLst/>
              <a:rect l="l" t="t" r="r" b="b"/>
              <a:pathLst>
                <a:path w="140869" h="60632" extrusionOk="0">
                  <a:moveTo>
                    <a:pt x="58159" y="0"/>
                  </a:moveTo>
                  <a:cubicBezTo>
                    <a:pt x="47435" y="0"/>
                    <a:pt x="36548" y="7415"/>
                    <a:pt x="39639" y="23108"/>
                  </a:cubicBezTo>
                  <a:cubicBezTo>
                    <a:pt x="38141" y="20799"/>
                    <a:pt x="35913" y="19839"/>
                    <a:pt x="33709" y="19839"/>
                  </a:cubicBezTo>
                  <a:cubicBezTo>
                    <a:pt x="28842" y="19839"/>
                    <a:pt x="24087" y="24514"/>
                    <a:pt x="27530" y="29679"/>
                  </a:cubicBezTo>
                  <a:cubicBezTo>
                    <a:pt x="26357" y="29554"/>
                    <a:pt x="25233" y="29494"/>
                    <a:pt x="24158" y="29494"/>
                  </a:cubicBezTo>
                  <a:cubicBezTo>
                    <a:pt x="0" y="29494"/>
                    <a:pt x="152" y="59718"/>
                    <a:pt x="12319" y="60101"/>
                  </a:cubicBezTo>
                  <a:cubicBezTo>
                    <a:pt x="16345" y="60248"/>
                    <a:pt x="50070" y="60632"/>
                    <a:pt x="80104" y="60632"/>
                  </a:cubicBezTo>
                  <a:cubicBezTo>
                    <a:pt x="97857" y="60632"/>
                    <a:pt x="114320" y="60498"/>
                    <a:pt x="122598" y="60101"/>
                  </a:cubicBezTo>
                  <a:cubicBezTo>
                    <a:pt x="140868" y="59084"/>
                    <a:pt x="138947" y="35296"/>
                    <a:pt x="120451" y="35296"/>
                  </a:cubicBezTo>
                  <a:cubicBezTo>
                    <a:pt x="120137" y="35296"/>
                    <a:pt x="119819" y="35303"/>
                    <a:pt x="119496" y="35317"/>
                  </a:cubicBezTo>
                  <a:cubicBezTo>
                    <a:pt x="118030" y="23336"/>
                    <a:pt x="109499" y="19074"/>
                    <a:pt x="101625" y="19074"/>
                  </a:cubicBezTo>
                  <a:cubicBezTo>
                    <a:pt x="96060" y="19074"/>
                    <a:pt x="90823" y="21203"/>
                    <a:pt x="88641" y="24242"/>
                  </a:cubicBezTo>
                  <a:cubicBezTo>
                    <a:pt x="90922" y="19679"/>
                    <a:pt x="86957" y="15087"/>
                    <a:pt x="82551" y="15087"/>
                  </a:cubicBezTo>
                  <a:cubicBezTo>
                    <a:pt x="80257" y="15087"/>
                    <a:pt x="77845" y="16332"/>
                    <a:pt x="76132" y="19472"/>
                  </a:cubicBezTo>
                  <a:cubicBezTo>
                    <a:pt x="78460" y="6740"/>
                    <a:pt x="68384" y="0"/>
                    <a:pt x="58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901686" y="-893121"/>
              <a:ext cx="2056356" cy="1558134"/>
            </a:xfrm>
            <a:custGeom>
              <a:avLst/>
              <a:gdLst/>
              <a:ahLst/>
              <a:cxnLst/>
              <a:rect l="l" t="t" r="r" b="b"/>
              <a:pathLst>
                <a:path w="73764" h="60148" extrusionOk="0">
                  <a:moveTo>
                    <a:pt x="58150" y="1"/>
                  </a:moveTo>
                  <a:cubicBezTo>
                    <a:pt x="47430" y="1"/>
                    <a:pt x="36544" y="7403"/>
                    <a:pt x="39639" y="23088"/>
                  </a:cubicBezTo>
                  <a:cubicBezTo>
                    <a:pt x="38141" y="20779"/>
                    <a:pt x="35913" y="19819"/>
                    <a:pt x="33709" y="19819"/>
                  </a:cubicBezTo>
                  <a:cubicBezTo>
                    <a:pt x="28842" y="19819"/>
                    <a:pt x="24087" y="24494"/>
                    <a:pt x="27530" y="29659"/>
                  </a:cubicBezTo>
                  <a:cubicBezTo>
                    <a:pt x="26357" y="29534"/>
                    <a:pt x="25233" y="29474"/>
                    <a:pt x="24158" y="29474"/>
                  </a:cubicBezTo>
                  <a:cubicBezTo>
                    <a:pt x="0" y="29474"/>
                    <a:pt x="152" y="59698"/>
                    <a:pt x="12319" y="60081"/>
                  </a:cubicBezTo>
                  <a:cubicBezTo>
                    <a:pt x="12820" y="60114"/>
                    <a:pt x="13787" y="60148"/>
                    <a:pt x="15121" y="60148"/>
                  </a:cubicBezTo>
                  <a:cubicBezTo>
                    <a:pt x="12170" y="51167"/>
                    <a:pt x="17081" y="35948"/>
                    <a:pt x="34253" y="35948"/>
                  </a:cubicBezTo>
                  <a:cubicBezTo>
                    <a:pt x="35322" y="35948"/>
                    <a:pt x="36439" y="36007"/>
                    <a:pt x="37604" y="36131"/>
                  </a:cubicBezTo>
                  <a:cubicBezTo>
                    <a:pt x="34161" y="30966"/>
                    <a:pt x="38916" y="26290"/>
                    <a:pt x="43782" y="26290"/>
                  </a:cubicBezTo>
                  <a:cubicBezTo>
                    <a:pt x="45987" y="26290"/>
                    <a:pt x="48215" y="27250"/>
                    <a:pt x="49713" y="29559"/>
                  </a:cubicBezTo>
                  <a:cubicBezTo>
                    <a:pt x="46621" y="13872"/>
                    <a:pt x="57496" y="6460"/>
                    <a:pt x="68204" y="6460"/>
                  </a:cubicBezTo>
                  <a:cubicBezTo>
                    <a:pt x="70088" y="6460"/>
                    <a:pt x="71967" y="6689"/>
                    <a:pt x="73763" y="7143"/>
                  </a:cubicBezTo>
                  <a:cubicBezTo>
                    <a:pt x="70395" y="2437"/>
                    <a:pt x="64300" y="1"/>
                    <a:pt x="58150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10523" y="-893354"/>
              <a:ext cx="2045651" cy="1536762"/>
            </a:xfrm>
            <a:custGeom>
              <a:avLst/>
              <a:gdLst/>
              <a:ahLst/>
              <a:cxnLst/>
              <a:rect l="l" t="t" r="r" b="b"/>
              <a:pathLst>
                <a:path w="73380" h="59323" extrusionOk="0">
                  <a:moveTo>
                    <a:pt x="57828" y="1"/>
                  </a:moveTo>
                  <a:cubicBezTo>
                    <a:pt x="47104" y="1"/>
                    <a:pt x="36219" y="7412"/>
                    <a:pt x="39322" y="23097"/>
                  </a:cubicBezTo>
                  <a:cubicBezTo>
                    <a:pt x="37824" y="20788"/>
                    <a:pt x="35596" y="19828"/>
                    <a:pt x="33392" y="19828"/>
                  </a:cubicBezTo>
                  <a:cubicBezTo>
                    <a:pt x="28525" y="19828"/>
                    <a:pt x="23770" y="24503"/>
                    <a:pt x="27213" y="29668"/>
                  </a:cubicBezTo>
                  <a:cubicBezTo>
                    <a:pt x="26047" y="29545"/>
                    <a:pt x="24929" y="29485"/>
                    <a:pt x="23859" y="29485"/>
                  </a:cubicBezTo>
                  <a:cubicBezTo>
                    <a:pt x="1826" y="29485"/>
                    <a:pt x="0" y="54583"/>
                    <a:pt x="9067" y="59323"/>
                  </a:cubicBezTo>
                  <a:cubicBezTo>
                    <a:pt x="4207" y="51023"/>
                    <a:pt x="8304" y="32720"/>
                    <a:pt x="27121" y="32720"/>
                  </a:cubicBezTo>
                  <a:cubicBezTo>
                    <a:pt x="28193" y="32720"/>
                    <a:pt x="29313" y="32780"/>
                    <a:pt x="30482" y="32904"/>
                  </a:cubicBezTo>
                  <a:cubicBezTo>
                    <a:pt x="27039" y="27739"/>
                    <a:pt x="31779" y="23064"/>
                    <a:pt x="36635" y="23064"/>
                  </a:cubicBezTo>
                  <a:cubicBezTo>
                    <a:pt x="38835" y="23064"/>
                    <a:pt x="41060" y="24023"/>
                    <a:pt x="42558" y="26333"/>
                  </a:cubicBezTo>
                  <a:cubicBezTo>
                    <a:pt x="39474" y="10655"/>
                    <a:pt x="50360" y="3251"/>
                    <a:pt x="61079" y="3251"/>
                  </a:cubicBezTo>
                  <a:cubicBezTo>
                    <a:pt x="65550" y="3251"/>
                    <a:pt x="69992" y="4539"/>
                    <a:pt x="73380" y="7052"/>
                  </a:cubicBezTo>
                  <a:cubicBezTo>
                    <a:pt x="69990" y="2404"/>
                    <a:pt x="63936" y="1"/>
                    <a:pt x="57828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047231" y="-1161100"/>
              <a:ext cx="2579931" cy="1815552"/>
            </a:xfrm>
            <a:custGeom>
              <a:avLst/>
              <a:gdLst/>
              <a:ahLst/>
              <a:cxnLst/>
              <a:rect l="l" t="t" r="r" b="b"/>
              <a:pathLst>
                <a:path w="99592" h="70085" extrusionOk="0">
                  <a:moveTo>
                    <a:pt x="77275" y="1"/>
                  </a:moveTo>
                  <a:cubicBezTo>
                    <a:pt x="48988" y="1"/>
                    <a:pt x="41249" y="24185"/>
                    <a:pt x="46353" y="38095"/>
                  </a:cubicBezTo>
                  <a:cubicBezTo>
                    <a:pt x="40876" y="36785"/>
                    <a:pt x="36066" y="36205"/>
                    <a:pt x="31863" y="36205"/>
                  </a:cubicBezTo>
                  <a:cubicBezTo>
                    <a:pt x="1" y="36205"/>
                    <a:pt x="2966" y="69495"/>
                    <a:pt x="13663" y="70084"/>
                  </a:cubicBezTo>
                  <a:cubicBezTo>
                    <a:pt x="8274" y="61806"/>
                    <a:pt x="12486" y="38234"/>
                    <a:pt x="35298" y="38234"/>
                  </a:cubicBezTo>
                  <a:cubicBezTo>
                    <a:pt x="39877" y="38234"/>
                    <a:pt x="45206" y="39183"/>
                    <a:pt x="51357" y="41397"/>
                  </a:cubicBezTo>
                  <a:cubicBezTo>
                    <a:pt x="47687" y="21049"/>
                    <a:pt x="53959" y="3303"/>
                    <a:pt x="82279" y="3303"/>
                  </a:cubicBezTo>
                  <a:cubicBezTo>
                    <a:pt x="89384" y="3303"/>
                    <a:pt x="95088" y="4738"/>
                    <a:pt x="99591" y="7039"/>
                  </a:cubicBezTo>
                  <a:cubicBezTo>
                    <a:pt x="94621" y="2836"/>
                    <a:pt x="87349" y="1"/>
                    <a:pt x="77275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334800" y="-1034326"/>
              <a:ext cx="4676034" cy="1815529"/>
            </a:xfrm>
            <a:custGeom>
              <a:avLst/>
              <a:gdLst/>
              <a:ahLst/>
              <a:cxnLst/>
              <a:rect l="l" t="t" r="r" b="b"/>
              <a:pathLst>
                <a:path w="171299" h="81259" extrusionOk="0">
                  <a:moveTo>
                    <a:pt x="89907" y="0"/>
                  </a:moveTo>
                  <a:cubicBezTo>
                    <a:pt x="57084" y="0"/>
                    <a:pt x="48144" y="28054"/>
                    <a:pt x="54048" y="44132"/>
                  </a:cubicBezTo>
                  <a:lnTo>
                    <a:pt x="54048" y="44132"/>
                  </a:lnTo>
                  <a:cubicBezTo>
                    <a:pt x="47711" y="42619"/>
                    <a:pt x="42146" y="41950"/>
                    <a:pt x="37282" y="41950"/>
                  </a:cubicBezTo>
                  <a:cubicBezTo>
                    <a:pt x="1" y="41950"/>
                    <a:pt x="3863" y="81258"/>
                    <a:pt x="16521" y="81258"/>
                  </a:cubicBezTo>
                  <a:lnTo>
                    <a:pt x="160291" y="81258"/>
                  </a:lnTo>
                  <a:cubicBezTo>
                    <a:pt x="171298" y="81258"/>
                    <a:pt x="168794" y="55869"/>
                    <a:pt x="147380" y="55869"/>
                  </a:cubicBezTo>
                  <a:cubicBezTo>
                    <a:pt x="146731" y="55869"/>
                    <a:pt x="146064" y="55892"/>
                    <a:pt x="145380" y="55940"/>
                  </a:cubicBezTo>
                  <a:cubicBezTo>
                    <a:pt x="148684" y="47296"/>
                    <a:pt x="143002" y="37081"/>
                    <a:pt x="133081" y="37081"/>
                  </a:cubicBezTo>
                  <a:cubicBezTo>
                    <a:pt x="130482" y="37081"/>
                    <a:pt x="127593" y="37782"/>
                    <a:pt x="124499" y="39395"/>
                  </a:cubicBezTo>
                  <a:cubicBezTo>
                    <a:pt x="129869" y="26252"/>
                    <a:pt x="122697" y="0"/>
                    <a:pt x="89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572102" y="-1034326"/>
              <a:ext cx="2767366" cy="1815529"/>
            </a:xfrm>
            <a:custGeom>
              <a:avLst/>
              <a:gdLst/>
              <a:ahLst/>
              <a:cxnLst/>
              <a:rect l="l" t="t" r="r" b="b"/>
              <a:pathLst>
                <a:path w="101378" h="81259" extrusionOk="0">
                  <a:moveTo>
                    <a:pt x="20048" y="0"/>
                  </a:moveTo>
                  <a:cubicBezTo>
                    <a:pt x="11942" y="0"/>
                    <a:pt x="5338" y="1701"/>
                    <a:pt x="1" y="4503"/>
                  </a:cubicBezTo>
                  <a:cubicBezTo>
                    <a:pt x="4537" y="2802"/>
                    <a:pt x="9874" y="1801"/>
                    <a:pt x="16012" y="1801"/>
                  </a:cubicBezTo>
                  <a:cubicBezTo>
                    <a:pt x="48835" y="1801"/>
                    <a:pt x="56007" y="28054"/>
                    <a:pt x="50637" y="41196"/>
                  </a:cubicBezTo>
                  <a:cubicBezTo>
                    <a:pt x="53731" y="39583"/>
                    <a:pt x="56621" y="38883"/>
                    <a:pt x="59219" y="38883"/>
                  </a:cubicBezTo>
                  <a:cubicBezTo>
                    <a:pt x="69139" y="38883"/>
                    <a:pt x="74816" y="49098"/>
                    <a:pt x="71485" y="57742"/>
                  </a:cubicBezTo>
                  <a:lnTo>
                    <a:pt x="71485" y="57742"/>
                  </a:lnTo>
                  <a:cubicBezTo>
                    <a:pt x="72167" y="57694"/>
                    <a:pt x="72831" y="57671"/>
                    <a:pt x="73478" y="57671"/>
                  </a:cubicBezTo>
                  <a:cubicBezTo>
                    <a:pt x="91417" y="57671"/>
                    <a:pt x="96108" y="75431"/>
                    <a:pt x="90699" y="81258"/>
                  </a:cubicBezTo>
                  <a:cubicBezTo>
                    <a:pt x="101378" y="80838"/>
                    <a:pt x="98777" y="55868"/>
                    <a:pt x="77538" y="55868"/>
                  </a:cubicBezTo>
                  <a:cubicBezTo>
                    <a:pt x="76883" y="55868"/>
                    <a:pt x="76211" y="55891"/>
                    <a:pt x="75521" y="55940"/>
                  </a:cubicBezTo>
                  <a:lnTo>
                    <a:pt x="75521" y="55940"/>
                  </a:lnTo>
                  <a:cubicBezTo>
                    <a:pt x="78828" y="47289"/>
                    <a:pt x="73134" y="37065"/>
                    <a:pt x="63198" y="37065"/>
                  </a:cubicBezTo>
                  <a:cubicBezTo>
                    <a:pt x="60605" y="37065"/>
                    <a:pt x="57725" y="37761"/>
                    <a:pt x="54640" y="39362"/>
                  </a:cubicBezTo>
                  <a:cubicBezTo>
                    <a:pt x="60010" y="26252"/>
                    <a:pt x="52838" y="0"/>
                    <a:pt x="20048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427388" y="-440032"/>
              <a:ext cx="3840753" cy="1652946"/>
            </a:xfrm>
            <a:custGeom>
              <a:avLst/>
              <a:gdLst/>
              <a:ahLst/>
              <a:cxnLst/>
              <a:rect l="l" t="t" r="r" b="b"/>
              <a:pathLst>
                <a:path w="148263" h="63808" extrusionOk="0">
                  <a:moveTo>
                    <a:pt x="87046" y="0"/>
                  </a:moveTo>
                  <a:cubicBezTo>
                    <a:pt x="76284" y="0"/>
                    <a:pt x="65686" y="7090"/>
                    <a:pt x="68160" y="20473"/>
                  </a:cubicBezTo>
                  <a:cubicBezTo>
                    <a:pt x="66358" y="17176"/>
                    <a:pt x="63817" y="15869"/>
                    <a:pt x="61401" y="15869"/>
                  </a:cubicBezTo>
                  <a:cubicBezTo>
                    <a:pt x="56755" y="15869"/>
                    <a:pt x="52570" y="20704"/>
                    <a:pt x="54984" y="25510"/>
                  </a:cubicBezTo>
                  <a:cubicBezTo>
                    <a:pt x="52677" y="22305"/>
                    <a:pt x="47159" y="20060"/>
                    <a:pt x="41298" y="20060"/>
                  </a:cubicBezTo>
                  <a:cubicBezTo>
                    <a:pt x="33010" y="20060"/>
                    <a:pt x="24038" y="24548"/>
                    <a:pt x="22495" y="37152"/>
                  </a:cubicBezTo>
                  <a:cubicBezTo>
                    <a:pt x="22158" y="37137"/>
                    <a:pt x="21827" y="37130"/>
                    <a:pt x="21500" y="37130"/>
                  </a:cubicBezTo>
                  <a:cubicBezTo>
                    <a:pt x="2007" y="37130"/>
                    <a:pt x="0" y="62188"/>
                    <a:pt x="19226" y="63270"/>
                  </a:cubicBezTo>
                  <a:cubicBezTo>
                    <a:pt x="27781" y="63672"/>
                    <a:pt x="44650" y="63807"/>
                    <a:pt x="62952" y="63807"/>
                  </a:cubicBezTo>
                  <a:cubicBezTo>
                    <a:pt x="94812" y="63807"/>
                    <a:pt x="131017" y="63398"/>
                    <a:pt x="135275" y="63270"/>
                  </a:cubicBezTo>
                  <a:cubicBezTo>
                    <a:pt x="148117" y="62855"/>
                    <a:pt x="148263" y="31022"/>
                    <a:pt x="122794" y="31022"/>
                  </a:cubicBezTo>
                  <a:cubicBezTo>
                    <a:pt x="121667" y="31022"/>
                    <a:pt x="120491" y="31084"/>
                    <a:pt x="119264" y="31214"/>
                  </a:cubicBezTo>
                  <a:cubicBezTo>
                    <a:pt x="122889" y="25776"/>
                    <a:pt x="117896" y="20874"/>
                    <a:pt x="112787" y="20874"/>
                  </a:cubicBezTo>
                  <a:cubicBezTo>
                    <a:pt x="110469" y="20874"/>
                    <a:pt x="108127" y="21883"/>
                    <a:pt x="106555" y="24309"/>
                  </a:cubicBezTo>
                  <a:cubicBezTo>
                    <a:pt x="109799" y="7797"/>
                    <a:pt x="98332" y="0"/>
                    <a:pt x="87046" y="0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469455" y="-29389"/>
              <a:ext cx="1716724" cy="1141089"/>
            </a:xfrm>
            <a:custGeom>
              <a:avLst/>
              <a:gdLst/>
              <a:ahLst/>
              <a:cxnLst/>
              <a:rect l="l" t="t" r="r" b="b"/>
              <a:pathLst>
                <a:path w="66270" h="44049" extrusionOk="0">
                  <a:moveTo>
                    <a:pt x="59764" y="1"/>
                  </a:moveTo>
                  <a:cubicBezTo>
                    <a:pt x="55127" y="1"/>
                    <a:pt x="50954" y="4844"/>
                    <a:pt x="53360" y="9657"/>
                  </a:cubicBezTo>
                  <a:cubicBezTo>
                    <a:pt x="51053" y="6452"/>
                    <a:pt x="45535" y="4207"/>
                    <a:pt x="39674" y="4207"/>
                  </a:cubicBezTo>
                  <a:cubicBezTo>
                    <a:pt x="31386" y="4207"/>
                    <a:pt x="22414" y="8695"/>
                    <a:pt x="20871" y="21299"/>
                  </a:cubicBezTo>
                  <a:cubicBezTo>
                    <a:pt x="20529" y="21284"/>
                    <a:pt x="20193" y="21277"/>
                    <a:pt x="19862" y="21277"/>
                  </a:cubicBezTo>
                  <a:cubicBezTo>
                    <a:pt x="4461" y="21277"/>
                    <a:pt x="1" y="36962"/>
                    <a:pt x="8295" y="44048"/>
                  </a:cubicBezTo>
                  <a:cubicBezTo>
                    <a:pt x="3504" y="36291"/>
                    <a:pt x="8585" y="23980"/>
                    <a:pt x="22231" y="23980"/>
                  </a:cubicBezTo>
                  <a:cubicBezTo>
                    <a:pt x="22551" y="23980"/>
                    <a:pt x="22876" y="23987"/>
                    <a:pt x="23206" y="24001"/>
                  </a:cubicBezTo>
                  <a:cubicBezTo>
                    <a:pt x="24749" y="11418"/>
                    <a:pt x="33720" y="6926"/>
                    <a:pt x="42008" y="6926"/>
                  </a:cubicBezTo>
                  <a:cubicBezTo>
                    <a:pt x="47869" y="6926"/>
                    <a:pt x="53388" y="9173"/>
                    <a:pt x="55695" y="12392"/>
                  </a:cubicBezTo>
                  <a:cubicBezTo>
                    <a:pt x="53287" y="7577"/>
                    <a:pt x="57470" y="2721"/>
                    <a:pt x="62108" y="2721"/>
                  </a:cubicBezTo>
                  <a:cubicBezTo>
                    <a:pt x="63510" y="2721"/>
                    <a:pt x="64954" y="3165"/>
                    <a:pt x="66270" y="4187"/>
                  </a:cubicBezTo>
                  <a:cubicBezTo>
                    <a:pt x="64487" y="1197"/>
                    <a:pt x="62068" y="1"/>
                    <a:pt x="59764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132306" y="-440161"/>
              <a:ext cx="988742" cy="590997"/>
            </a:xfrm>
            <a:custGeom>
              <a:avLst/>
              <a:gdLst/>
              <a:ahLst/>
              <a:cxnLst/>
              <a:rect l="l" t="t" r="r" b="b"/>
              <a:pathLst>
                <a:path w="38168" h="22814" extrusionOk="0">
                  <a:moveTo>
                    <a:pt x="21242" y="1"/>
                  </a:moveTo>
                  <a:cubicBezTo>
                    <a:pt x="10545" y="1"/>
                    <a:pt x="0" y="6997"/>
                    <a:pt x="2275" y="20211"/>
                  </a:cubicBezTo>
                  <a:cubicBezTo>
                    <a:pt x="3042" y="20812"/>
                    <a:pt x="3742" y="21646"/>
                    <a:pt x="4376" y="22680"/>
                  </a:cubicBezTo>
                  <a:cubicBezTo>
                    <a:pt x="4443" y="22713"/>
                    <a:pt x="4510" y="22746"/>
                    <a:pt x="4610" y="22813"/>
                  </a:cubicBezTo>
                  <a:cubicBezTo>
                    <a:pt x="2411" y="9667"/>
                    <a:pt x="12912" y="2715"/>
                    <a:pt x="23573" y="2715"/>
                  </a:cubicBezTo>
                  <a:cubicBezTo>
                    <a:pt x="28926" y="2715"/>
                    <a:pt x="34320" y="4468"/>
                    <a:pt x="38167" y="8069"/>
                  </a:cubicBezTo>
                  <a:cubicBezTo>
                    <a:pt x="34414" y="2630"/>
                    <a:pt x="27800" y="1"/>
                    <a:pt x="21242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326010" y="231118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134"/>
                    <a:pt x="201" y="301"/>
                    <a:pt x="267" y="434"/>
                  </a:cubicBezTo>
                  <a:cubicBezTo>
                    <a:pt x="234" y="334"/>
                    <a:pt x="234" y="267"/>
                    <a:pt x="234" y="167"/>
                  </a:cubicBezTo>
                  <a:cubicBezTo>
                    <a:pt x="167" y="100"/>
                    <a:pt x="101" y="67"/>
                    <a:pt x="0" y="0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186029" y="79041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134"/>
                    <a:pt x="167" y="267"/>
                    <a:pt x="267" y="434"/>
                  </a:cubicBezTo>
                  <a:cubicBezTo>
                    <a:pt x="234" y="334"/>
                    <a:pt x="234" y="234"/>
                    <a:pt x="201" y="167"/>
                  </a:cubicBezTo>
                  <a:cubicBezTo>
                    <a:pt x="134" y="101"/>
                    <a:pt x="67" y="34"/>
                    <a:pt x="1" y="1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499004" y="307641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134"/>
                    <a:pt x="167" y="267"/>
                    <a:pt x="267" y="434"/>
                  </a:cubicBezTo>
                  <a:cubicBezTo>
                    <a:pt x="234" y="334"/>
                    <a:pt x="234" y="234"/>
                    <a:pt x="201" y="167"/>
                  </a:cubicBezTo>
                  <a:cubicBezTo>
                    <a:pt x="134" y="101"/>
                    <a:pt x="67" y="34"/>
                    <a:pt x="1" y="1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334800" y="-1034326"/>
              <a:ext cx="4676034" cy="1815529"/>
            </a:xfrm>
            <a:custGeom>
              <a:avLst/>
              <a:gdLst/>
              <a:ahLst/>
              <a:cxnLst/>
              <a:rect l="l" t="t" r="r" b="b"/>
              <a:pathLst>
                <a:path w="171299" h="81259" extrusionOk="0">
                  <a:moveTo>
                    <a:pt x="89907" y="0"/>
                  </a:moveTo>
                  <a:cubicBezTo>
                    <a:pt x="57084" y="0"/>
                    <a:pt x="48144" y="28054"/>
                    <a:pt x="54048" y="44132"/>
                  </a:cubicBezTo>
                  <a:lnTo>
                    <a:pt x="54048" y="44132"/>
                  </a:lnTo>
                  <a:cubicBezTo>
                    <a:pt x="47711" y="42619"/>
                    <a:pt x="42146" y="41950"/>
                    <a:pt x="37282" y="41950"/>
                  </a:cubicBezTo>
                  <a:cubicBezTo>
                    <a:pt x="1" y="41950"/>
                    <a:pt x="3863" y="81258"/>
                    <a:pt x="16521" y="81258"/>
                  </a:cubicBezTo>
                  <a:lnTo>
                    <a:pt x="160291" y="81258"/>
                  </a:lnTo>
                  <a:cubicBezTo>
                    <a:pt x="171298" y="81258"/>
                    <a:pt x="168794" y="55869"/>
                    <a:pt x="147380" y="55869"/>
                  </a:cubicBezTo>
                  <a:cubicBezTo>
                    <a:pt x="146731" y="55869"/>
                    <a:pt x="146064" y="55892"/>
                    <a:pt x="145380" y="55940"/>
                  </a:cubicBezTo>
                  <a:cubicBezTo>
                    <a:pt x="148684" y="47296"/>
                    <a:pt x="143002" y="37081"/>
                    <a:pt x="133081" y="37081"/>
                  </a:cubicBezTo>
                  <a:cubicBezTo>
                    <a:pt x="130482" y="37081"/>
                    <a:pt x="127593" y="37782"/>
                    <a:pt x="124499" y="39395"/>
                  </a:cubicBezTo>
                  <a:cubicBezTo>
                    <a:pt x="129869" y="26252"/>
                    <a:pt x="122697" y="0"/>
                    <a:pt x="89907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452540" y="-440161"/>
              <a:ext cx="2690208" cy="1590774"/>
            </a:xfrm>
            <a:custGeom>
              <a:avLst/>
              <a:gdLst/>
              <a:ahLst/>
              <a:cxnLst/>
              <a:rect l="l" t="t" r="r" b="b"/>
              <a:pathLst>
                <a:path w="103849" h="61408" extrusionOk="0">
                  <a:moveTo>
                    <a:pt x="86058" y="1"/>
                  </a:moveTo>
                  <a:cubicBezTo>
                    <a:pt x="75305" y="1"/>
                    <a:pt x="64717" y="7089"/>
                    <a:pt x="67189" y="20478"/>
                  </a:cubicBezTo>
                  <a:cubicBezTo>
                    <a:pt x="65387" y="17169"/>
                    <a:pt x="62846" y="15859"/>
                    <a:pt x="60431" y="15859"/>
                  </a:cubicBezTo>
                  <a:cubicBezTo>
                    <a:pt x="55784" y="15859"/>
                    <a:pt x="51599" y="20709"/>
                    <a:pt x="54013" y="25515"/>
                  </a:cubicBezTo>
                  <a:cubicBezTo>
                    <a:pt x="51706" y="22310"/>
                    <a:pt x="46188" y="20065"/>
                    <a:pt x="40327" y="20065"/>
                  </a:cubicBezTo>
                  <a:cubicBezTo>
                    <a:pt x="32039" y="20065"/>
                    <a:pt x="23067" y="24553"/>
                    <a:pt x="21524" y="37157"/>
                  </a:cubicBezTo>
                  <a:cubicBezTo>
                    <a:pt x="21177" y="37142"/>
                    <a:pt x="20836" y="37134"/>
                    <a:pt x="20500" y="37134"/>
                  </a:cubicBezTo>
                  <a:cubicBezTo>
                    <a:pt x="3881" y="37134"/>
                    <a:pt x="1" y="55424"/>
                    <a:pt x="11183" y="61407"/>
                  </a:cubicBezTo>
                  <a:cubicBezTo>
                    <a:pt x="7962" y="53698"/>
                    <a:pt x="13212" y="43007"/>
                    <a:pt x="25972" y="43007"/>
                  </a:cubicBezTo>
                  <a:cubicBezTo>
                    <a:pt x="26297" y="43007"/>
                    <a:pt x="26626" y="43014"/>
                    <a:pt x="26961" y="43028"/>
                  </a:cubicBezTo>
                  <a:cubicBezTo>
                    <a:pt x="28504" y="30424"/>
                    <a:pt x="37477" y="25936"/>
                    <a:pt x="45758" y="25936"/>
                  </a:cubicBezTo>
                  <a:cubicBezTo>
                    <a:pt x="51613" y="25936"/>
                    <a:pt x="57124" y="28180"/>
                    <a:pt x="59417" y="31386"/>
                  </a:cubicBezTo>
                  <a:cubicBezTo>
                    <a:pt x="57025" y="26579"/>
                    <a:pt x="61203" y="21730"/>
                    <a:pt x="65842" y="21730"/>
                  </a:cubicBezTo>
                  <a:cubicBezTo>
                    <a:pt x="68254" y="21730"/>
                    <a:pt x="70791" y="23040"/>
                    <a:pt x="72593" y="26349"/>
                  </a:cubicBezTo>
                  <a:cubicBezTo>
                    <a:pt x="70130" y="12965"/>
                    <a:pt x="80721" y="5872"/>
                    <a:pt x="91476" y="5872"/>
                  </a:cubicBezTo>
                  <a:cubicBezTo>
                    <a:pt x="95865" y="5872"/>
                    <a:pt x="100282" y="7053"/>
                    <a:pt x="103849" y="9470"/>
                  </a:cubicBezTo>
                  <a:cubicBezTo>
                    <a:pt x="100310" y="3082"/>
                    <a:pt x="93148" y="1"/>
                    <a:pt x="86058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2"/>
            <p:cNvGrpSpPr/>
            <p:nvPr/>
          </p:nvGrpSpPr>
          <p:grpSpPr>
            <a:xfrm>
              <a:off x="1568426" y="-398888"/>
              <a:ext cx="3649211" cy="1570672"/>
              <a:chOff x="1568426" y="-228326"/>
              <a:chExt cx="3649211" cy="1570672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568426" y="-228326"/>
                <a:ext cx="3649211" cy="1570672"/>
              </a:xfrm>
              <a:custGeom>
                <a:avLst/>
                <a:gdLst/>
                <a:ahLst/>
                <a:cxnLst/>
                <a:rect l="l" t="t" r="r" b="b"/>
                <a:pathLst>
                  <a:path w="140869" h="60632" extrusionOk="0">
                    <a:moveTo>
                      <a:pt x="58159" y="0"/>
                    </a:moveTo>
                    <a:cubicBezTo>
                      <a:pt x="47435" y="0"/>
                      <a:pt x="36548" y="7415"/>
                      <a:pt x="39639" y="23108"/>
                    </a:cubicBezTo>
                    <a:cubicBezTo>
                      <a:pt x="38141" y="20799"/>
                      <a:pt x="35913" y="19839"/>
                      <a:pt x="33709" y="19839"/>
                    </a:cubicBezTo>
                    <a:cubicBezTo>
                      <a:pt x="28842" y="19839"/>
                      <a:pt x="24087" y="24514"/>
                      <a:pt x="27530" y="29679"/>
                    </a:cubicBezTo>
                    <a:cubicBezTo>
                      <a:pt x="26357" y="29554"/>
                      <a:pt x="25233" y="29494"/>
                      <a:pt x="24158" y="29494"/>
                    </a:cubicBezTo>
                    <a:cubicBezTo>
                      <a:pt x="0" y="29494"/>
                      <a:pt x="152" y="59718"/>
                      <a:pt x="12319" y="60101"/>
                    </a:cubicBezTo>
                    <a:cubicBezTo>
                      <a:pt x="16345" y="60248"/>
                      <a:pt x="50070" y="60632"/>
                      <a:pt x="80104" y="60632"/>
                    </a:cubicBezTo>
                    <a:cubicBezTo>
                      <a:pt x="97857" y="60632"/>
                      <a:pt x="114320" y="60498"/>
                      <a:pt x="122598" y="60101"/>
                    </a:cubicBezTo>
                    <a:cubicBezTo>
                      <a:pt x="140868" y="59084"/>
                      <a:pt x="138947" y="35296"/>
                      <a:pt x="120451" y="35296"/>
                    </a:cubicBezTo>
                    <a:cubicBezTo>
                      <a:pt x="120137" y="35296"/>
                      <a:pt x="119819" y="35303"/>
                      <a:pt x="119496" y="35317"/>
                    </a:cubicBezTo>
                    <a:cubicBezTo>
                      <a:pt x="118030" y="23336"/>
                      <a:pt x="109499" y="19074"/>
                      <a:pt x="101625" y="19074"/>
                    </a:cubicBezTo>
                    <a:cubicBezTo>
                      <a:pt x="96060" y="19074"/>
                      <a:pt x="90823" y="21203"/>
                      <a:pt x="88641" y="24242"/>
                    </a:cubicBezTo>
                    <a:cubicBezTo>
                      <a:pt x="90922" y="19679"/>
                      <a:pt x="86957" y="15087"/>
                      <a:pt x="82551" y="15087"/>
                    </a:cubicBezTo>
                    <a:cubicBezTo>
                      <a:pt x="80257" y="15087"/>
                      <a:pt x="77845" y="16332"/>
                      <a:pt x="76132" y="19472"/>
                    </a:cubicBezTo>
                    <a:cubicBezTo>
                      <a:pt x="78460" y="6740"/>
                      <a:pt x="68384" y="0"/>
                      <a:pt x="58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576637" y="-228041"/>
                <a:ext cx="1900909" cy="1536762"/>
              </a:xfrm>
              <a:custGeom>
                <a:avLst/>
                <a:gdLst/>
                <a:ahLst/>
                <a:cxnLst/>
                <a:rect l="l" t="t" r="r" b="b"/>
                <a:pathLst>
                  <a:path w="73380" h="59323" extrusionOk="0">
                    <a:moveTo>
                      <a:pt x="57828" y="1"/>
                    </a:moveTo>
                    <a:cubicBezTo>
                      <a:pt x="47104" y="1"/>
                      <a:pt x="36219" y="7412"/>
                      <a:pt x="39322" y="23097"/>
                    </a:cubicBezTo>
                    <a:cubicBezTo>
                      <a:pt x="37824" y="20788"/>
                      <a:pt x="35596" y="19828"/>
                      <a:pt x="33392" y="19828"/>
                    </a:cubicBezTo>
                    <a:cubicBezTo>
                      <a:pt x="28525" y="19828"/>
                      <a:pt x="23770" y="24503"/>
                      <a:pt x="27213" y="29668"/>
                    </a:cubicBezTo>
                    <a:cubicBezTo>
                      <a:pt x="26047" y="29545"/>
                      <a:pt x="24929" y="29485"/>
                      <a:pt x="23859" y="29485"/>
                    </a:cubicBezTo>
                    <a:cubicBezTo>
                      <a:pt x="1826" y="29485"/>
                      <a:pt x="0" y="54583"/>
                      <a:pt x="9067" y="59323"/>
                    </a:cubicBezTo>
                    <a:cubicBezTo>
                      <a:pt x="4207" y="51023"/>
                      <a:pt x="8304" y="32720"/>
                      <a:pt x="27121" y="32720"/>
                    </a:cubicBezTo>
                    <a:cubicBezTo>
                      <a:pt x="28193" y="32720"/>
                      <a:pt x="29313" y="32780"/>
                      <a:pt x="30482" y="32904"/>
                    </a:cubicBezTo>
                    <a:cubicBezTo>
                      <a:pt x="27039" y="27739"/>
                      <a:pt x="31779" y="23064"/>
                      <a:pt x="36635" y="23064"/>
                    </a:cubicBezTo>
                    <a:cubicBezTo>
                      <a:pt x="38835" y="23064"/>
                      <a:pt x="41060" y="24023"/>
                      <a:pt x="42558" y="26333"/>
                    </a:cubicBezTo>
                    <a:cubicBezTo>
                      <a:pt x="39474" y="10655"/>
                      <a:pt x="50360" y="3251"/>
                      <a:pt x="61079" y="3251"/>
                    </a:cubicBezTo>
                    <a:cubicBezTo>
                      <a:pt x="65550" y="3251"/>
                      <a:pt x="69992" y="4539"/>
                      <a:pt x="73380" y="7052"/>
                    </a:cubicBezTo>
                    <a:cubicBezTo>
                      <a:pt x="69990" y="2404"/>
                      <a:pt x="63936" y="1"/>
                      <a:pt x="57828" y="1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568426" y="-227808"/>
                <a:ext cx="1910856" cy="1558134"/>
              </a:xfrm>
              <a:custGeom>
                <a:avLst/>
                <a:gdLst/>
                <a:ahLst/>
                <a:cxnLst/>
                <a:rect l="l" t="t" r="r" b="b"/>
                <a:pathLst>
                  <a:path w="73764" h="60148" extrusionOk="0">
                    <a:moveTo>
                      <a:pt x="58150" y="1"/>
                    </a:moveTo>
                    <a:cubicBezTo>
                      <a:pt x="47430" y="1"/>
                      <a:pt x="36544" y="7403"/>
                      <a:pt x="39639" y="23088"/>
                    </a:cubicBezTo>
                    <a:cubicBezTo>
                      <a:pt x="38141" y="20779"/>
                      <a:pt x="35913" y="19819"/>
                      <a:pt x="33709" y="19819"/>
                    </a:cubicBezTo>
                    <a:cubicBezTo>
                      <a:pt x="28842" y="19819"/>
                      <a:pt x="24087" y="24494"/>
                      <a:pt x="27530" y="29659"/>
                    </a:cubicBezTo>
                    <a:cubicBezTo>
                      <a:pt x="26357" y="29534"/>
                      <a:pt x="25233" y="29474"/>
                      <a:pt x="24158" y="29474"/>
                    </a:cubicBezTo>
                    <a:cubicBezTo>
                      <a:pt x="0" y="29474"/>
                      <a:pt x="152" y="59698"/>
                      <a:pt x="12319" y="60081"/>
                    </a:cubicBezTo>
                    <a:cubicBezTo>
                      <a:pt x="12820" y="60114"/>
                      <a:pt x="13787" y="60148"/>
                      <a:pt x="15121" y="60148"/>
                    </a:cubicBezTo>
                    <a:cubicBezTo>
                      <a:pt x="12170" y="51167"/>
                      <a:pt x="17081" y="35948"/>
                      <a:pt x="34253" y="35948"/>
                    </a:cubicBezTo>
                    <a:cubicBezTo>
                      <a:pt x="35322" y="35948"/>
                      <a:pt x="36439" y="36007"/>
                      <a:pt x="37604" y="36131"/>
                    </a:cubicBezTo>
                    <a:cubicBezTo>
                      <a:pt x="34161" y="30966"/>
                      <a:pt x="38916" y="26290"/>
                      <a:pt x="43782" y="26290"/>
                    </a:cubicBezTo>
                    <a:cubicBezTo>
                      <a:pt x="45987" y="26290"/>
                      <a:pt x="48215" y="27250"/>
                      <a:pt x="49713" y="29559"/>
                    </a:cubicBezTo>
                    <a:cubicBezTo>
                      <a:pt x="46621" y="13872"/>
                      <a:pt x="57496" y="6460"/>
                      <a:pt x="68204" y="6460"/>
                    </a:cubicBezTo>
                    <a:cubicBezTo>
                      <a:pt x="70088" y="6460"/>
                      <a:pt x="71967" y="6689"/>
                      <a:pt x="73763" y="7143"/>
                    </a:cubicBezTo>
                    <a:cubicBezTo>
                      <a:pt x="70395" y="2437"/>
                      <a:pt x="64300" y="1"/>
                      <a:pt x="58150" y="1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862375" y="1092652"/>
            <a:ext cx="5789100" cy="26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subTitle" idx="1"/>
          </p:nvPr>
        </p:nvSpPr>
        <p:spPr>
          <a:xfrm>
            <a:off x="862375" y="3682138"/>
            <a:ext cx="464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7" name="Google Shape;217;p2"/>
          <p:cNvGrpSpPr/>
          <p:nvPr/>
        </p:nvGrpSpPr>
        <p:grpSpPr>
          <a:xfrm>
            <a:off x="451896" y="4152368"/>
            <a:ext cx="3369488" cy="1707138"/>
            <a:chOff x="4915213" y="3574313"/>
            <a:chExt cx="3624275" cy="1836225"/>
          </a:xfrm>
        </p:grpSpPr>
        <p:grpSp>
          <p:nvGrpSpPr>
            <p:cNvPr id="218" name="Google Shape;218;p2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19" name="Google Shape;219;p2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2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26" name="Google Shape;226;p2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4" name="Google Shape;234;p2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236" name="Google Shape;236;p2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37" name="Google Shape;237;p2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" name="Google Shape;243;p2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44" name="Google Shape;244;p2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" name="Google Shape;252;p2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54" name="Google Shape;254;p2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61" name="Google Shape;261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2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71" name="Google Shape;271;p2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2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78" name="Google Shape;278;p2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" name="Google Shape;287;p2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88" name="Google Shape;288;p2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2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95" name="Google Shape;295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305" name="Google Shape;305;p2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2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312" name="Google Shape;312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322" name="Google Shape;322;p2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2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329" name="Google Shape;329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3" name="Google Shape;5103;p25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104" name="Google Shape;5104;p25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5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5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3" name="Google Shape;5203;p25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5204" name="Google Shape;5204;p25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25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25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25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5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5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25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25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25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25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25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5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5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5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5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25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25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25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25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25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25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25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25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25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25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25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25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25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25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25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5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5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25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25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25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5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5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5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5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5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5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5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5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5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5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5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5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5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5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5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5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5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5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5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5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5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5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5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5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5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5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5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5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5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5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9" name="Google Shape;5269;p25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8" name="Google Shape;5288;p25"/>
          <p:cNvGrpSpPr/>
          <p:nvPr/>
        </p:nvGrpSpPr>
        <p:grpSpPr>
          <a:xfrm>
            <a:off x="-475344" y="4568752"/>
            <a:ext cx="2639559" cy="1337323"/>
            <a:chOff x="-2125575" y="3574325"/>
            <a:chExt cx="3624275" cy="1836225"/>
          </a:xfrm>
        </p:grpSpPr>
        <p:sp>
          <p:nvSpPr>
            <p:cNvPr id="5289" name="Google Shape;5289;p25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5" name="Google Shape;5295;p25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5296" name="Google Shape;5296;p25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5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5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5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5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5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5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5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5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05" name="Google Shape;5305;p25"/>
          <p:cNvGrpSpPr/>
          <p:nvPr/>
        </p:nvGrpSpPr>
        <p:grpSpPr>
          <a:xfrm>
            <a:off x="496754" y="4477318"/>
            <a:ext cx="2639559" cy="1337323"/>
            <a:chOff x="-939100" y="529913"/>
            <a:chExt cx="3624275" cy="1836225"/>
          </a:xfrm>
        </p:grpSpPr>
        <p:sp>
          <p:nvSpPr>
            <p:cNvPr id="5306" name="Google Shape;5306;p25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2" name="Google Shape;5312;p25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5313" name="Google Shape;5313;p25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5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5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5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5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5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5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5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5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">
    <p:spTree>
      <p:nvGrpSpPr>
        <p:cNvPr id="1" name="Shape 5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3" name="Google Shape;5323;p26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324" name="Google Shape;5324;p26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6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6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6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6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6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6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6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6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6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6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6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6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6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6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6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6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6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6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6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6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6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6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6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6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6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6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6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6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6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6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6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6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6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6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6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6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6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6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6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6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6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6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6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6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6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6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6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6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6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6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6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6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6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6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6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6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6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6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6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6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6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6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6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6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6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6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6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6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6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6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6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6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6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6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6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6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6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6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6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6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6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6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6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6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6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6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6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6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6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6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6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6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6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6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6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6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6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6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3" name="Google Shape;5423;p26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5424" name="Google Shape;5424;p26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26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26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26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26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6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6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26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26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26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26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26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6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26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26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26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26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26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26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26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26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26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26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26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26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26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26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26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26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26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26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26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26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26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26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26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26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26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26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26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26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26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26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26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26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26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26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26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26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26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26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26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26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26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26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26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26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26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26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26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26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26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26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26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26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89" name="Google Shape;5489;p26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6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6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6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6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6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6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6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6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6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6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6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6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6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6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6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6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6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6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8" name="Google Shape;5508;p26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5509" name="Google Shape;5509;p26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5510" name="Google Shape;5510;p26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26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26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26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26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26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6" name="Google Shape;5516;p26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5517" name="Google Shape;5517;p26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8" name="Google Shape;5518;p26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9" name="Google Shape;5519;p26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0" name="Google Shape;5520;p26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1" name="Google Shape;5521;p26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2" name="Google Shape;5522;p26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3" name="Google Shape;5523;p26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4" name="Google Shape;5524;p26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25" name="Google Shape;5525;p26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6" name="Google Shape;5526;p26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5527" name="Google Shape;5527;p26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6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6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6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6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6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3" name="Google Shape;5533;p26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5534" name="Google Shape;5534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3" name="Google Shape;5543;p26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5544" name="Google Shape;5544;p26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6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6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6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6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6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0" name="Google Shape;5550;p26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5551" name="Google Shape;5551;p26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26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26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26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26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26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26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26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26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0" name="Google Shape;5560;p26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5561" name="Google Shape;5561;p26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6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6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6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6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6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7" name="Google Shape;5567;p26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5568" name="Google Shape;5568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7" name="Google Shape;5577;p26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5578" name="Google Shape;5578;p26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6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6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6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6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6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4" name="Google Shape;5584;p26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5585" name="Google Shape;5585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4" name="Google Shape;5594;p26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5595" name="Google Shape;5595;p26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6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6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6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6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6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1" name="Google Shape;5601;p26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5602" name="Google Shape;5602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4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99" name="Google Shape;599;p4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699" name="Google Shape;699;p4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4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5" name="Google Shape;785;p4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786" name="Google Shape;786;p4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4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793" name="Google Shape;793;p4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802;p4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803" name="Google Shape;803;p4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4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810" name="Google Shape;810;p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5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821" name="Google Shape;821;p5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5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921" name="Google Shape;921;p5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5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5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1006" name="Google Shape;1006;p5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5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1013" name="Google Shape;1013;p5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1023" name="Google Shape;1023;p5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5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1030" name="Google Shape;1030;p5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9" name="Google Shape;1039;p5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1040" name="Google Shape;1040;p5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046;p5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1047" name="Google Shape;1047;p5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6" name="Google Shape;1056;p5"/>
          <p:cNvSpPr txBox="1">
            <a:spLocks noGrp="1"/>
          </p:cNvSpPr>
          <p:nvPr>
            <p:ph type="title"/>
          </p:nvPr>
        </p:nvSpPr>
        <p:spPr>
          <a:xfrm>
            <a:off x="1376400" y="2623353"/>
            <a:ext cx="2742600" cy="5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5"/>
          <p:cNvSpPr txBox="1">
            <a:spLocks noGrp="1"/>
          </p:cNvSpPr>
          <p:nvPr>
            <p:ph type="title" idx="2"/>
          </p:nvPr>
        </p:nvSpPr>
        <p:spPr>
          <a:xfrm>
            <a:off x="5024990" y="2623353"/>
            <a:ext cx="2742600" cy="5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5"/>
          <p:cNvSpPr txBox="1">
            <a:spLocks noGrp="1"/>
          </p:cNvSpPr>
          <p:nvPr>
            <p:ph type="subTitle" idx="1"/>
          </p:nvPr>
        </p:nvSpPr>
        <p:spPr>
          <a:xfrm>
            <a:off x="4737737" y="3133225"/>
            <a:ext cx="3317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9" name="Google Shape;1059;p5"/>
          <p:cNvSpPr txBox="1">
            <a:spLocks noGrp="1"/>
          </p:cNvSpPr>
          <p:nvPr>
            <p:ph type="subTitle" idx="3"/>
          </p:nvPr>
        </p:nvSpPr>
        <p:spPr>
          <a:xfrm>
            <a:off x="1089175" y="3133225"/>
            <a:ext cx="3317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0" name="Google Shape;1060;p5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7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1284" name="Google Shape;1284;p7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3" name="Google Shape;1383;p7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1384" name="Google Shape;1384;p7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7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7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7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7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p7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7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1469" name="Google Shape;1469;p7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1470" name="Google Shape;1470;p7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7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1477" name="Google Shape;1477;p7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7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7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7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7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7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7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7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5" name="Google Shape;1485;p7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7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1487" name="Google Shape;1487;p7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3" name="Google Shape;1493;p7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1494" name="Google Shape;1494;p7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7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7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7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7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7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7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7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3" name="Google Shape;1503;p7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1504" name="Google Shape;1504;p7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0" name="Google Shape;1510;p7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1511" name="Google Shape;1511;p7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7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7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7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7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7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7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0" name="Google Shape;1520;p7"/>
          <p:cNvSpPr txBox="1">
            <a:spLocks noGrp="1"/>
          </p:cNvSpPr>
          <p:nvPr>
            <p:ph type="subTitle" idx="1"/>
          </p:nvPr>
        </p:nvSpPr>
        <p:spPr>
          <a:xfrm>
            <a:off x="720000" y="1719750"/>
            <a:ext cx="6606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521" name="Google Shape;1521;p7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Google Shape;2382;p13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2383" name="Google Shape;2383;p13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3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3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3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3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3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3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3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3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3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3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3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3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3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3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3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3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3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3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3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3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3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3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3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3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3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3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3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3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3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3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3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3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3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3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3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3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3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3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3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3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3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3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3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3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3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3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3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3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3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3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3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3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3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3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3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3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3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3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3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3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3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3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3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3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3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3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3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3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2" name="Google Shape;2482;p13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2483" name="Google Shape;2483;p13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3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3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3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3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3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3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3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3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3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3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3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3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3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3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3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3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3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3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3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3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3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3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3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3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3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3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3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3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3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3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3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3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3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3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3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3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3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3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3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3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3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3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3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3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3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3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3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3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3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3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3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3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3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3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3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3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3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3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3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3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3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3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3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3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8" name="Google Shape;2548;p13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3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3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3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3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3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3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3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3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3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3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3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3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3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3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3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3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3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3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7" name="Google Shape;2567;p13"/>
          <p:cNvSpPr txBox="1">
            <a:spLocks noGrp="1"/>
          </p:cNvSpPr>
          <p:nvPr>
            <p:ph type="title"/>
          </p:nvPr>
        </p:nvSpPr>
        <p:spPr>
          <a:xfrm>
            <a:off x="933675" y="1603830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8" name="Google Shape;2568;p13"/>
          <p:cNvSpPr txBox="1">
            <a:spLocks noGrp="1"/>
          </p:cNvSpPr>
          <p:nvPr>
            <p:ph type="subTitle" idx="1"/>
          </p:nvPr>
        </p:nvSpPr>
        <p:spPr>
          <a:xfrm>
            <a:off x="1352625" y="22140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9" name="Google Shape;2569;p13"/>
          <p:cNvSpPr txBox="1">
            <a:spLocks noGrp="1"/>
          </p:cNvSpPr>
          <p:nvPr>
            <p:ph type="title" idx="2"/>
          </p:nvPr>
        </p:nvSpPr>
        <p:spPr>
          <a:xfrm>
            <a:off x="5066925" y="1603830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0" name="Google Shape;2570;p13"/>
          <p:cNvSpPr txBox="1">
            <a:spLocks noGrp="1"/>
          </p:cNvSpPr>
          <p:nvPr>
            <p:ph type="subTitle" idx="3"/>
          </p:nvPr>
        </p:nvSpPr>
        <p:spPr>
          <a:xfrm>
            <a:off x="5485875" y="22140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13"/>
          <p:cNvSpPr txBox="1">
            <a:spLocks noGrp="1"/>
          </p:cNvSpPr>
          <p:nvPr>
            <p:ph type="title" idx="4"/>
          </p:nvPr>
        </p:nvSpPr>
        <p:spPr>
          <a:xfrm>
            <a:off x="933675" y="3049405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2" name="Google Shape;2572;p13"/>
          <p:cNvSpPr txBox="1">
            <a:spLocks noGrp="1"/>
          </p:cNvSpPr>
          <p:nvPr>
            <p:ph type="subTitle" idx="5"/>
          </p:nvPr>
        </p:nvSpPr>
        <p:spPr>
          <a:xfrm>
            <a:off x="1352625" y="3682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3" name="Google Shape;2573;p13"/>
          <p:cNvSpPr txBox="1">
            <a:spLocks noGrp="1"/>
          </p:cNvSpPr>
          <p:nvPr>
            <p:ph type="title" idx="6"/>
          </p:nvPr>
        </p:nvSpPr>
        <p:spPr>
          <a:xfrm>
            <a:off x="5066925" y="3049405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4" name="Google Shape;2574;p13"/>
          <p:cNvSpPr txBox="1">
            <a:spLocks noGrp="1"/>
          </p:cNvSpPr>
          <p:nvPr>
            <p:ph type="subTitle" idx="7"/>
          </p:nvPr>
        </p:nvSpPr>
        <p:spPr>
          <a:xfrm>
            <a:off x="5485875" y="3682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5" name="Google Shape;2575;p13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76" name="Google Shape;2576;p13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577" name="Google Shape;2577;p13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3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3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3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3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3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3" name="Google Shape;2583;p13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584" name="Google Shape;2584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3" name="Google Shape;2593;p13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594" name="Google Shape;2594;p13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3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3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3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3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3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0" name="Google Shape;2600;p13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601" name="Google Shape;2601;p13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3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3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3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3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3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3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3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3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0" name="Google Shape;2610;p13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611" name="Google Shape;2611;p13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3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3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3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3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3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7" name="Google Shape;2617;p13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618" name="Google Shape;2618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7" name="Google Shape;2627;p13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2628" name="Google Shape;2628;p13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3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3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3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3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3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4" name="Google Shape;2634;p13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2635" name="Google Shape;2635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4" name="Google Shape;2644;p13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2645" name="Google Shape;2645;p13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3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3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3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3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3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13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2652" name="Google Shape;2652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14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2663" name="Google Shape;2663;p14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2" name="Google Shape;2762;p14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2763" name="Google Shape;2763;p14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4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4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4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4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4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4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4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4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4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4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4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4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4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4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4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4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4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4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4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4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4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4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4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4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4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4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4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4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4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4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4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4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4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4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4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4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4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4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4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4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4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4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4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4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4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4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4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4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4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4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4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4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4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4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4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4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4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4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4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4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4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4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4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4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8" name="Google Shape;2828;p14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7" name="Google Shape;2847;p14"/>
          <p:cNvSpPr txBox="1">
            <a:spLocks noGrp="1"/>
          </p:cNvSpPr>
          <p:nvPr>
            <p:ph type="title"/>
          </p:nvPr>
        </p:nvSpPr>
        <p:spPr>
          <a:xfrm>
            <a:off x="2391900" y="3211325"/>
            <a:ext cx="43602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8" name="Google Shape;2848;p14"/>
          <p:cNvSpPr txBox="1">
            <a:spLocks noGrp="1"/>
          </p:cNvSpPr>
          <p:nvPr>
            <p:ph type="subTitle" idx="1"/>
          </p:nvPr>
        </p:nvSpPr>
        <p:spPr>
          <a:xfrm>
            <a:off x="1335475" y="1513700"/>
            <a:ext cx="6473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49" name="Google Shape;2849;p14"/>
          <p:cNvGrpSpPr/>
          <p:nvPr/>
        </p:nvGrpSpPr>
        <p:grpSpPr>
          <a:xfrm>
            <a:off x="451896" y="4152368"/>
            <a:ext cx="3369488" cy="1707138"/>
            <a:chOff x="4915213" y="3574313"/>
            <a:chExt cx="3624275" cy="1836225"/>
          </a:xfrm>
        </p:grpSpPr>
        <p:grpSp>
          <p:nvGrpSpPr>
            <p:cNvPr id="2850" name="Google Shape;2850;p14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851" name="Google Shape;2851;p14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4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4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4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4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4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7" name="Google Shape;2857;p14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858" name="Google Shape;2858;p14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14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14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14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14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14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14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14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66" name="Google Shape;2866;p14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14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2868" name="Google Shape;2868;p14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869" name="Google Shape;2869;p14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4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4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4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4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4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5" name="Google Shape;2875;p14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876" name="Google Shape;2876;p14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14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14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14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14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14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14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14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84" name="Google Shape;2884;p14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14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886" name="Google Shape;2886;p14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14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893" name="Google Shape;2893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2" name="Google Shape;2902;p14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903" name="Google Shape;2903;p14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9" name="Google Shape;2909;p14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910" name="Google Shape;2910;p14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4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4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4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4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4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4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4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4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9" name="Google Shape;2919;p14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920" name="Google Shape;2920;p14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6" name="Google Shape;2926;p14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927" name="Google Shape;2927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6" name="Google Shape;2936;p14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2937" name="Google Shape;2937;p14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3" name="Google Shape;2943;p14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2944" name="Google Shape;2944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3" name="Google Shape;2953;p14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2954" name="Google Shape;2954;p14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0" name="Google Shape;2960;p14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2961" name="Google Shape;2961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7" name="Google Shape;3467;p17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3468" name="Google Shape;3468;p17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7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7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7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7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7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7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7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7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7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7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7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7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7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7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7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7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7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7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7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7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7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7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7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7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7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7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7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7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7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7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7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7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7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7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7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7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7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7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7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7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7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7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7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7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7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7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7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7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7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7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7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7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7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7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7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7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7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7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7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7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7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7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7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7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7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7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7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7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7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7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7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7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7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7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7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7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7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7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7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7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7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7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7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7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7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7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7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7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7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7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7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7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7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7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7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7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7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7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7" name="Google Shape;3567;p17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3568" name="Google Shape;3568;p17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7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7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7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7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7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7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7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7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7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7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7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7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7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7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7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7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17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17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17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17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17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17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17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17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17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17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17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17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17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17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17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17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17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17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17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17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17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17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7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7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7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7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7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7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7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7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7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7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7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7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7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7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7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7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7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7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7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7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7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7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7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7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7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7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3" name="Google Shape;3633;p17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7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7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7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7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7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7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7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7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7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7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7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7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7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7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7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7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7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7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2" name="Google Shape;3652;p17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3653" name="Google Shape;3653;p17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7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7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7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7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7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9" name="Google Shape;3659;p17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3660" name="Google Shape;3660;p17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7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7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7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7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7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17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17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17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9" name="Google Shape;3669;p17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3670" name="Google Shape;3670;p17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7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7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7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7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7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6" name="Google Shape;3676;p17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3677" name="Google Shape;3677;p17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7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7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7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7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7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7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7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7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6" name="Google Shape;3686;p17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3687" name="Google Shape;3687;p17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7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7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7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7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7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3" name="Google Shape;3693;p17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3694" name="Google Shape;3694;p17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7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7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7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7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7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7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7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7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3" name="Google Shape;3703;p17"/>
          <p:cNvSpPr txBox="1">
            <a:spLocks noGrp="1"/>
          </p:cNvSpPr>
          <p:nvPr>
            <p:ph type="title"/>
          </p:nvPr>
        </p:nvSpPr>
        <p:spPr>
          <a:xfrm>
            <a:off x="937700" y="2556950"/>
            <a:ext cx="2175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04" name="Google Shape;3704;p17"/>
          <p:cNvSpPr txBox="1">
            <a:spLocks noGrp="1"/>
          </p:cNvSpPr>
          <p:nvPr>
            <p:ph type="subTitle" idx="1"/>
          </p:nvPr>
        </p:nvSpPr>
        <p:spPr>
          <a:xfrm>
            <a:off x="937700" y="30846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5" name="Google Shape;3705;p17"/>
          <p:cNvSpPr txBox="1">
            <a:spLocks noGrp="1"/>
          </p:cNvSpPr>
          <p:nvPr>
            <p:ph type="title" idx="2"/>
          </p:nvPr>
        </p:nvSpPr>
        <p:spPr>
          <a:xfrm>
            <a:off x="3547030" y="2556950"/>
            <a:ext cx="2175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06" name="Google Shape;3706;p17"/>
          <p:cNvSpPr txBox="1">
            <a:spLocks noGrp="1"/>
          </p:cNvSpPr>
          <p:nvPr>
            <p:ph type="subTitle" idx="3"/>
          </p:nvPr>
        </p:nvSpPr>
        <p:spPr>
          <a:xfrm>
            <a:off x="3547030" y="30846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7" name="Google Shape;3707;p17"/>
          <p:cNvSpPr txBox="1">
            <a:spLocks noGrp="1"/>
          </p:cNvSpPr>
          <p:nvPr>
            <p:ph type="title" idx="4"/>
          </p:nvPr>
        </p:nvSpPr>
        <p:spPr>
          <a:xfrm>
            <a:off x="6031147" y="2556950"/>
            <a:ext cx="2175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08" name="Google Shape;3708;p17"/>
          <p:cNvSpPr txBox="1">
            <a:spLocks noGrp="1"/>
          </p:cNvSpPr>
          <p:nvPr>
            <p:ph type="subTitle" idx="5"/>
          </p:nvPr>
        </p:nvSpPr>
        <p:spPr>
          <a:xfrm>
            <a:off x="6031147" y="30846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9" name="Google Shape;3709;p1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1" name="Google Shape;3711;p18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3712" name="Google Shape;3712;p18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8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8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8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8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8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8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8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8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8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8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8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8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8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8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8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8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8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8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8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8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8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8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1" name="Google Shape;3811;p18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3812" name="Google Shape;3812;p18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8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8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8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8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8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8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8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8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8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8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8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8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8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8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8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8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8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8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8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8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18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8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8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8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8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8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8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8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8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8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8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8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8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8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8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8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8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8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8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8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8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8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8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8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8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8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8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8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8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8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8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8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8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8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18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18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18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18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18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18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18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18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18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18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7" name="Google Shape;3877;p18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8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8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8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8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8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8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8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8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8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8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8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8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8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8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8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6" name="Google Shape;3896;p18"/>
          <p:cNvSpPr txBox="1">
            <a:spLocks noGrp="1"/>
          </p:cNvSpPr>
          <p:nvPr>
            <p:ph type="title"/>
          </p:nvPr>
        </p:nvSpPr>
        <p:spPr>
          <a:xfrm>
            <a:off x="1251771" y="17624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7" name="Google Shape;3897;p18"/>
          <p:cNvSpPr txBox="1">
            <a:spLocks noGrp="1"/>
          </p:cNvSpPr>
          <p:nvPr>
            <p:ph type="subTitle" idx="1"/>
          </p:nvPr>
        </p:nvSpPr>
        <p:spPr>
          <a:xfrm>
            <a:off x="1251771" y="2196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8" name="Google Shape;3898;p18"/>
          <p:cNvSpPr txBox="1">
            <a:spLocks noGrp="1"/>
          </p:cNvSpPr>
          <p:nvPr>
            <p:ph type="title" idx="2"/>
          </p:nvPr>
        </p:nvSpPr>
        <p:spPr>
          <a:xfrm>
            <a:off x="5914029" y="17624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9" name="Google Shape;3899;p18"/>
          <p:cNvSpPr txBox="1">
            <a:spLocks noGrp="1"/>
          </p:cNvSpPr>
          <p:nvPr>
            <p:ph type="subTitle" idx="3"/>
          </p:nvPr>
        </p:nvSpPr>
        <p:spPr>
          <a:xfrm>
            <a:off x="5914025" y="2196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0" name="Google Shape;3900;p18"/>
          <p:cNvSpPr txBox="1">
            <a:spLocks noGrp="1"/>
          </p:cNvSpPr>
          <p:nvPr>
            <p:ph type="title" idx="4"/>
          </p:nvPr>
        </p:nvSpPr>
        <p:spPr>
          <a:xfrm>
            <a:off x="1251771" y="31958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1" name="Google Shape;3901;p18"/>
          <p:cNvSpPr txBox="1">
            <a:spLocks noGrp="1"/>
          </p:cNvSpPr>
          <p:nvPr>
            <p:ph type="subTitle" idx="5"/>
          </p:nvPr>
        </p:nvSpPr>
        <p:spPr>
          <a:xfrm>
            <a:off x="1251771" y="36300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2" name="Google Shape;3902;p18"/>
          <p:cNvSpPr txBox="1">
            <a:spLocks noGrp="1"/>
          </p:cNvSpPr>
          <p:nvPr>
            <p:ph type="title" idx="6"/>
          </p:nvPr>
        </p:nvSpPr>
        <p:spPr>
          <a:xfrm>
            <a:off x="5914029" y="31958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3" name="Google Shape;3903;p18"/>
          <p:cNvSpPr txBox="1">
            <a:spLocks noGrp="1"/>
          </p:cNvSpPr>
          <p:nvPr>
            <p:ph type="subTitle" idx="7"/>
          </p:nvPr>
        </p:nvSpPr>
        <p:spPr>
          <a:xfrm>
            <a:off x="5914025" y="36300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4" name="Google Shape;3904;p18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05" name="Google Shape;3905;p18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3906" name="Google Shape;3906;p18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8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8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8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8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8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2" name="Google Shape;3912;p18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3913" name="Google Shape;3913;p18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8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8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8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8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8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8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8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8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2" name="Google Shape;3922;p18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3923" name="Google Shape;3923;p18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8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8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8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8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8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9" name="Google Shape;3929;p18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3930" name="Google Shape;3930;p18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18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18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18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18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18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8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8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8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9" name="Google Shape;3939;p18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3940" name="Google Shape;3940;p18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8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8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8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8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8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6" name="Google Shape;3946;p18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3947" name="Google Shape;3947;p18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8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8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8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8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8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8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8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8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9" name="Google Shape;5619;p29"/>
          <p:cNvSpPr/>
          <p:nvPr/>
        </p:nvSpPr>
        <p:spPr>
          <a:xfrm>
            <a:off x="551775" y="2346850"/>
            <a:ext cx="4841839" cy="1291619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20" name="Google Shape;5620;p29"/>
          <p:cNvSpPr txBox="1">
            <a:spLocks noGrp="1"/>
          </p:cNvSpPr>
          <p:nvPr>
            <p:ph type="ctrTitle"/>
          </p:nvPr>
        </p:nvSpPr>
        <p:spPr>
          <a:xfrm>
            <a:off x="698561" y="1076672"/>
            <a:ext cx="57891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Inundacion en la comunidad de </a:t>
            </a:r>
            <a:r>
              <a:rPr lang="es-MX" sz="9600" dirty="0"/>
              <a:t>Hopelchén</a:t>
            </a:r>
            <a:endParaRPr sz="10200" dirty="0"/>
          </a:p>
        </p:txBody>
      </p:sp>
      <p:sp>
        <p:nvSpPr>
          <p:cNvPr id="5621" name="Google Shape;5621;p29"/>
          <p:cNvSpPr/>
          <p:nvPr/>
        </p:nvSpPr>
        <p:spPr>
          <a:xfrm>
            <a:off x="7692230" y="2515637"/>
            <a:ext cx="133100" cy="168512"/>
          </a:xfrm>
          <a:custGeom>
            <a:avLst/>
            <a:gdLst/>
            <a:ahLst/>
            <a:cxnLst/>
            <a:rect l="l" t="t" r="r" b="b"/>
            <a:pathLst>
              <a:path w="5138" h="6505" extrusionOk="0">
                <a:moveTo>
                  <a:pt x="2569" y="0"/>
                </a:moveTo>
                <a:cubicBezTo>
                  <a:pt x="1969" y="1702"/>
                  <a:pt x="0" y="6505"/>
                  <a:pt x="2569" y="6505"/>
                </a:cubicBezTo>
                <a:cubicBezTo>
                  <a:pt x="5137" y="6505"/>
                  <a:pt x="3236" y="1802"/>
                  <a:pt x="2569" y="0"/>
                </a:cubicBezTo>
                <a:close/>
              </a:path>
            </a:pathLst>
          </a:custGeom>
          <a:solidFill>
            <a:srgbClr val="A5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2" name="Google Shape;5622;p29"/>
          <p:cNvSpPr/>
          <p:nvPr/>
        </p:nvSpPr>
        <p:spPr>
          <a:xfrm>
            <a:off x="5242482" y="1149618"/>
            <a:ext cx="25076" cy="18159"/>
          </a:xfrm>
          <a:custGeom>
            <a:avLst/>
            <a:gdLst/>
            <a:ahLst/>
            <a:cxnLst/>
            <a:rect l="l" t="t" r="r" b="b"/>
            <a:pathLst>
              <a:path w="968" h="701" extrusionOk="0">
                <a:moveTo>
                  <a:pt x="1" y="0"/>
                </a:moveTo>
                <a:lnTo>
                  <a:pt x="1" y="0"/>
                </a:lnTo>
                <a:cubicBezTo>
                  <a:pt x="334" y="234"/>
                  <a:pt x="668" y="467"/>
                  <a:pt x="968" y="701"/>
                </a:cubicBezTo>
                <a:cubicBezTo>
                  <a:pt x="901" y="534"/>
                  <a:pt x="835" y="367"/>
                  <a:pt x="734" y="200"/>
                </a:cubicBezTo>
                <a:cubicBezTo>
                  <a:pt x="501" y="134"/>
                  <a:pt x="234" y="67"/>
                  <a:pt x="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3" name="Google Shape;5623;p29"/>
          <p:cNvSpPr/>
          <p:nvPr/>
        </p:nvSpPr>
        <p:spPr>
          <a:xfrm>
            <a:off x="7638985" y="459718"/>
            <a:ext cx="6943" cy="11269"/>
          </a:xfrm>
          <a:custGeom>
            <a:avLst/>
            <a:gdLst/>
            <a:ahLst/>
            <a:cxnLst/>
            <a:rect l="l" t="t" r="r" b="b"/>
            <a:pathLst>
              <a:path w="268" h="435" extrusionOk="0">
                <a:moveTo>
                  <a:pt x="0" y="0"/>
                </a:moveTo>
                <a:lnTo>
                  <a:pt x="0" y="0"/>
                </a:lnTo>
                <a:cubicBezTo>
                  <a:pt x="101" y="134"/>
                  <a:pt x="201" y="301"/>
                  <a:pt x="267" y="434"/>
                </a:cubicBezTo>
                <a:cubicBezTo>
                  <a:pt x="234" y="334"/>
                  <a:pt x="234" y="267"/>
                  <a:pt x="234" y="167"/>
                </a:cubicBezTo>
                <a:cubicBezTo>
                  <a:pt x="167" y="100"/>
                  <a:pt x="101" y="67"/>
                  <a:pt x="0" y="0"/>
                </a:cubicBezTo>
                <a:close/>
              </a:path>
            </a:pathLst>
          </a:custGeom>
          <a:solidFill>
            <a:srgbClr val="F2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4" name="Google Shape;5624;p29"/>
          <p:cNvSpPr txBox="1">
            <a:spLocks noGrp="1"/>
          </p:cNvSpPr>
          <p:nvPr>
            <p:ph type="subTitle" idx="1"/>
          </p:nvPr>
        </p:nvSpPr>
        <p:spPr>
          <a:xfrm>
            <a:off x="862375" y="3682138"/>
            <a:ext cx="464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5625" name="Google Shape;5625;p29"/>
          <p:cNvGrpSpPr/>
          <p:nvPr/>
        </p:nvGrpSpPr>
        <p:grpSpPr>
          <a:xfrm>
            <a:off x="5488351" y="459724"/>
            <a:ext cx="3808057" cy="2509851"/>
            <a:chOff x="5488351" y="459724"/>
            <a:chExt cx="3808057" cy="2509851"/>
          </a:xfrm>
        </p:grpSpPr>
        <p:sp>
          <p:nvSpPr>
            <p:cNvPr id="5626" name="Google Shape;5626;p29"/>
            <p:cNvSpPr/>
            <p:nvPr/>
          </p:nvSpPr>
          <p:spPr>
            <a:xfrm>
              <a:off x="6531655" y="2530649"/>
              <a:ext cx="133100" cy="168512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A5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9"/>
            <p:cNvSpPr/>
            <p:nvPr/>
          </p:nvSpPr>
          <p:spPr>
            <a:xfrm>
              <a:off x="5914328" y="1600239"/>
              <a:ext cx="459736" cy="685576"/>
            </a:xfrm>
            <a:custGeom>
              <a:avLst/>
              <a:gdLst/>
              <a:ahLst/>
              <a:cxnLst/>
              <a:rect l="l" t="t" r="r" b="b"/>
              <a:pathLst>
                <a:path w="17747" h="26465" extrusionOk="0">
                  <a:moveTo>
                    <a:pt x="11122" y="0"/>
                  </a:moveTo>
                  <a:cubicBezTo>
                    <a:pt x="6616" y="0"/>
                    <a:pt x="3331" y="3234"/>
                    <a:pt x="2035" y="5616"/>
                  </a:cubicBezTo>
                  <a:cubicBezTo>
                    <a:pt x="67" y="9219"/>
                    <a:pt x="1" y="21928"/>
                    <a:pt x="8340" y="25831"/>
                  </a:cubicBezTo>
                  <a:cubicBezTo>
                    <a:pt x="8840" y="26064"/>
                    <a:pt x="9574" y="26264"/>
                    <a:pt x="10541" y="26465"/>
                  </a:cubicBezTo>
                  <a:cubicBezTo>
                    <a:pt x="4370" y="21594"/>
                    <a:pt x="4571" y="10853"/>
                    <a:pt x="6338" y="7584"/>
                  </a:cubicBezTo>
                  <a:cubicBezTo>
                    <a:pt x="7656" y="5206"/>
                    <a:pt x="10943" y="1967"/>
                    <a:pt x="15438" y="1967"/>
                  </a:cubicBezTo>
                  <a:cubicBezTo>
                    <a:pt x="16176" y="1967"/>
                    <a:pt x="16947" y="2054"/>
                    <a:pt x="17747" y="2247"/>
                  </a:cubicBezTo>
                  <a:cubicBezTo>
                    <a:pt x="15344" y="632"/>
                    <a:pt x="13114" y="0"/>
                    <a:pt x="11122" y="0"/>
                  </a:cubicBezTo>
                  <a:close/>
                </a:path>
              </a:pathLst>
            </a:custGeom>
            <a:solidFill>
              <a:srgbClr val="00000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9"/>
            <p:cNvSpPr/>
            <p:nvPr/>
          </p:nvSpPr>
          <p:spPr>
            <a:xfrm>
              <a:off x="6555457" y="1774231"/>
              <a:ext cx="25076" cy="18159"/>
            </a:xfrm>
            <a:custGeom>
              <a:avLst/>
              <a:gdLst/>
              <a:ahLst/>
              <a:cxnLst/>
              <a:rect l="l" t="t" r="r" b="b"/>
              <a:pathLst>
                <a:path w="968" h="701" extrusionOk="0">
                  <a:moveTo>
                    <a:pt x="1" y="0"/>
                  </a:moveTo>
                  <a:lnTo>
                    <a:pt x="1" y="0"/>
                  </a:lnTo>
                  <a:cubicBezTo>
                    <a:pt x="334" y="234"/>
                    <a:pt x="668" y="467"/>
                    <a:pt x="968" y="701"/>
                  </a:cubicBezTo>
                  <a:cubicBezTo>
                    <a:pt x="901" y="534"/>
                    <a:pt x="835" y="367"/>
                    <a:pt x="734" y="200"/>
                  </a:cubicBezTo>
                  <a:cubicBezTo>
                    <a:pt x="501" y="134"/>
                    <a:pt x="234" y="67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9"/>
            <p:cNvSpPr/>
            <p:nvPr/>
          </p:nvSpPr>
          <p:spPr>
            <a:xfrm>
              <a:off x="5510809" y="2053311"/>
              <a:ext cx="458881" cy="763913"/>
            </a:xfrm>
            <a:custGeom>
              <a:avLst/>
              <a:gdLst/>
              <a:ahLst/>
              <a:cxnLst/>
              <a:rect l="l" t="t" r="r" b="b"/>
              <a:pathLst>
                <a:path w="17714" h="29489" extrusionOk="0">
                  <a:moveTo>
                    <a:pt x="17347" y="0"/>
                  </a:moveTo>
                  <a:cubicBezTo>
                    <a:pt x="4070" y="3636"/>
                    <a:pt x="1" y="20782"/>
                    <a:pt x="13110" y="29488"/>
                  </a:cubicBezTo>
                  <a:cubicBezTo>
                    <a:pt x="1702" y="20749"/>
                    <a:pt x="5471" y="5037"/>
                    <a:pt x="17713" y="1068"/>
                  </a:cubicBezTo>
                  <a:cubicBezTo>
                    <a:pt x="17580" y="701"/>
                    <a:pt x="17447" y="367"/>
                    <a:pt x="1734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9"/>
            <p:cNvSpPr/>
            <p:nvPr/>
          </p:nvSpPr>
          <p:spPr>
            <a:xfrm>
              <a:off x="5914328" y="459724"/>
              <a:ext cx="2933793" cy="1877024"/>
            </a:xfrm>
            <a:custGeom>
              <a:avLst/>
              <a:gdLst/>
              <a:ahLst/>
              <a:cxnLst/>
              <a:rect l="l" t="t" r="r" b="b"/>
              <a:pathLst>
                <a:path w="113252" h="72458" extrusionOk="0">
                  <a:moveTo>
                    <a:pt x="54257" y="0"/>
                  </a:moveTo>
                  <a:cubicBezTo>
                    <a:pt x="52777" y="0"/>
                    <a:pt x="51194" y="130"/>
                    <a:pt x="49503" y="411"/>
                  </a:cubicBezTo>
                  <a:cubicBezTo>
                    <a:pt x="28354" y="3914"/>
                    <a:pt x="24084" y="27364"/>
                    <a:pt x="27087" y="41741"/>
                  </a:cubicBezTo>
                  <a:cubicBezTo>
                    <a:pt x="25579" y="40494"/>
                    <a:pt x="23944" y="39944"/>
                    <a:pt x="22478" y="39944"/>
                  </a:cubicBezTo>
                  <a:cubicBezTo>
                    <a:pt x="19080" y="39944"/>
                    <a:pt x="16593" y="42899"/>
                    <a:pt x="18714" y="46978"/>
                  </a:cubicBezTo>
                  <a:cubicBezTo>
                    <a:pt x="15943" y="44841"/>
                    <a:pt x="13380" y="44030"/>
                    <a:pt x="11122" y="44030"/>
                  </a:cubicBezTo>
                  <a:cubicBezTo>
                    <a:pt x="6610" y="44030"/>
                    <a:pt x="3314" y="47268"/>
                    <a:pt x="2002" y="49646"/>
                  </a:cubicBezTo>
                  <a:cubicBezTo>
                    <a:pt x="67" y="53249"/>
                    <a:pt x="1" y="65925"/>
                    <a:pt x="8340" y="69827"/>
                  </a:cubicBezTo>
                  <a:cubicBezTo>
                    <a:pt x="12886" y="71982"/>
                    <a:pt x="36101" y="72457"/>
                    <a:pt x="57919" y="72457"/>
                  </a:cubicBezTo>
                  <a:cubicBezTo>
                    <a:pt x="75162" y="72457"/>
                    <a:pt x="91532" y="72160"/>
                    <a:pt x="97128" y="72160"/>
                  </a:cubicBezTo>
                  <a:cubicBezTo>
                    <a:pt x="97388" y="72160"/>
                    <a:pt x="97625" y="72161"/>
                    <a:pt x="97837" y="72162"/>
                  </a:cubicBezTo>
                  <a:cubicBezTo>
                    <a:pt x="97987" y="72163"/>
                    <a:pt x="98135" y="72163"/>
                    <a:pt x="98281" y="72163"/>
                  </a:cubicBezTo>
                  <a:cubicBezTo>
                    <a:pt x="108474" y="72163"/>
                    <a:pt x="110633" y="70974"/>
                    <a:pt x="112047" y="62556"/>
                  </a:cubicBezTo>
                  <a:cubicBezTo>
                    <a:pt x="113252" y="55355"/>
                    <a:pt x="107374" y="51261"/>
                    <a:pt x="101014" y="51261"/>
                  </a:cubicBezTo>
                  <a:cubicBezTo>
                    <a:pt x="99802" y="51261"/>
                    <a:pt x="98572" y="51410"/>
                    <a:pt x="97370" y="51714"/>
                  </a:cubicBezTo>
                  <a:cubicBezTo>
                    <a:pt x="101300" y="44636"/>
                    <a:pt x="97088" y="41191"/>
                    <a:pt x="93066" y="41191"/>
                  </a:cubicBezTo>
                  <a:cubicBezTo>
                    <a:pt x="91933" y="41191"/>
                    <a:pt x="90815" y="41465"/>
                    <a:pt x="89898" y="42008"/>
                  </a:cubicBezTo>
                  <a:cubicBezTo>
                    <a:pt x="97792" y="22785"/>
                    <a:pt x="90867" y="16730"/>
                    <a:pt x="83890" y="16730"/>
                  </a:cubicBezTo>
                  <a:cubicBezTo>
                    <a:pt x="79958" y="16730"/>
                    <a:pt x="76010" y="18653"/>
                    <a:pt x="74687" y="21226"/>
                  </a:cubicBezTo>
                  <a:cubicBezTo>
                    <a:pt x="74718" y="17176"/>
                    <a:pt x="71249" y="0"/>
                    <a:pt x="54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9"/>
            <p:cNvSpPr/>
            <p:nvPr/>
          </p:nvSpPr>
          <p:spPr>
            <a:xfrm>
              <a:off x="5914328" y="459853"/>
              <a:ext cx="1764545" cy="1828634"/>
            </a:xfrm>
            <a:custGeom>
              <a:avLst/>
              <a:gdLst/>
              <a:ahLst/>
              <a:cxnLst/>
              <a:rect l="l" t="t" r="r" b="b"/>
              <a:pathLst>
                <a:path w="68116" h="70590" extrusionOk="0">
                  <a:moveTo>
                    <a:pt x="54225" y="1"/>
                  </a:moveTo>
                  <a:cubicBezTo>
                    <a:pt x="52754" y="1"/>
                    <a:pt x="51182" y="129"/>
                    <a:pt x="49503" y="406"/>
                  </a:cubicBezTo>
                  <a:cubicBezTo>
                    <a:pt x="28354" y="3909"/>
                    <a:pt x="24084" y="27359"/>
                    <a:pt x="27087" y="41736"/>
                  </a:cubicBezTo>
                  <a:cubicBezTo>
                    <a:pt x="25578" y="40478"/>
                    <a:pt x="23942" y="39925"/>
                    <a:pt x="22475" y="39925"/>
                  </a:cubicBezTo>
                  <a:cubicBezTo>
                    <a:pt x="19079" y="39925"/>
                    <a:pt x="16594" y="42895"/>
                    <a:pt x="18714" y="46973"/>
                  </a:cubicBezTo>
                  <a:cubicBezTo>
                    <a:pt x="15943" y="44836"/>
                    <a:pt x="13384" y="44025"/>
                    <a:pt x="11131" y="44025"/>
                  </a:cubicBezTo>
                  <a:cubicBezTo>
                    <a:pt x="6629" y="44025"/>
                    <a:pt x="3347" y="47263"/>
                    <a:pt x="2035" y="49641"/>
                  </a:cubicBezTo>
                  <a:cubicBezTo>
                    <a:pt x="67" y="53244"/>
                    <a:pt x="1" y="65920"/>
                    <a:pt x="8340" y="69822"/>
                  </a:cubicBezTo>
                  <a:cubicBezTo>
                    <a:pt x="8907" y="70123"/>
                    <a:pt x="9808" y="70356"/>
                    <a:pt x="10942" y="70590"/>
                  </a:cubicBezTo>
                  <a:cubicBezTo>
                    <a:pt x="7139" y="65186"/>
                    <a:pt x="7539" y="56913"/>
                    <a:pt x="9040" y="54145"/>
                  </a:cubicBezTo>
                  <a:cubicBezTo>
                    <a:pt x="10352" y="51743"/>
                    <a:pt x="13636" y="48511"/>
                    <a:pt x="18141" y="48511"/>
                  </a:cubicBezTo>
                  <a:cubicBezTo>
                    <a:pt x="20393" y="48511"/>
                    <a:pt x="22950" y="49319"/>
                    <a:pt x="25719" y="51443"/>
                  </a:cubicBezTo>
                  <a:cubicBezTo>
                    <a:pt x="23623" y="47390"/>
                    <a:pt x="26113" y="44427"/>
                    <a:pt x="29498" y="44427"/>
                  </a:cubicBezTo>
                  <a:cubicBezTo>
                    <a:pt x="30961" y="44427"/>
                    <a:pt x="32592" y="44981"/>
                    <a:pt x="34092" y="46239"/>
                  </a:cubicBezTo>
                  <a:cubicBezTo>
                    <a:pt x="31089" y="31862"/>
                    <a:pt x="35359" y="8412"/>
                    <a:pt x="56508" y="4909"/>
                  </a:cubicBezTo>
                  <a:cubicBezTo>
                    <a:pt x="58205" y="4630"/>
                    <a:pt x="59788" y="4501"/>
                    <a:pt x="61266" y="4501"/>
                  </a:cubicBezTo>
                  <a:cubicBezTo>
                    <a:pt x="63854" y="4501"/>
                    <a:pt x="66120" y="4897"/>
                    <a:pt x="68116" y="5576"/>
                  </a:cubicBezTo>
                  <a:cubicBezTo>
                    <a:pt x="65030" y="2382"/>
                    <a:pt x="60560" y="1"/>
                    <a:pt x="54225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9"/>
            <p:cNvSpPr/>
            <p:nvPr/>
          </p:nvSpPr>
          <p:spPr>
            <a:xfrm>
              <a:off x="6349527" y="459801"/>
              <a:ext cx="1242922" cy="1267014"/>
            </a:xfrm>
            <a:custGeom>
              <a:avLst/>
              <a:gdLst/>
              <a:ahLst/>
              <a:cxnLst/>
              <a:rect l="l" t="t" r="r" b="b"/>
              <a:pathLst>
                <a:path w="47980" h="48910" extrusionOk="0">
                  <a:moveTo>
                    <a:pt x="37423" y="0"/>
                  </a:moveTo>
                  <a:cubicBezTo>
                    <a:pt x="35953" y="0"/>
                    <a:pt x="34382" y="129"/>
                    <a:pt x="32702" y="408"/>
                  </a:cubicBezTo>
                  <a:cubicBezTo>
                    <a:pt x="11553" y="3911"/>
                    <a:pt x="7283" y="27361"/>
                    <a:pt x="10286" y="41738"/>
                  </a:cubicBezTo>
                  <a:cubicBezTo>
                    <a:pt x="8784" y="40485"/>
                    <a:pt x="7151" y="39932"/>
                    <a:pt x="5685" y="39932"/>
                  </a:cubicBezTo>
                  <a:cubicBezTo>
                    <a:pt x="2429" y="39932"/>
                    <a:pt x="0" y="42656"/>
                    <a:pt x="1679" y="46474"/>
                  </a:cubicBezTo>
                  <a:cubicBezTo>
                    <a:pt x="3114" y="46908"/>
                    <a:pt x="4648" y="47709"/>
                    <a:pt x="6249" y="48909"/>
                  </a:cubicBezTo>
                  <a:cubicBezTo>
                    <a:pt x="4130" y="44857"/>
                    <a:pt x="6613" y="41894"/>
                    <a:pt x="9996" y="41894"/>
                  </a:cubicBezTo>
                  <a:cubicBezTo>
                    <a:pt x="11458" y="41894"/>
                    <a:pt x="13089" y="42447"/>
                    <a:pt x="14589" y="43706"/>
                  </a:cubicBezTo>
                  <a:cubicBezTo>
                    <a:pt x="11587" y="29329"/>
                    <a:pt x="15856" y="5879"/>
                    <a:pt x="37005" y="2376"/>
                  </a:cubicBezTo>
                  <a:cubicBezTo>
                    <a:pt x="38687" y="2104"/>
                    <a:pt x="40260" y="1978"/>
                    <a:pt x="41731" y="1978"/>
                  </a:cubicBezTo>
                  <a:cubicBezTo>
                    <a:pt x="44052" y="1978"/>
                    <a:pt x="46122" y="2292"/>
                    <a:pt x="47979" y="2843"/>
                  </a:cubicBezTo>
                  <a:cubicBezTo>
                    <a:pt x="45214" y="1124"/>
                    <a:pt x="41760" y="0"/>
                    <a:pt x="3742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9"/>
            <p:cNvSpPr/>
            <p:nvPr/>
          </p:nvSpPr>
          <p:spPr>
            <a:xfrm>
              <a:off x="6768018" y="1992827"/>
              <a:ext cx="167657" cy="79528"/>
            </a:xfrm>
            <a:custGeom>
              <a:avLst/>
              <a:gdLst/>
              <a:ahLst/>
              <a:cxnLst/>
              <a:rect l="l" t="t" r="r" b="b"/>
              <a:pathLst>
                <a:path w="6472" h="3070" extrusionOk="0">
                  <a:moveTo>
                    <a:pt x="3236" y="0"/>
                  </a:moveTo>
                  <a:cubicBezTo>
                    <a:pt x="1468" y="0"/>
                    <a:pt x="34" y="668"/>
                    <a:pt x="0" y="1535"/>
                  </a:cubicBezTo>
                  <a:cubicBezTo>
                    <a:pt x="0" y="2369"/>
                    <a:pt x="1468" y="3069"/>
                    <a:pt x="3236" y="3069"/>
                  </a:cubicBezTo>
                  <a:cubicBezTo>
                    <a:pt x="5037" y="3069"/>
                    <a:pt x="6472" y="2402"/>
                    <a:pt x="6472" y="1535"/>
                  </a:cubicBezTo>
                  <a:cubicBezTo>
                    <a:pt x="6472" y="701"/>
                    <a:pt x="5037" y="0"/>
                    <a:pt x="3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9"/>
            <p:cNvSpPr/>
            <p:nvPr/>
          </p:nvSpPr>
          <p:spPr>
            <a:xfrm>
              <a:off x="7664914" y="1996272"/>
              <a:ext cx="167657" cy="79528"/>
            </a:xfrm>
            <a:custGeom>
              <a:avLst/>
              <a:gdLst/>
              <a:ahLst/>
              <a:cxnLst/>
              <a:rect l="l" t="t" r="r" b="b"/>
              <a:pathLst>
                <a:path w="6472" h="3070" extrusionOk="0">
                  <a:moveTo>
                    <a:pt x="3236" y="1"/>
                  </a:moveTo>
                  <a:cubicBezTo>
                    <a:pt x="1435" y="1"/>
                    <a:pt x="0" y="701"/>
                    <a:pt x="0" y="1535"/>
                  </a:cubicBezTo>
                  <a:cubicBezTo>
                    <a:pt x="0" y="2369"/>
                    <a:pt x="1435" y="3070"/>
                    <a:pt x="3236" y="3070"/>
                  </a:cubicBezTo>
                  <a:cubicBezTo>
                    <a:pt x="5004" y="3070"/>
                    <a:pt x="6471" y="2403"/>
                    <a:pt x="6471" y="1569"/>
                  </a:cubicBezTo>
                  <a:cubicBezTo>
                    <a:pt x="6471" y="701"/>
                    <a:pt x="5004" y="34"/>
                    <a:pt x="3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9"/>
            <p:cNvSpPr/>
            <p:nvPr/>
          </p:nvSpPr>
          <p:spPr>
            <a:xfrm>
              <a:off x="6859611" y="1511728"/>
              <a:ext cx="193588" cy="107014"/>
            </a:xfrm>
            <a:custGeom>
              <a:avLst/>
              <a:gdLst/>
              <a:ahLst/>
              <a:cxnLst/>
              <a:rect l="l" t="t" r="r" b="b"/>
              <a:pathLst>
                <a:path w="7473" h="4131" extrusionOk="0">
                  <a:moveTo>
                    <a:pt x="4963" y="1"/>
                  </a:moveTo>
                  <a:cubicBezTo>
                    <a:pt x="3266" y="1"/>
                    <a:pt x="997" y="1514"/>
                    <a:pt x="601" y="1995"/>
                  </a:cubicBezTo>
                  <a:cubicBezTo>
                    <a:pt x="0" y="2729"/>
                    <a:pt x="701" y="3863"/>
                    <a:pt x="1301" y="4096"/>
                  </a:cubicBezTo>
                  <a:cubicBezTo>
                    <a:pt x="1375" y="4120"/>
                    <a:pt x="1479" y="4130"/>
                    <a:pt x="1608" y="4130"/>
                  </a:cubicBezTo>
                  <a:cubicBezTo>
                    <a:pt x="2584" y="4130"/>
                    <a:pt x="4950" y="3516"/>
                    <a:pt x="5804" y="3162"/>
                  </a:cubicBezTo>
                  <a:cubicBezTo>
                    <a:pt x="7272" y="2562"/>
                    <a:pt x="7472" y="894"/>
                    <a:pt x="5804" y="160"/>
                  </a:cubicBezTo>
                  <a:cubicBezTo>
                    <a:pt x="5552" y="49"/>
                    <a:pt x="5266" y="1"/>
                    <a:pt x="4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9"/>
            <p:cNvSpPr/>
            <p:nvPr/>
          </p:nvSpPr>
          <p:spPr>
            <a:xfrm>
              <a:off x="7530114" y="1514370"/>
              <a:ext cx="192733" cy="107791"/>
            </a:xfrm>
            <a:custGeom>
              <a:avLst/>
              <a:gdLst/>
              <a:ahLst/>
              <a:cxnLst/>
              <a:rect l="l" t="t" r="r" b="b"/>
              <a:pathLst>
                <a:path w="7440" h="4161" extrusionOk="0">
                  <a:moveTo>
                    <a:pt x="2497" y="1"/>
                  </a:moveTo>
                  <a:cubicBezTo>
                    <a:pt x="2198" y="1"/>
                    <a:pt x="1918" y="49"/>
                    <a:pt x="1668" y="158"/>
                  </a:cubicBezTo>
                  <a:cubicBezTo>
                    <a:pt x="0" y="892"/>
                    <a:pt x="201" y="2527"/>
                    <a:pt x="1668" y="3161"/>
                  </a:cubicBezTo>
                  <a:cubicBezTo>
                    <a:pt x="2498" y="3516"/>
                    <a:pt x="4878" y="4161"/>
                    <a:pt x="5845" y="4161"/>
                  </a:cubicBezTo>
                  <a:cubicBezTo>
                    <a:pt x="5968" y="4161"/>
                    <a:pt x="6067" y="4150"/>
                    <a:pt x="6138" y="4128"/>
                  </a:cubicBezTo>
                  <a:cubicBezTo>
                    <a:pt x="6772" y="3894"/>
                    <a:pt x="7439" y="2794"/>
                    <a:pt x="6872" y="2060"/>
                  </a:cubicBezTo>
                  <a:cubicBezTo>
                    <a:pt x="6475" y="1549"/>
                    <a:pt x="4196" y="1"/>
                    <a:pt x="2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9"/>
            <p:cNvSpPr/>
            <p:nvPr/>
          </p:nvSpPr>
          <p:spPr>
            <a:xfrm>
              <a:off x="7180163" y="1962572"/>
              <a:ext cx="206566" cy="159912"/>
            </a:xfrm>
            <a:custGeom>
              <a:avLst/>
              <a:gdLst/>
              <a:ahLst/>
              <a:cxnLst/>
              <a:rect l="l" t="t" r="r" b="b"/>
              <a:pathLst>
                <a:path w="7974" h="6173" extrusionOk="0">
                  <a:moveTo>
                    <a:pt x="4037" y="1"/>
                  </a:moveTo>
                  <a:cubicBezTo>
                    <a:pt x="2403" y="1"/>
                    <a:pt x="334" y="3904"/>
                    <a:pt x="1" y="6172"/>
                  </a:cubicBezTo>
                  <a:cubicBezTo>
                    <a:pt x="1113" y="5570"/>
                    <a:pt x="2603" y="5218"/>
                    <a:pt x="4157" y="5218"/>
                  </a:cubicBezTo>
                  <a:cubicBezTo>
                    <a:pt x="5446" y="5218"/>
                    <a:pt x="6778" y="5461"/>
                    <a:pt x="7973" y="6005"/>
                  </a:cubicBezTo>
                  <a:cubicBezTo>
                    <a:pt x="7573" y="3704"/>
                    <a:pt x="5605" y="1"/>
                    <a:pt x="4037" y="1"/>
                  </a:cubicBezTo>
                  <a:close/>
                </a:path>
              </a:pathLst>
            </a:custGeom>
            <a:solidFill>
              <a:srgbClr val="191919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9"/>
            <p:cNvSpPr/>
            <p:nvPr/>
          </p:nvSpPr>
          <p:spPr>
            <a:xfrm>
              <a:off x="7177572" y="2097709"/>
              <a:ext cx="212602" cy="88155"/>
            </a:xfrm>
            <a:custGeom>
              <a:avLst/>
              <a:gdLst/>
              <a:ahLst/>
              <a:cxnLst/>
              <a:rect l="l" t="t" r="r" b="b"/>
              <a:pathLst>
                <a:path w="8207" h="3403" extrusionOk="0">
                  <a:moveTo>
                    <a:pt x="4257" y="1"/>
                  </a:moveTo>
                  <a:cubicBezTo>
                    <a:pt x="2703" y="1"/>
                    <a:pt x="1213" y="353"/>
                    <a:pt x="101" y="955"/>
                  </a:cubicBezTo>
                  <a:cubicBezTo>
                    <a:pt x="1" y="1556"/>
                    <a:pt x="34" y="2056"/>
                    <a:pt x="234" y="2323"/>
                  </a:cubicBezTo>
                  <a:cubicBezTo>
                    <a:pt x="970" y="3294"/>
                    <a:pt x="2945" y="3398"/>
                    <a:pt x="3753" y="3398"/>
                  </a:cubicBezTo>
                  <a:cubicBezTo>
                    <a:pt x="3971" y="3398"/>
                    <a:pt x="4104" y="3390"/>
                    <a:pt x="4104" y="3390"/>
                  </a:cubicBezTo>
                  <a:cubicBezTo>
                    <a:pt x="4104" y="3390"/>
                    <a:pt x="4276" y="3402"/>
                    <a:pt x="4550" y="3402"/>
                  </a:cubicBezTo>
                  <a:cubicBezTo>
                    <a:pt x="5395" y="3402"/>
                    <a:pt x="7209" y="3288"/>
                    <a:pt x="7940" y="2356"/>
                  </a:cubicBezTo>
                  <a:cubicBezTo>
                    <a:pt x="8173" y="2056"/>
                    <a:pt x="8207" y="1489"/>
                    <a:pt x="8073" y="788"/>
                  </a:cubicBezTo>
                  <a:cubicBezTo>
                    <a:pt x="6878" y="244"/>
                    <a:pt x="5546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9"/>
            <p:cNvSpPr/>
            <p:nvPr/>
          </p:nvSpPr>
          <p:spPr>
            <a:xfrm>
              <a:off x="5488351" y="2015285"/>
              <a:ext cx="1732578" cy="941129"/>
            </a:xfrm>
            <a:custGeom>
              <a:avLst/>
              <a:gdLst/>
              <a:ahLst/>
              <a:cxnLst/>
              <a:rect l="l" t="t" r="r" b="b"/>
              <a:pathLst>
                <a:path w="66882" h="36330" extrusionOk="0">
                  <a:moveTo>
                    <a:pt x="60677" y="1"/>
                  </a:moveTo>
                  <a:cubicBezTo>
                    <a:pt x="59276" y="1"/>
                    <a:pt x="60777" y="5104"/>
                    <a:pt x="61745" y="6505"/>
                  </a:cubicBezTo>
                  <a:cubicBezTo>
                    <a:pt x="62512" y="7573"/>
                    <a:pt x="62512" y="9708"/>
                    <a:pt x="61344" y="12343"/>
                  </a:cubicBezTo>
                  <a:cubicBezTo>
                    <a:pt x="61011" y="13110"/>
                    <a:pt x="60610" y="13944"/>
                    <a:pt x="60043" y="14778"/>
                  </a:cubicBezTo>
                  <a:cubicBezTo>
                    <a:pt x="57834" y="18232"/>
                    <a:pt x="50979" y="32691"/>
                    <a:pt x="32463" y="32691"/>
                  </a:cubicBezTo>
                  <a:cubicBezTo>
                    <a:pt x="31132" y="32691"/>
                    <a:pt x="29741" y="32616"/>
                    <a:pt x="28287" y="32457"/>
                  </a:cubicBezTo>
                  <a:cubicBezTo>
                    <a:pt x="5905" y="30022"/>
                    <a:pt x="4904" y="6672"/>
                    <a:pt x="20515" y="6239"/>
                  </a:cubicBezTo>
                  <a:cubicBezTo>
                    <a:pt x="19448" y="4804"/>
                    <a:pt x="18714" y="3170"/>
                    <a:pt x="18214" y="1468"/>
                  </a:cubicBezTo>
                  <a:lnTo>
                    <a:pt x="18214" y="1468"/>
                  </a:lnTo>
                  <a:cubicBezTo>
                    <a:pt x="3236" y="5571"/>
                    <a:pt x="1" y="26820"/>
                    <a:pt x="19815" y="33792"/>
                  </a:cubicBezTo>
                  <a:cubicBezTo>
                    <a:pt x="24817" y="35555"/>
                    <a:pt x="29391" y="36329"/>
                    <a:pt x="33550" y="36329"/>
                  </a:cubicBezTo>
                  <a:cubicBezTo>
                    <a:pt x="46225" y="36329"/>
                    <a:pt x="55036" y="29138"/>
                    <a:pt x="60310" y="20849"/>
                  </a:cubicBezTo>
                  <a:cubicBezTo>
                    <a:pt x="62579" y="17280"/>
                    <a:pt x="64046" y="14511"/>
                    <a:pt x="64947" y="12376"/>
                  </a:cubicBezTo>
                  <a:cubicBezTo>
                    <a:pt x="66882" y="7873"/>
                    <a:pt x="66448" y="6038"/>
                    <a:pt x="66081" y="5004"/>
                  </a:cubicBezTo>
                  <a:cubicBezTo>
                    <a:pt x="65514" y="3470"/>
                    <a:pt x="62078" y="1"/>
                    <a:pt x="60677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9"/>
            <p:cNvSpPr/>
            <p:nvPr/>
          </p:nvSpPr>
          <p:spPr>
            <a:xfrm>
              <a:off x="5936786" y="2015285"/>
              <a:ext cx="1201163" cy="868465"/>
            </a:xfrm>
            <a:custGeom>
              <a:avLst/>
              <a:gdLst/>
              <a:ahLst/>
              <a:cxnLst/>
              <a:rect l="l" t="t" r="r" b="b"/>
              <a:pathLst>
                <a:path w="46368" h="33525" extrusionOk="0">
                  <a:moveTo>
                    <a:pt x="43365" y="1"/>
                  </a:moveTo>
                  <a:cubicBezTo>
                    <a:pt x="41964" y="1"/>
                    <a:pt x="43465" y="5104"/>
                    <a:pt x="44466" y="6505"/>
                  </a:cubicBezTo>
                  <a:cubicBezTo>
                    <a:pt x="45200" y="7573"/>
                    <a:pt x="45200" y="9708"/>
                    <a:pt x="44066" y="12343"/>
                  </a:cubicBezTo>
                  <a:cubicBezTo>
                    <a:pt x="43732" y="13110"/>
                    <a:pt x="43298" y="13944"/>
                    <a:pt x="42731" y="14778"/>
                  </a:cubicBezTo>
                  <a:cubicBezTo>
                    <a:pt x="40522" y="18232"/>
                    <a:pt x="33696" y="32691"/>
                    <a:pt x="15156" y="32691"/>
                  </a:cubicBezTo>
                  <a:cubicBezTo>
                    <a:pt x="13824" y="32691"/>
                    <a:pt x="12431" y="32616"/>
                    <a:pt x="10975" y="32457"/>
                  </a:cubicBezTo>
                  <a:cubicBezTo>
                    <a:pt x="6439" y="31957"/>
                    <a:pt x="2803" y="30623"/>
                    <a:pt x="1" y="28755"/>
                  </a:cubicBezTo>
                  <a:lnTo>
                    <a:pt x="1" y="28755"/>
                  </a:lnTo>
                  <a:cubicBezTo>
                    <a:pt x="2936" y="31023"/>
                    <a:pt x="6973" y="32724"/>
                    <a:pt x="12143" y="33291"/>
                  </a:cubicBezTo>
                  <a:cubicBezTo>
                    <a:pt x="13599" y="33450"/>
                    <a:pt x="14992" y="33525"/>
                    <a:pt x="16324" y="33525"/>
                  </a:cubicBezTo>
                  <a:cubicBezTo>
                    <a:pt x="34863" y="33525"/>
                    <a:pt x="41692" y="19066"/>
                    <a:pt x="43932" y="15612"/>
                  </a:cubicBezTo>
                  <a:cubicBezTo>
                    <a:pt x="44466" y="14778"/>
                    <a:pt x="44900" y="13944"/>
                    <a:pt x="45233" y="13177"/>
                  </a:cubicBezTo>
                  <a:cubicBezTo>
                    <a:pt x="46367" y="10542"/>
                    <a:pt x="46367" y="8407"/>
                    <a:pt x="45633" y="7339"/>
                  </a:cubicBezTo>
                  <a:cubicBezTo>
                    <a:pt x="44666" y="5938"/>
                    <a:pt x="43165" y="835"/>
                    <a:pt x="44533" y="835"/>
                  </a:cubicBezTo>
                  <a:cubicBezTo>
                    <a:pt x="44800" y="835"/>
                    <a:pt x="45166" y="968"/>
                    <a:pt x="45567" y="1202"/>
                  </a:cubicBezTo>
                  <a:cubicBezTo>
                    <a:pt x="44699" y="501"/>
                    <a:pt x="43899" y="1"/>
                    <a:pt x="433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9"/>
            <p:cNvSpPr/>
            <p:nvPr/>
          </p:nvSpPr>
          <p:spPr>
            <a:xfrm>
              <a:off x="7342601" y="1995417"/>
              <a:ext cx="1953807" cy="974158"/>
            </a:xfrm>
            <a:custGeom>
              <a:avLst/>
              <a:gdLst/>
              <a:ahLst/>
              <a:cxnLst/>
              <a:rect l="l" t="t" r="r" b="b"/>
              <a:pathLst>
                <a:path w="75422" h="37605" extrusionOk="0">
                  <a:moveTo>
                    <a:pt x="6172" y="1"/>
                  </a:moveTo>
                  <a:cubicBezTo>
                    <a:pt x="4804" y="1"/>
                    <a:pt x="1302" y="3436"/>
                    <a:pt x="735" y="4971"/>
                  </a:cubicBezTo>
                  <a:cubicBezTo>
                    <a:pt x="368" y="5938"/>
                    <a:pt x="1" y="8507"/>
                    <a:pt x="1669" y="13177"/>
                  </a:cubicBezTo>
                  <a:cubicBezTo>
                    <a:pt x="2569" y="15712"/>
                    <a:pt x="4071" y="18881"/>
                    <a:pt x="6506" y="22817"/>
                  </a:cubicBezTo>
                  <a:cubicBezTo>
                    <a:pt x="11631" y="31038"/>
                    <a:pt x="24900" y="37605"/>
                    <a:pt x="39708" y="37605"/>
                  </a:cubicBezTo>
                  <a:cubicBezTo>
                    <a:pt x="44848" y="37605"/>
                    <a:pt x="50173" y="36813"/>
                    <a:pt x="55407" y="35026"/>
                  </a:cubicBezTo>
                  <a:cubicBezTo>
                    <a:pt x="75422" y="28187"/>
                    <a:pt x="72186" y="6672"/>
                    <a:pt x="57008" y="2602"/>
                  </a:cubicBezTo>
                  <a:lnTo>
                    <a:pt x="57008" y="2602"/>
                  </a:lnTo>
                  <a:cubicBezTo>
                    <a:pt x="56975" y="2836"/>
                    <a:pt x="56942" y="3036"/>
                    <a:pt x="56908" y="3270"/>
                  </a:cubicBezTo>
                  <a:cubicBezTo>
                    <a:pt x="56608" y="4971"/>
                    <a:pt x="56308" y="6372"/>
                    <a:pt x="55908" y="7506"/>
                  </a:cubicBezTo>
                  <a:cubicBezTo>
                    <a:pt x="70485" y="8974"/>
                    <a:pt x="68850" y="31290"/>
                    <a:pt x="46935" y="33591"/>
                  </a:cubicBezTo>
                  <a:cubicBezTo>
                    <a:pt x="44748" y="33821"/>
                    <a:pt x="42654" y="33929"/>
                    <a:pt x="40651" y="33929"/>
                  </a:cubicBezTo>
                  <a:cubicBezTo>
                    <a:pt x="20593" y="33929"/>
                    <a:pt x="9687" y="23142"/>
                    <a:pt x="6806" y="16713"/>
                  </a:cubicBezTo>
                  <a:cubicBezTo>
                    <a:pt x="6305" y="15578"/>
                    <a:pt x="5838" y="14344"/>
                    <a:pt x="5505" y="13177"/>
                  </a:cubicBezTo>
                  <a:cubicBezTo>
                    <a:pt x="4638" y="10208"/>
                    <a:pt x="4337" y="7473"/>
                    <a:pt x="5038" y="6505"/>
                  </a:cubicBezTo>
                  <a:cubicBezTo>
                    <a:pt x="6039" y="5104"/>
                    <a:pt x="7573" y="1"/>
                    <a:pt x="617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9"/>
            <p:cNvSpPr/>
            <p:nvPr/>
          </p:nvSpPr>
          <p:spPr>
            <a:xfrm>
              <a:off x="8793358" y="2132808"/>
              <a:ext cx="257548" cy="289514"/>
            </a:xfrm>
            <a:custGeom>
              <a:avLst/>
              <a:gdLst/>
              <a:ahLst/>
              <a:cxnLst/>
              <a:rect l="l" t="t" r="r" b="b"/>
              <a:pathLst>
                <a:path w="9942" h="11176" extrusionOk="0">
                  <a:moveTo>
                    <a:pt x="634" y="0"/>
                  </a:moveTo>
                  <a:cubicBezTo>
                    <a:pt x="434" y="834"/>
                    <a:pt x="234" y="1568"/>
                    <a:pt x="1" y="2202"/>
                  </a:cubicBezTo>
                  <a:cubicBezTo>
                    <a:pt x="5738" y="2802"/>
                    <a:pt x="8974" y="6605"/>
                    <a:pt x="9441" y="11175"/>
                  </a:cubicBezTo>
                  <a:cubicBezTo>
                    <a:pt x="9941" y="5838"/>
                    <a:pt x="6906" y="901"/>
                    <a:pt x="6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9"/>
            <p:cNvSpPr/>
            <p:nvPr/>
          </p:nvSpPr>
          <p:spPr>
            <a:xfrm>
              <a:off x="7342601" y="1995417"/>
              <a:ext cx="1475937" cy="974158"/>
            </a:xfrm>
            <a:custGeom>
              <a:avLst/>
              <a:gdLst/>
              <a:ahLst/>
              <a:cxnLst/>
              <a:rect l="l" t="t" r="r" b="b"/>
              <a:pathLst>
                <a:path w="56975" h="37605" extrusionOk="0">
                  <a:moveTo>
                    <a:pt x="56975" y="34425"/>
                  </a:moveTo>
                  <a:cubicBezTo>
                    <a:pt x="56849" y="34475"/>
                    <a:pt x="56722" y="34526"/>
                    <a:pt x="56593" y="34576"/>
                  </a:cubicBezTo>
                  <a:lnTo>
                    <a:pt x="56593" y="34576"/>
                  </a:lnTo>
                  <a:cubicBezTo>
                    <a:pt x="56642" y="34559"/>
                    <a:pt x="56692" y="34542"/>
                    <a:pt x="56742" y="34525"/>
                  </a:cubicBezTo>
                  <a:lnTo>
                    <a:pt x="56975" y="34425"/>
                  </a:lnTo>
                  <a:close/>
                  <a:moveTo>
                    <a:pt x="6205" y="1"/>
                  </a:moveTo>
                  <a:cubicBezTo>
                    <a:pt x="4804" y="1"/>
                    <a:pt x="1302" y="3436"/>
                    <a:pt x="735" y="4971"/>
                  </a:cubicBezTo>
                  <a:cubicBezTo>
                    <a:pt x="368" y="5938"/>
                    <a:pt x="1" y="8473"/>
                    <a:pt x="1669" y="13177"/>
                  </a:cubicBezTo>
                  <a:cubicBezTo>
                    <a:pt x="2569" y="15712"/>
                    <a:pt x="4071" y="18881"/>
                    <a:pt x="6506" y="22784"/>
                  </a:cubicBezTo>
                  <a:cubicBezTo>
                    <a:pt x="11632" y="31030"/>
                    <a:pt x="24904" y="37604"/>
                    <a:pt x="39713" y="37604"/>
                  </a:cubicBezTo>
                  <a:cubicBezTo>
                    <a:pt x="44851" y="37604"/>
                    <a:pt x="50175" y="36813"/>
                    <a:pt x="55407" y="35026"/>
                  </a:cubicBezTo>
                  <a:cubicBezTo>
                    <a:pt x="55807" y="34876"/>
                    <a:pt x="56207" y="34726"/>
                    <a:pt x="56593" y="34576"/>
                  </a:cubicBezTo>
                  <a:lnTo>
                    <a:pt x="56593" y="34576"/>
                  </a:lnTo>
                  <a:cubicBezTo>
                    <a:pt x="51417" y="36324"/>
                    <a:pt x="46155" y="37099"/>
                    <a:pt x="41074" y="37099"/>
                  </a:cubicBezTo>
                  <a:cubicBezTo>
                    <a:pt x="26254" y="37099"/>
                    <a:pt x="12969" y="30510"/>
                    <a:pt x="7840" y="22283"/>
                  </a:cubicBezTo>
                  <a:cubicBezTo>
                    <a:pt x="5405" y="18380"/>
                    <a:pt x="3904" y="15211"/>
                    <a:pt x="3003" y="12676"/>
                  </a:cubicBezTo>
                  <a:cubicBezTo>
                    <a:pt x="1335" y="7973"/>
                    <a:pt x="1702" y="5438"/>
                    <a:pt x="2069" y="4437"/>
                  </a:cubicBezTo>
                  <a:cubicBezTo>
                    <a:pt x="2503" y="3303"/>
                    <a:pt x="4638" y="1035"/>
                    <a:pt x="62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9"/>
            <p:cNvSpPr/>
            <p:nvPr/>
          </p:nvSpPr>
          <p:spPr>
            <a:xfrm>
              <a:off x="6984905" y="1904705"/>
              <a:ext cx="88155" cy="8815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2"/>
                    <a:pt x="1701" y="3402"/>
                  </a:cubicBezTo>
                  <a:cubicBezTo>
                    <a:pt x="2635" y="3402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9"/>
            <p:cNvSpPr/>
            <p:nvPr/>
          </p:nvSpPr>
          <p:spPr>
            <a:xfrm>
              <a:off x="7544801" y="1904705"/>
              <a:ext cx="88155" cy="8815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2" y="0"/>
                  </a:moveTo>
                  <a:cubicBezTo>
                    <a:pt x="768" y="0"/>
                    <a:pt x="1" y="767"/>
                    <a:pt x="1" y="1701"/>
                  </a:cubicBezTo>
                  <a:cubicBezTo>
                    <a:pt x="1" y="2635"/>
                    <a:pt x="768" y="3402"/>
                    <a:pt x="1702" y="3402"/>
                  </a:cubicBezTo>
                  <a:cubicBezTo>
                    <a:pt x="2636" y="3402"/>
                    <a:pt x="3403" y="2635"/>
                    <a:pt x="3403" y="1701"/>
                  </a:cubicBezTo>
                  <a:cubicBezTo>
                    <a:pt x="3403" y="767"/>
                    <a:pt x="2636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9"/>
            <p:cNvSpPr/>
            <p:nvPr/>
          </p:nvSpPr>
          <p:spPr>
            <a:xfrm>
              <a:off x="7028966" y="1923692"/>
              <a:ext cx="25076" cy="25102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768"/>
                    <a:pt x="234" y="968"/>
                    <a:pt x="501" y="968"/>
                  </a:cubicBezTo>
                  <a:cubicBezTo>
                    <a:pt x="768" y="968"/>
                    <a:pt x="968" y="768"/>
                    <a:pt x="968" y="501"/>
                  </a:cubicBezTo>
                  <a:cubicBezTo>
                    <a:pt x="968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9"/>
            <p:cNvSpPr/>
            <p:nvPr/>
          </p:nvSpPr>
          <p:spPr>
            <a:xfrm>
              <a:off x="7591453" y="1923692"/>
              <a:ext cx="25102" cy="25102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cubicBezTo>
                    <a:pt x="1" y="768"/>
                    <a:pt x="234" y="968"/>
                    <a:pt x="501" y="968"/>
                  </a:cubicBezTo>
                  <a:cubicBezTo>
                    <a:pt x="768" y="968"/>
                    <a:pt x="968" y="768"/>
                    <a:pt x="968" y="501"/>
                  </a:cubicBezTo>
                  <a:cubicBezTo>
                    <a:pt x="968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Google Shape;5652;p30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53" name="Google Shape;5653;p30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Contexto</a:t>
            </a:r>
            <a:endParaRPr sz="4000" dirty="0"/>
          </a:p>
        </p:txBody>
      </p:sp>
      <p:sp>
        <p:nvSpPr>
          <p:cNvPr id="5654" name="Google Shape;5654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 la peninsula de Yucatan en el año 2020, durante los meses de Mayo a Junio ocurrieron 2 tormentas tropicales, estos fueron llamados </a:t>
            </a:r>
            <a:r>
              <a:rPr lang="es-ES" sz="16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“Amanda” y “Cristóbal”, causando graves daños en los campos agrícolas, inundando estos mismos; según Greenpeace (2020), Mega actividades como son el tren maya, la agricultura industrial, e igual con fenómenos ambientales modificados por las actividades antrópicas como es el calentamiento global, afecto en gran medida el delicado equilibrio, a consecuencia de estos desequilibrios los eventos climatológicos como pueden ser las tormentas se han vuelto sustancialmente mas frecuentes y violentas (Greenpeace, 2020) afectando a las personas más vulnerables y en este caso afectando lo ingresos económicos de familias. </a:t>
            </a:r>
            <a:endParaRPr sz="16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90496E-5D88-5289-CC19-014878DC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76" y="3189249"/>
            <a:ext cx="2634804" cy="1850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846B5D-0AF5-A57E-5395-8A24840E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33" y="266193"/>
            <a:ext cx="5247264" cy="43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5"/>
          <p:cNvSpPr/>
          <p:nvPr/>
        </p:nvSpPr>
        <p:spPr>
          <a:xfrm>
            <a:off x="1376410" y="2623350"/>
            <a:ext cx="2742601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725" name="Google Shape;5725;p35"/>
          <p:cNvSpPr txBox="1">
            <a:spLocks noGrp="1"/>
          </p:cNvSpPr>
          <p:nvPr>
            <p:ph type="title"/>
          </p:nvPr>
        </p:nvSpPr>
        <p:spPr>
          <a:xfrm>
            <a:off x="1388911" y="2572734"/>
            <a:ext cx="282389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n" dirty="0"/>
              <a:t>istema de economico</a:t>
            </a:r>
            <a:endParaRPr dirty="0"/>
          </a:p>
        </p:txBody>
      </p:sp>
      <p:sp>
        <p:nvSpPr>
          <p:cNvPr id="5726" name="Google Shape;5726;p35"/>
          <p:cNvSpPr/>
          <p:nvPr/>
        </p:nvSpPr>
        <p:spPr>
          <a:xfrm>
            <a:off x="5240838" y="2623350"/>
            <a:ext cx="2310893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727" name="Google Shape;5727;p35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728" name="Google Shape;5728;p35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Causas de fondo</a:t>
            </a:r>
            <a:endParaRPr dirty="0"/>
          </a:p>
        </p:txBody>
      </p:sp>
      <p:sp>
        <p:nvSpPr>
          <p:cNvPr id="5729" name="Google Shape;5729;p35"/>
          <p:cNvSpPr txBox="1">
            <a:spLocks noGrp="1"/>
          </p:cNvSpPr>
          <p:nvPr>
            <p:ph type="title" idx="2"/>
          </p:nvPr>
        </p:nvSpPr>
        <p:spPr>
          <a:xfrm>
            <a:off x="5024990" y="2623353"/>
            <a:ext cx="27426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Falta de planeacion</a:t>
            </a:r>
            <a:endParaRPr dirty="0"/>
          </a:p>
        </p:txBody>
      </p:sp>
      <p:sp>
        <p:nvSpPr>
          <p:cNvPr id="5730" name="Google Shape;5730;p35"/>
          <p:cNvSpPr txBox="1">
            <a:spLocks noGrp="1"/>
          </p:cNvSpPr>
          <p:nvPr>
            <p:ph type="subTitle" idx="1"/>
          </p:nvPr>
        </p:nvSpPr>
        <p:spPr>
          <a:xfrm>
            <a:off x="4737737" y="3133225"/>
            <a:ext cx="3317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incorrecta implementacion para mega proyectos hace que no se analice correctamente el impacto y se planeen estrategias para mitigar </a:t>
            </a:r>
            <a:endParaRPr dirty="0"/>
          </a:p>
        </p:txBody>
      </p:sp>
      <p:sp>
        <p:nvSpPr>
          <p:cNvPr id="5731" name="Google Shape;5731;p35"/>
          <p:cNvSpPr txBox="1">
            <a:spLocks noGrp="1"/>
          </p:cNvSpPr>
          <p:nvPr>
            <p:ph type="subTitle" idx="3"/>
          </p:nvPr>
        </p:nvSpPr>
        <p:spPr>
          <a:xfrm>
            <a:off x="1089175" y="3133225"/>
            <a:ext cx="3317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economia se basa en un sistema de produccion masivo sin importar nada mas. </a:t>
            </a:r>
            <a:endParaRPr dirty="0"/>
          </a:p>
        </p:txBody>
      </p:sp>
      <p:grpSp>
        <p:nvGrpSpPr>
          <p:cNvPr id="5732" name="Google Shape;5732;p35"/>
          <p:cNvGrpSpPr/>
          <p:nvPr/>
        </p:nvGrpSpPr>
        <p:grpSpPr>
          <a:xfrm>
            <a:off x="2208233" y="1516754"/>
            <a:ext cx="1078956" cy="1010689"/>
            <a:chOff x="1605627" y="1461323"/>
            <a:chExt cx="296955" cy="278166"/>
          </a:xfrm>
        </p:grpSpPr>
        <p:sp>
          <p:nvSpPr>
            <p:cNvPr id="5733" name="Google Shape;5733;p35"/>
            <p:cNvSpPr/>
            <p:nvPr/>
          </p:nvSpPr>
          <p:spPr>
            <a:xfrm>
              <a:off x="1637220" y="1461323"/>
              <a:ext cx="265362" cy="151986"/>
            </a:xfrm>
            <a:custGeom>
              <a:avLst/>
              <a:gdLst/>
              <a:ahLst/>
              <a:cxnLst/>
              <a:rect l="l" t="t" r="r" b="b"/>
              <a:pathLst>
                <a:path w="164821" h="94401" extrusionOk="0">
                  <a:moveTo>
                    <a:pt x="85757" y="0"/>
                  </a:moveTo>
                  <a:cubicBezTo>
                    <a:pt x="65538" y="0"/>
                    <a:pt x="48273" y="12741"/>
                    <a:pt x="41557" y="30650"/>
                  </a:cubicBezTo>
                  <a:cubicBezTo>
                    <a:pt x="17600" y="30935"/>
                    <a:pt x="1" y="57631"/>
                    <a:pt x="16576" y="82993"/>
                  </a:cubicBezTo>
                  <a:cubicBezTo>
                    <a:pt x="21243" y="90138"/>
                    <a:pt x="29245" y="94401"/>
                    <a:pt x="37794" y="94401"/>
                  </a:cubicBezTo>
                  <a:lnTo>
                    <a:pt x="135267" y="94401"/>
                  </a:lnTo>
                  <a:cubicBezTo>
                    <a:pt x="141173" y="94401"/>
                    <a:pt x="148699" y="90376"/>
                    <a:pt x="151937" y="85446"/>
                  </a:cubicBezTo>
                  <a:cubicBezTo>
                    <a:pt x="164821" y="65704"/>
                    <a:pt x="151413" y="44938"/>
                    <a:pt x="132862" y="44295"/>
                  </a:cubicBezTo>
                  <a:cubicBezTo>
                    <a:pt x="131362" y="19600"/>
                    <a:pt x="110857" y="0"/>
                    <a:pt x="85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5"/>
            <p:cNvSpPr/>
            <p:nvPr/>
          </p:nvSpPr>
          <p:spPr>
            <a:xfrm>
              <a:off x="1720536" y="1461323"/>
              <a:ext cx="169931" cy="151947"/>
            </a:xfrm>
            <a:custGeom>
              <a:avLst/>
              <a:gdLst/>
              <a:ahLst/>
              <a:cxnLst/>
              <a:rect l="l" t="t" r="r" b="b"/>
              <a:pathLst>
                <a:path w="105547" h="94377" extrusionOk="0">
                  <a:moveTo>
                    <a:pt x="34008" y="0"/>
                  </a:moveTo>
                  <a:cubicBezTo>
                    <a:pt x="20648" y="0"/>
                    <a:pt x="8574" y="5549"/>
                    <a:pt x="1" y="14480"/>
                  </a:cubicBezTo>
                  <a:cubicBezTo>
                    <a:pt x="3168" y="13813"/>
                    <a:pt x="6478" y="13456"/>
                    <a:pt x="9860" y="13456"/>
                  </a:cubicBezTo>
                  <a:cubicBezTo>
                    <a:pt x="34960" y="13456"/>
                    <a:pt x="55465" y="33031"/>
                    <a:pt x="56965" y="57750"/>
                  </a:cubicBezTo>
                  <a:cubicBezTo>
                    <a:pt x="70396" y="58203"/>
                    <a:pt x="81137" y="69253"/>
                    <a:pt x="81137" y="82779"/>
                  </a:cubicBezTo>
                  <a:cubicBezTo>
                    <a:pt x="81137" y="86970"/>
                    <a:pt x="80113" y="90924"/>
                    <a:pt x="78303" y="94377"/>
                  </a:cubicBezTo>
                  <a:lnTo>
                    <a:pt x="79922" y="94377"/>
                  </a:lnTo>
                  <a:cubicBezTo>
                    <a:pt x="93449" y="94377"/>
                    <a:pt x="105023" y="83351"/>
                    <a:pt x="105285" y="69824"/>
                  </a:cubicBezTo>
                  <a:cubicBezTo>
                    <a:pt x="105547" y="56059"/>
                    <a:pt x="94711" y="44771"/>
                    <a:pt x="81113" y="44295"/>
                  </a:cubicBezTo>
                  <a:cubicBezTo>
                    <a:pt x="79613" y="19576"/>
                    <a:pt x="59108" y="0"/>
                    <a:pt x="3400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5"/>
            <p:cNvSpPr/>
            <p:nvPr/>
          </p:nvSpPr>
          <p:spPr>
            <a:xfrm>
              <a:off x="1823177" y="1510587"/>
              <a:ext cx="12461" cy="17681"/>
            </a:xfrm>
            <a:custGeom>
              <a:avLst/>
              <a:gdLst/>
              <a:ahLst/>
              <a:cxnLst/>
              <a:rect l="l" t="t" r="r" b="b"/>
              <a:pathLst>
                <a:path w="7740" h="10982" extrusionOk="0">
                  <a:moveTo>
                    <a:pt x="2962" y="0"/>
                  </a:moveTo>
                  <a:cubicBezTo>
                    <a:pt x="2617" y="0"/>
                    <a:pt x="2266" y="70"/>
                    <a:pt x="1929" y="217"/>
                  </a:cubicBezTo>
                  <a:cubicBezTo>
                    <a:pt x="595" y="789"/>
                    <a:pt x="0" y="2313"/>
                    <a:pt x="572" y="3646"/>
                  </a:cubicBezTo>
                  <a:cubicBezTo>
                    <a:pt x="1310" y="5361"/>
                    <a:pt x="1905" y="7147"/>
                    <a:pt x="2334" y="8981"/>
                  </a:cubicBezTo>
                  <a:cubicBezTo>
                    <a:pt x="2620" y="10172"/>
                    <a:pt x="3691" y="10981"/>
                    <a:pt x="4882" y="10981"/>
                  </a:cubicBezTo>
                  <a:cubicBezTo>
                    <a:pt x="5073" y="10981"/>
                    <a:pt x="5287" y="10957"/>
                    <a:pt x="5477" y="10910"/>
                  </a:cubicBezTo>
                  <a:cubicBezTo>
                    <a:pt x="6882" y="10553"/>
                    <a:pt x="7740" y="9148"/>
                    <a:pt x="7406" y="7766"/>
                  </a:cubicBezTo>
                  <a:cubicBezTo>
                    <a:pt x="6906" y="5647"/>
                    <a:pt x="6216" y="3575"/>
                    <a:pt x="5335" y="1575"/>
                  </a:cubicBezTo>
                  <a:cubicBezTo>
                    <a:pt x="4910" y="584"/>
                    <a:pt x="3959" y="0"/>
                    <a:pt x="2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5"/>
            <p:cNvSpPr/>
            <p:nvPr/>
          </p:nvSpPr>
          <p:spPr>
            <a:xfrm>
              <a:off x="1771110" y="1476007"/>
              <a:ext cx="50190" cy="26035"/>
            </a:xfrm>
            <a:custGeom>
              <a:avLst/>
              <a:gdLst/>
              <a:ahLst/>
              <a:cxnLst/>
              <a:rect l="l" t="t" r="r" b="b"/>
              <a:pathLst>
                <a:path w="31174" h="16171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cubicBezTo>
                    <a:pt x="0" y="4025"/>
                    <a:pt x="1167" y="5192"/>
                    <a:pt x="2596" y="5192"/>
                  </a:cubicBezTo>
                  <a:cubicBezTo>
                    <a:pt x="11669" y="5192"/>
                    <a:pt x="20123" y="8812"/>
                    <a:pt x="26410" y="15384"/>
                  </a:cubicBezTo>
                  <a:cubicBezTo>
                    <a:pt x="26934" y="15908"/>
                    <a:pt x="27601" y="16170"/>
                    <a:pt x="28292" y="16170"/>
                  </a:cubicBezTo>
                  <a:cubicBezTo>
                    <a:pt x="28935" y="16170"/>
                    <a:pt x="29601" y="15932"/>
                    <a:pt x="30102" y="15456"/>
                  </a:cubicBezTo>
                  <a:cubicBezTo>
                    <a:pt x="31126" y="14456"/>
                    <a:pt x="31173" y="12812"/>
                    <a:pt x="30173" y="11765"/>
                  </a:cubicBezTo>
                  <a:cubicBezTo>
                    <a:pt x="22886" y="4168"/>
                    <a:pt x="13098" y="0"/>
                    <a:pt x="2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5"/>
            <p:cNvSpPr/>
            <p:nvPr/>
          </p:nvSpPr>
          <p:spPr>
            <a:xfrm>
              <a:off x="1605627" y="1504648"/>
              <a:ext cx="189676" cy="108622"/>
            </a:xfrm>
            <a:custGeom>
              <a:avLst/>
              <a:gdLst/>
              <a:ahLst/>
              <a:cxnLst/>
              <a:rect l="l" t="t" r="r" b="b"/>
              <a:pathLst>
                <a:path w="117811" h="67467" extrusionOk="0">
                  <a:moveTo>
                    <a:pt x="56512" y="1"/>
                  </a:moveTo>
                  <a:cubicBezTo>
                    <a:pt x="38556" y="1"/>
                    <a:pt x="23910" y="14003"/>
                    <a:pt x="22839" y="31674"/>
                  </a:cubicBezTo>
                  <a:cubicBezTo>
                    <a:pt x="9598" y="32126"/>
                    <a:pt x="1" y="46939"/>
                    <a:pt x="9169" y="61037"/>
                  </a:cubicBezTo>
                  <a:cubicBezTo>
                    <a:pt x="11479" y="64585"/>
                    <a:pt x="16909" y="67467"/>
                    <a:pt x="21148" y="67467"/>
                  </a:cubicBezTo>
                  <a:lnTo>
                    <a:pt x="90782" y="67467"/>
                  </a:lnTo>
                  <a:cubicBezTo>
                    <a:pt x="96187" y="67467"/>
                    <a:pt x="103046" y="63823"/>
                    <a:pt x="105999" y="59298"/>
                  </a:cubicBezTo>
                  <a:cubicBezTo>
                    <a:pt x="117811" y="41176"/>
                    <a:pt x="105213" y="22100"/>
                    <a:pt x="88114" y="21910"/>
                  </a:cubicBezTo>
                  <a:cubicBezTo>
                    <a:pt x="83304" y="9098"/>
                    <a:pt x="70968" y="1"/>
                    <a:pt x="56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5"/>
            <p:cNvSpPr/>
            <p:nvPr/>
          </p:nvSpPr>
          <p:spPr>
            <a:xfrm>
              <a:off x="1661952" y="1504839"/>
              <a:ext cx="121772" cy="108622"/>
            </a:xfrm>
            <a:custGeom>
              <a:avLst/>
              <a:gdLst/>
              <a:ahLst/>
              <a:cxnLst/>
              <a:rect l="l" t="t" r="r" b="b"/>
              <a:pathLst>
                <a:path w="75635" h="67467" extrusionOk="0">
                  <a:moveTo>
                    <a:pt x="21505" y="1"/>
                  </a:moveTo>
                  <a:cubicBezTo>
                    <a:pt x="13336" y="1"/>
                    <a:pt x="5835" y="2906"/>
                    <a:pt x="0" y="7740"/>
                  </a:cubicBezTo>
                  <a:cubicBezTo>
                    <a:pt x="1643" y="7502"/>
                    <a:pt x="3334" y="7383"/>
                    <a:pt x="5049" y="7383"/>
                  </a:cubicBezTo>
                  <a:cubicBezTo>
                    <a:pt x="19504" y="7383"/>
                    <a:pt x="31840" y="16480"/>
                    <a:pt x="36651" y="29269"/>
                  </a:cubicBezTo>
                  <a:cubicBezTo>
                    <a:pt x="49106" y="29435"/>
                    <a:pt x="59155" y="39556"/>
                    <a:pt x="59155" y="52059"/>
                  </a:cubicBezTo>
                  <a:cubicBezTo>
                    <a:pt x="59155" y="58013"/>
                    <a:pt x="56893" y="63418"/>
                    <a:pt x="53154" y="67467"/>
                  </a:cubicBezTo>
                  <a:cubicBezTo>
                    <a:pt x="65585" y="67300"/>
                    <a:pt x="75635" y="57155"/>
                    <a:pt x="75635" y="44676"/>
                  </a:cubicBezTo>
                  <a:cubicBezTo>
                    <a:pt x="75635" y="32198"/>
                    <a:pt x="65585" y="22053"/>
                    <a:pt x="53107" y="21910"/>
                  </a:cubicBezTo>
                  <a:cubicBezTo>
                    <a:pt x="48320" y="9098"/>
                    <a:pt x="35984" y="1"/>
                    <a:pt x="2150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5"/>
            <p:cNvSpPr/>
            <p:nvPr/>
          </p:nvSpPr>
          <p:spPr>
            <a:xfrm>
              <a:off x="1650372" y="1632804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09" y="0"/>
                  </a:moveTo>
                  <a:cubicBezTo>
                    <a:pt x="6371" y="0"/>
                    <a:pt x="5632" y="345"/>
                    <a:pt x="5168" y="1036"/>
                  </a:cubicBezTo>
                  <a:cubicBezTo>
                    <a:pt x="3072" y="4227"/>
                    <a:pt x="0" y="9276"/>
                    <a:pt x="0" y="11848"/>
                  </a:cubicBezTo>
                  <a:cubicBezTo>
                    <a:pt x="0" y="15801"/>
                    <a:pt x="3191" y="18968"/>
                    <a:pt x="7121" y="18968"/>
                  </a:cubicBezTo>
                  <a:cubicBezTo>
                    <a:pt x="11050" y="18968"/>
                    <a:pt x="14241" y="15777"/>
                    <a:pt x="14241" y="11848"/>
                  </a:cubicBezTo>
                  <a:cubicBezTo>
                    <a:pt x="14241" y="9276"/>
                    <a:pt x="11169" y="4227"/>
                    <a:pt x="9050" y="1036"/>
                  </a:cubicBezTo>
                  <a:cubicBezTo>
                    <a:pt x="8585" y="345"/>
                    <a:pt x="7847" y="0"/>
                    <a:pt x="7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5"/>
            <p:cNvSpPr/>
            <p:nvPr/>
          </p:nvSpPr>
          <p:spPr>
            <a:xfrm>
              <a:off x="1657350" y="1632804"/>
              <a:ext cx="15952" cy="30540"/>
            </a:xfrm>
            <a:custGeom>
              <a:avLst/>
              <a:gdLst/>
              <a:ahLst/>
              <a:cxnLst/>
              <a:rect l="l" t="t" r="r" b="b"/>
              <a:pathLst>
                <a:path w="9908" h="18969" extrusionOk="0">
                  <a:moveTo>
                    <a:pt x="2787" y="0"/>
                  </a:moveTo>
                  <a:cubicBezTo>
                    <a:pt x="2043" y="0"/>
                    <a:pt x="1298" y="345"/>
                    <a:pt x="834" y="1036"/>
                  </a:cubicBezTo>
                  <a:cubicBezTo>
                    <a:pt x="572" y="1441"/>
                    <a:pt x="286" y="1870"/>
                    <a:pt x="0" y="2322"/>
                  </a:cubicBezTo>
                  <a:cubicBezTo>
                    <a:pt x="2001" y="5442"/>
                    <a:pt x="4335" y="9609"/>
                    <a:pt x="4335" y="11872"/>
                  </a:cubicBezTo>
                  <a:cubicBezTo>
                    <a:pt x="4335" y="14801"/>
                    <a:pt x="2549" y="17325"/>
                    <a:pt x="0" y="18421"/>
                  </a:cubicBezTo>
                  <a:cubicBezTo>
                    <a:pt x="858" y="18778"/>
                    <a:pt x="1787" y="18968"/>
                    <a:pt x="2787" y="18968"/>
                  </a:cubicBezTo>
                  <a:cubicBezTo>
                    <a:pt x="6716" y="18968"/>
                    <a:pt x="9907" y="15777"/>
                    <a:pt x="9907" y="11848"/>
                  </a:cubicBezTo>
                  <a:cubicBezTo>
                    <a:pt x="9907" y="9276"/>
                    <a:pt x="6835" y="4227"/>
                    <a:pt x="4740" y="1036"/>
                  </a:cubicBezTo>
                  <a:cubicBezTo>
                    <a:pt x="4275" y="345"/>
                    <a:pt x="3531" y="0"/>
                    <a:pt x="278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5"/>
            <p:cNvSpPr/>
            <p:nvPr/>
          </p:nvSpPr>
          <p:spPr>
            <a:xfrm>
              <a:off x="1702057" y="1632804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21" y="0"/>
                  </a:moveTo>
                  <a:cubicBezTo>
                    <a:pt x="6376" y="0"/>
                    <a:pt x="5632" y="345"/>
                    <a:pt x="5168" y="1036"/>
                  </a:cubicBezTo>
                  <a:cubicBezTo>
                    <a:pt x="3072" y="4227"/>
                    <a:pt x="0" y="9276"/>
                    <a:pt x="0" y="11848"/>
                  </a:cubicBezTo>
                  <a:cubicBezTo>
                    <a:pt x="0" y="15801"/>
                    <a:pt x="3191" y="18968"/>
                    <a:pt x="7121" y="18968"/>
                  </a:cubicBezTo>
                  <a:cubicBezTo>
                    <a:pt x="11050" y="18968"/>
                    <a:pt x="14241" y="15777"/>
                    <a:pt x="14241" y="11848"/>
                  </a:cubicBezTo>
                  <a:cubicBezTo>
                    <a:pt x="14241" y="9276"/>
                    <a:pt x="11169" y="4227"/>
                    <a:pt x="9073" y="1036"/>
                  </a:cubicBezTo>
                  <a:cubicBezTo>
                    <a:pt x="8609" y="345"/>
                    <a:pt x="7865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5"/>
            <p:cNvSpPr/>
            <p:nvPr/>
          </p:nvSpPr>
          <p:spPr>
            <a:xfrm>
              <a:off x="1709073" y="1632804"/>
              <a:ext cx="15913" cy="30540"/>
            </a:xfrm>
            <a:custGeom>
              <a:avLst/>
              <a:gdLst/>
              <a:ahLst/>
              <a:cxnLst/>
              <a:rect l="l" t="t" r="r" b="b"/>
              <a:pathLst>
                <a:path w="9884" h="18969" extrusionOk="0">
                  <a:moveTo>
                    <a:pt x="2766" y="0"/>
                  </a:moveTo>
                  <a:cubicBezTo>
                    <a:pt x="2024" y="0"/>
                    <a:pt x="1286" y="345"/>
                    <a:pt x="834" y="1036"/>
                  </a:cubicBezTo>
                  <a:cubicBezTo>
                    <a:pt x="572" y="1441"/>
                    <a:pt x="286" y="1870"/>
                    <a:pt x="0" y="2322"/>
                  </a:cubicBezTo>
                  <a:cubicBezTo>
                    <a:pt x="2001" y="5442"/>
                    <a:pt x="4334" y="9609"/>
                    <a:pt x="4334" y="11872"/>
                  </a:cubicBezTo>
                  <a:cubicBezTo>
                    <a:pt x="4334" y="14801"/>
                    <a:pt x="2548" y="17325"/>
                    <a:pt x="0" y="18421"/>
                  </a:cubicBezTo>
                  <a:cubicBezTo>
                    <a:pt x="858" y="18778"/>
                    <a:pt x="1786" y="18968"/>
                    <a:pt x="2763" y="18968"/>
                  </a:cubicBezTo>
                  <a:cubicBezTo>
                    <a:pt x="6692" y="18968"/>
                    <a:pt x="9883" y="15777"/>
                    <a:pt x="9883" y="11848"/>
                  </a:cubicBezTo>
                  <a:cubicBezTo>
                    <a:pt x="9883" y="9276"/>
                    <a:pt x="6811" y="4227"/>
                    <a:pt x="4715" y="1036"/>
                  </a:cubicBezTo>
                  <a:cubicBezTo>
                    <a:pt x="4251" y="345"/>
                    <a:pt x="3507" y="0"/>
                    <a:pt x="276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5"/>
            <p:cNvSpPr/>
            <p:nvPr/>
          </p:nvSpPr>
          <p:spPr>
            <a:xfrm>
              <a:off x="1753778" y="1632804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18" y="0"/>
                  </a:moveTo>
                  <a:cubicBezTo>
                    <a:pt x="6377" y="0"/>
                    <a:pt x="5633" y="345"/>
                    <a:pt x="5169" y="1036"/>
                  </a:cubicBezTo>
                  <a:cubicBezTo>
                    <a:pt x="3073" y="4227"/>
                    <a:pt x="1" y="9276"/>
                    <a:pt x="1" y="11848"/>
                  </a:cubicBezTo>
                  <a:cubicBezTo>
                    <a:pt x="1" y="15801"/>
                    <a:pt x="3192" y="18968"/>
                    <a:pt x="7121" y="18968"/>
                  </a:cubicBezTo>
                  <a:cubicBezTo>
                    <a:pt x="11051" y="18968"/>
                    <a:pt x="14242" y="15777"/>
                    <a:pt x="14242" y="11848"/>
                  </a:cubicBezTo>
                  <a:cubicBezTo>
                    <a:pt x="14242" y="9276"/>
                    <a:pt x="11170" y="4227"/>
                    <a:pt x="9050" y="1036"/>
                  </a:cubicBezTo>
                  <a:cubicBezTo>
                    <a:pt x="8598" y="345"/>
                    <a:pt x="7860" y="0"/>
                    <a:pt x="7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5"/>
            <p:cNvSpPr/>
            <p:nvPr/>
          </p:nvSpPr>
          <p:spPr>
            <a:xfrm>
              <a:off x="1760757" y="1632804"/>
              <a:ext cx="15950" cy="30540"/>
            </a:xfrm>
            <a:custGeom>
              <a:avLst/>
              <a:gdLst/>
              <a:ahLst/>
              <a:cxnLst/>
              <a:rect l="l" t="t" r="r" b="b"/>
              <a:pathLst>
                <a:path w="9907" h="18969" extrusionOk="0">
                  <a:moveTo>
                    <a:pt x="2783" y="0"/>
                  </a:moveTo>
                  <a:cubicBezTo>
                    <a:pt x="2042" y="0"/>
                    <a:pt x="1298" y="345"/>
                    <a:pt x="834" y="1036"/>
                  </a:cubicBezTo>
                  <a:cubicBezTo>
                    <a:pt x="572" y="1441"/>
                    <a:pt x="286" y="1870"/>
                    <a:pt x="0" y="2322"/>
                  </a:cubicBezTo>
                  <a:cubicBezTo>
                    <a:pt x="2001" y="5442"/>
                    <a:pt x="4334" y="9609"/>
                    <a:pt x="4334" y="11872"/>
                  </a:cubicBezTo>
                  <a:cubicBezTo>
                    <a:pt x="4334" y="14801"/>
                    <a:pt x="2548" y="17325"/>
                    <a:pt x="0" y="18421"/>
                  </a:cubicBezTo>
                  <a:cubicBezTo>
                    <a:pt x="857" y="18778"/>
                    <a:pt x="1786" y="18968"/>
                    <a:pt x="2786" y="18968"/>
                  </a:cubicBezTo>
                  <a:cubicBezTo>
                    <a:pt x="6716" y="18968"/>
                    <a:pt x="9907" y="15777"/>
                    <a:pt x="9907" y="11848"/>
                  </a:cubicBezTo>
                  <a:cubicBezTo>
                    <a:pt x="9907" y="9276"/>
                    <a:pt x="6835" y="4227"/>
                    <a:pt x="4715" y="1036"/>
                  </a:cubicBezTo>
                  <a:cubicBezTo>
                    <a:pt x="4263" y="345"/>
                    <a:pt x="3525" y="0"/>
                    <a:pt x="278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5"/>
            <p:cNvSpPr/>
            <p:nvPr/>
          </p:nvSpPr>
          <p:spPr>
            <a:xfrm>
              <a:off x="1805462" y="1632804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21" y="0"/>
                  </a:moveTo>
                  <a:cubicBezTo>
                    <a:pt x="6377" y="0"/>
                    <a:pt x="5633" y="345"/>
                    <a:pt x="5169" y="1036"/>
                  </a:cubicBezTo>
                  <a:cubicBezTo>
                    <a:pt x="3073" y="4227"/>
                    <a:pt x="1" y="9276"/>
                    <a:pt x="1" y="11848"/>
                  </a:cubicBezTo>
                  <a:cubicBezTo>
                    <a:pt x="1" y="15801"/>
                    <a:pt x="3192" y="18968"/>
                    <a:pt x="7121" y="18968"/>
                  </a:cubicBezTo>
                  <a:cubicBezTo>
                    <a:pt x="11051" y="18968"/>
                    <a:pt x="14242" y="15777"/>
                    <a:pt x="14242" y="11848"/>
                  </a:cubicBezTo>
                  <a:cubicBezTo>
                    <a:pt x="14242" y="9276"/>
                    <a:pt x="11170" y="4227"/>
                    <a:pt x="9074" y="1036"/>
                  </a:cubicBezTo>
                  <a:cubicBezTo>
                    <a:pt x="8610" y="345"/>
                    <a:pt x="7866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5"/>
            <p:cNvSpPr/>
            <p:nvPr/>
          </p:nvSpPr>
          <p:spPr>
            <a:xfrm>
              <a:off x="1812441" y="1632804"/>
              <a:ext cx="15950" cy="30540"/>
            </a:xfrm>
            <a:custGeom>
              <a:avLst/>
              <a:gdLst/>
              <a:ahLst/>
              <a:cxnLst/>
              <a:rect l="l" t="t" r="r" b="b"/>
              <a:pathLst>
                <a:path w="9907" h="18969" extrusionOk="0">
                  <a:moveTo>
                    <a:pt x="2786" y="0"/>
                  </a:moveTo>
                  <a:cubicBezTo>
                    <a:pt x="2042" y="0"/>
                    <a:pt x="1298" y="345"/>
                    <a:pt x="834" y="1036"/>
                  </a:cubicBezTo>
                  <a:cubicBezTo>
                    <a:pt x="572" y="1441"/>
                    <a:pt x="310" y="1870"/>
                    <a:pt x="24" y="2322"/>
                  </a:cubicBezTo>
                  <a:cubicBezTo>
                    <a:pt x="2000" y="5442"/>
                    <a:pt x="4358" y="9609"/>
                    <a:pt x="4358" y="11872"/>
                  </a:cubicBezTo>
                  <a:cubicBezTo>
                    <a:pt x="4358" y="14801"/>
                    <a:pt x="2572" y="17325"/>
                    <a:pt x="0" y="18421"/>
                  </a:cubicBezTo>
                  <a:cubicBezTo>
                    <a:pt x="857" y="18778"/>
                    <a:pt x="1810" y="18968"/>
                    <a:pt x="2786" y="18968"/>
                  </a:cubicBezTo>
                  <a:cubicBezTo>
                    <a:pt x="6716" y="18968"/>
                    <a:pt x="9907" y="15777"/>
                    <a:pt x="9907" y="11848"/>
                  </a:cubicBezTo>
                  <a:cubicBezTo>
                    <a:pt x="9907" y="9276"/>
                    <a:pt x="6835" y="4227"/>
                    <a:pt x="4739" y="1036"/>
                  </a:cubicBezTo>
                  <a:cubicBezTo>
                    <a:pt x="4275" y="345"/>
                    <a:pt x="3531" y="0"/>
                    <a:pt x="27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5"/>
            <p:cNvSpPr/>
            <p:nvPr/>
          </p:nvSpPr>
          <p:spPr>
            <a:xfrm>
              <a:off x="1650372" y="1708949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09" y="0"/>
                  </a:moveTo>
                  <a:cubicBezTo>
                    <a:pt x="6371" y="0"/>
                    <a:pt x="5632" y="346"/>
                    <a:pt x="5168" y="1036"/>
                  </a:cubicBezTo>
                  <a:cubicBezTo>
                    <a:pt x="3072" y="4204"/>
                    <a:pt x="0" y="9276"/>
                    <a:pt x="0" y="11848"/>
                  </a:cubicBezTo>
                  <a:cubicBezTo>
                    <a:pt x="0" y="15777"/>
                    <a:pt x="3191" y="18969"/>
                    <a:pt x="7121" y="18969"/>
                  </a:cubicBezTo>
                  <a:cubicBezTo>
                    <a:pt x="11050" y="18969"/>
                    <a:pt x="14241" y="15777"/>
                    <a:pt x="14241" y="11848"/>
                  </a:cubicBezTo>
                  <a:cubicBezTo>
                    <a:pt x="14241" y="9276"/>
                    <a:pt x="11169" y="4204"/>
                    <a:pt x="9050" y="1036"/>
                  </a:cubicBezTo>
                  <a:cubicBezTo>
                    <a:pt x="8585" y="346"/>
                    <a:pt x="7847" y="0"/>
                    <a:pt x="7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5"/>
            <p:cNvSpPr/>
            <p:nvPr/>
          </p:nvSpPr>
          <p:spPr>
            <a:xfrm>
              <a:off x="1657350" y="1708934"/>
              <a:ext cx="15952" cy="30555"/>
            </a:xfrm>
            <a:custGeom>
              <a:avLst/>
              <a:gdLst/>
              <a:ahLst/>
              <a:cxnLst/>
              <a:rect l="l" t="t" r="r" b="b"/>
              <a:pathLst>
                <a:path w="9908" h="18978" extrusionOk="0">
                  <a:moveTo>
                    <a:pt x="2796" y="1"/>
                  </a:moveTo>
                  <a:cubicBezTo>
                    <a:pt x="2049" y="1"/>
                    <a:pt x="1300" y="352"/>
                    <a:pt x="834" y="1045"/>
                  </a:cubicBezTo>
                  <a:cubicBezTo>
                    <a:pt x="572" y="1450"/>
                    <a:pt x="286" y="1879"/>
                    <a:pt x="0" y="2331"/>
                  </a:cubicBezTo>
                  <a:cubicBezTo>
                    <a:pt x="2001" y="5451"/>
                    <a:pt x="4335" y="9619"/>
                    <a:pt x="4335" y="11857"/>
                  </a:cubicBezTo>
                  <a:cubicBezTo>
                    <a:pt x="4335" y="14810"/>
                    <a:pt x="2549" y="17334"/>
                    <a:pt x="0" y="18430"/>
                  </a:cubicBezTo>
                  <a:cubicBezTo>
                    <a:pt x="858" y="18787"/>
                    <a:pt x="1787" y="18978"/>
                    <a:pt x="2787" y="18978"/>
                  </a:cubicBezTo>
                  <a:cubicBezTo>
                    <a:pt x="6716" y="18978"/>
                    <a:pt x="9907" y="15786"/>
                    <a:pt x="9907" y="11857"/>
                  </a:cubicBezTo>
                  <a:cubicBezTo>
                    <a:pt x="9907" y="9285"/>
                    <a:pt x="6835" y="4213"/>
                    <a:pt x="4740" y="1045"/>
                  </a:cubicBezTo>
                  <a:cubicBezTo>
                    <a:pt x="4277" y="346"/>
                    <a:pt x="3537" y="1"/>
                    <a:pt x="2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5"/>
            <p:cNvSpPr/>
            <p:nvPr/>
          </p:nvSpPr>
          <p:spPr>
            <a:xfrm>
              <a:off x="1702057" y="1708949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21" y="0"/>
                  </a:moveTo>
                  <a:cubicBezTo>
                    <a:pt x="6376" y="0"/>
                    <a:pt x="5632" y="346"/>
                    <a:pt x="5168" y="1036"/>
                  </a:cubicBezTo>
                  <a:cubicBezTo>
                    <a:pt x="3072" y="4204"/>
                    <a:pt x="0" y="9276"/>
                    <a:pt x="0" y="11848"/>
                  </a:cubicBezTo>
                  <a:cubicBezTo>
                    <a:pt x="0" y="15777"/>
                    <a:pt x="3191" y="18969"/>
                    <a:pt x="7121" y="18969"/>
                  </a:cubicBezTo>
                  <a:cubicBezTo>
                    <a:pt x="11050" y="18969"/>
                    <a:pt x="14241" y="15777"/>
                    <a:pt x="14241" y="11848"/>
                  </a:cubicBezTo>
                  <a:cubicBezTo>
                    <a:pt x="14241" y="9276"/>
                    <a:pt x="11169" y="4204"/>
                    <a:pt x="9073" y="1036"/>
                  </a:cubicBezTo>
                  <a:cubicBezTo>
                    <a:pt x="8609" y="346"/>
                    <a:pt x="7865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5"/>
            <p:cNvSpPr/>
            <p:nvPr/>
          </p:nvSpPr>
          <p:spPr>
            <a:xfrm>
              <a:off x="1709073" y="1708934"/>
              <a:ext cx="15913" cy="30555"/>
            </a:xfrm>
            <a:custGeom>
              <a:avLst/>
              <a:gdLst/>
              <a:ahLst/>
              <a:cxnLst/>
              <a:rect l="l" t="t" r="r" b="b"/>
              <a:pathLst>
                <a:path w="9884" h="18978" extrusionOk="0">
                  <a:moveTo>
                    <a:pt x="2775" y="1"/>
                  </a:moveTo>
                  <a:cubicBezTo>
                    <a:pt x="2031" y="1"/>
                    <a:pt x="1288" y="352"/>
                    <a:pt x="834" y="1045"/>
                  </a:cubicBezTo>
                  <a:cubicBezTo>
                    <a:pt x="572" y="1450"/>
                    <a:pt x="286" y="1879"/>
                    <a:pt x="0" y="2331"/>
                  </a:cubicBezTo>
                  <a:cubicBezTo>
                    <a:pt x="2001" y="5451"/>
                    <a:pt x="4334" y="9619"/>
                    <a:pt x="4334" y="11857"/>
                  </a:cubicBezTo>
                  <a:cubicBezTo>
                    <a:pt x="4334" y="14810"/>
                    <a:pt x="2548" y="17334"/>
                    <a:pt x="0" y="18430"/>
                  </a:cubicBezTo>
                  <a:cubicBezTo>
                    <a:pt x="858" y="18787"/>
                    <a:pt x="1786" y="18978"/>
                    <a:pt x="2763" y="18978"/>
                  </a:cubicBezTo>
                  <a:cubicBezTo>
                    <a:pt x="6692" y="18978"/>
                    <a:pt x="9883" y="15786"/>
                    <a:pt x="9883" y="11857"/>
                  </a:cubicBezTo>
                  <a:cubicBezTo>
                    <a:pt x="9883" y="9285"/>
                    <a:pt x="6811" y="4213"/>
                    <a:pt x="4715" y="1045"/>
                  </a:cubicBezTo>
                  <a:cubicBezTo>
                    <a:pt x="4253" y="346"/>
                    <a:pt x="3513" y="1"/>
                    <a:pt x="277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5"/>
            <p:cNvSpPr/>
            <p:nvPr/>
          </p:nvSpPr>
          <p:spPr>
            <a:xfrm>
              <a:off x="1753778" y="1708949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18" y="0"/>
                  </a:moveTo>
                  <a:cubicBezTo>
                    <a:pt x="6377" y="0"/>
                    <a:pt x="5633" y="346"/>
                    <a:pt x="5169" y="1036"/>
                  </a:cubicBezTo>
                  <a:cubicBezTo>
                    <a:pt x="3073" y="4204"/>
                    <a:pt x="1" y="9276"/>
                    <a:pt x="1" y="11848"/>
                  </a:cubicBezTo>
                  <a:cubicBezTo>
                    <a:pt x="1" y="15777"/>
                    <a:pt x="3192" y="18969"/>
                    <a:pt x="7121" y="18969"/>
                  </a:cubicBezTo>
                  <a:cubicBezTo>
                    <a:pt x="11051" y="18969"/>
                    <a:pt x="14242" y="15777"/>
                    <a:pt x="14242" y="11848"/>
                  </a:cubicBezTo>
                  <a:cubicBezTo>
                    <a:pt x="14242" y="9276"/>
                    <a:pt x="11170" y="4204"/>
                    <a:pt x="9050" y="1036"/>
                  </a:cubicBezTo>
                  <a:cubicBezTo>
                    <a:pt x="8598" y="346"/>
                    <a:pt x="7860" y="0"/>
                    <a:pt x="7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5"/>
            <p:cNvSpPr/>
            <p:nvPr/>
          </p:nvSpPr>
          <p:spPr>
            <a:xfrm>
              <a:off x="1760757" y="1708934"/>
              <a:ext cx="15950" cy="30555"/>
            </a:xfrm>
            <a:custGeom>
              <a:avLst/>
              <a:gdLst/>
              <a:ahLst/>
              <a:cxnLst/>
              <a:rect l="l" t="t" r="r" b="b"/>
              <a:pathLst>
                <a:path w="9907" h="18978" extrusionOk="0">
                  <a:moveTo>
                    <a:pt x="2793" y="1"/>
                  </a:moveTo>
                  <a:cubicBezTo>
                    <a:pt x="2049" y="1"/>
                    <a:pt x="1300" y="352"/>
                    <a:pt x="834" y="1045"/>
                  </a:cubicBezTo>
                  <a:cubicBezTo>
                    <a:pt x="572" y="1450"/>
                    <a:pt x="286" y="1879"/>
                    <a:pt x="0" y="2331"/>
                  </a:cubicBezTo>
                  <a:cubicBezTo>
                    <a:pt x="2001" y="5451"/>
                    <a:pt x="4334" y="9619"/>
                    <a:pt x="4334" y="11857"/>
                  </a:cubicBezTo>
                  <a:cubicBezTo>
                    <a:pt x="4334" y="14810"/>
                    <a:pt x="2548" y="17334"/>
                    <a:pt x="0" y="18430"/>
                  </a:cubicBezTo>
                  <a:cubicBezTo>
                    <a:pt x="857" y="18787"/>
                    <a:pt x="1786" y="18978"/>
                    <a:pt x="2786" y="18978"/>
                  </a:cubicBezTo>
                  <a:cubicBezTo>
                    <a:pt x="6716" y="18978"/>
                    <a:pt x="9907" y="15786"/>
                    <a:pt x="9907" y="11857"/>
                  </a:cubicBezTo>
                  <a:cubicBezTo>
                    <a:pt x="9907" y="9285"/>
                    <a:pt x="6835" y="4213"/>
                    <a:pt x="4715" y="1045"/>
                  </a:cubicBezTo>
                  <a:cubicBezTo>
                    <a:pt x="4265" y="346"/>
                    <a:pt x="3531" y="1"/>
                    <a:pt x="279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5"/>
            <p:cNvSpPr/>
            <p:nvPr/>
          </p:nvSpPr>
          <p:spPr>
            <a:xfrm>
              <a:off x="1805462" y="1708949"/>
              <a:ext cx="22930" cy="30540"/>
            </a:xfrm>
            <a:custGeom>
              <a:avLst/>
              <a:gdLst/>
              <a:ahLst/>
              <a:cxnLst/>
              <a:rect l="l" t="t" r="r" b="b"/>
              <a:pathLst>
                <a:path w="14242" h="18969" extrusionOk="0">
                  <a:moveTo>
                    <a:pt x="7121" y="0"/>
                  </a:moveTo>
                  <a:cubicBezTo>
                    <a:pt x="6377" y="0"/>
                    <a:pt x="5633" y="346"/>
                    <a:pt x="5169" y="1036"/>
                  </a:cubicBezTo>
                  <a:cubicBezTo>
                    <a:pt x="3073" y="4204"/>
                    <a:pt x="1" y="9276"/>
                    <a:pt x="1" y="11848"/>
                  </a:cubicBezTo>
                  <a:cubicBezTo>
                    <a:pt x="1" y="15777"/>
                    <a:pt x="3192" y="18969"/>
                    <a:pt x="7121" y="18969"/>
                  </a:cubicBezTo>
                  <a:cubicBezTo>
                    <a:pt x="11051" y="18969"/>
                    <a:pt x="14242" y="15777"/>
                    <a:pt x="14242" y="11848"/>
                  </a:cubicBezTo>
                  <a:cubicBezTo>
                    <a:pt x="14242" y="9276"/>
                    <a:pt x="11170" y="4204"/>
                    <a:pt x="9074" y="1036"/>
                  </a:cubicBezTo>
                  <a:cubicBezTo>
                    <a:pt x="8610" y="346"/>
                    <a:pt x="7866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5"/>
            <p:cNvSpPr/>
            <p:nvPr/>
          </p:nvSpPr>
          <p:spPr>
            <a:xfrm>
              <a:off x="1812441" y="1708934"/>
              <a:ext cx="15950" cy="30555"/>
            </a:xfrm>
            <a:custGeom>
              <a:avLst/>
              <a:gdLst/>
              <a:ahLst/>
              <a:cxnLst/>
              <a:rect l="l" t="t" r="r" b="b"/>
              <a:pathLst>
                <a:path w="9907" h="18978" extrusionOk="0">
                  <a:moveTo>
                    <a:pt x="2796" y="1"/>
                  </a:moveTo>
                  <a:cubicBezTo>
                    <a:pt x="2049" y="1"/>
                    <a:pt x="1300" y="352"/>
                    <a:pt x="834" y="1045"/>
                  </a:cubicBezTo>
                  <a:cubicBezTo>
                    <a:pt x="572" y="1450"/>
                    <a:pt x="310" y="1879"/>
                    <a:pt x="24" y="2331"/>
                  </a:cubicBezTo>
                  <a:cubicBezTo>
                    <a:pt x="2000" y="5451"/>
                    <a:pt x="4358" y="9619"/>
                    <a:pt x="4358" y="11857"/>
                  </a:cubicBezTo>
                  <a:cubicBezTo>
                    <a:pt x="4358" y="14810"/>
                    <a:pt x="2572" y="17334"/>
                    <a:pt x="0" y="18430"/>
                  </a:cubicBezTo>
                  <a:cubicBezTo>
                    <a:pt x="857" y="18787"/>
                    <a:pt x="1810" y="18978"/>
                    <a:pt x="2786" y="18978"/>
                  </a:cubicBezTo>
                  <a:cubicBezTo>
                    <a:pt x="6716" y="18978"/>
                    <a:pt x="9907" y="15786"/>
                    <a:pt x="9907" y="11857"/>
                  </a:cubicBezTo>
                  <a:cubicBezTo>
                    <a:pt x="9907" y="9285"/>
                    <a:pt x="6835" y="4213"/>
                    <a:pt x="4739" y="1045"/>
                  </a:cubicBezTo>
                  <a:cubicBezTo>
                    <a:pt x="4277" y="346"/>
                    <a:pt x="3537" y="1"/>
                    <a:pt x="2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5"/>
            <p:cNvSpPr/>
            <p:nvPr/>
          </p:nvSpPr>
          <p:spPr>
            <a:xfrm>
              <a:off x="1676215" y="1670425"/>
              <a:ext cx="22930" cy="30569"/>
            </a:xfrm>
            <a:custGeom>
              <a:avLst/>
              <a:gdLst/>
              <a:ahLst/>
              <a:cxnLst/>
              <a:rect l="l" t="t" r="r" b="b"/>
              <a:pathLst>
                <a:path w="14242" h="18987" extrusionOk="0">
                  <a:moveTo>
                    <a:pt x="7121" y="1"/>
                  </a:moveTo>
                  <a:cubicBezTo>
                    <a:pt x="6377" y="1"/>
                    <a:pt x="5632" y="352"/>
                    <a:pt x="5168" y="1055"/>
                  </a:cubicBezTo>
                  <a:cubicBezTo>
                    <a:pt x="3072" y="4222"/>
                    <a:pt x="0" y="9295"/>
                    <a:pt x="0" y="11866"/>
                  </a:cubicBezTo>
                  <a:cubicBezTo>
                    <a:pt x="0" y="15796"/>
                    <a:pt x="3191" y="18987"/>
                    <a:pt x="7121" y="18987"/>
                  </a:cubicBezTo>
                  <a:cubicBezTo>
                    <a:pt x="11050" y="18987"/>
                    <a:pt x="14241" y="15796"/>
                    <a:pt x="14241" y="11866"/>
                  </a:cubicBezTo>
                  <a:cubicBezTo>
                    <a:pt x="14241" y="9295"/>
                    <a:pt x="11169" y="4222"/>
                    <a:pt x="9074" y="1055"/>
                  </a:cubicBezTo>
                  <a:cubicBezTo>
                    <a:pt x="8609" y="352"/>
                    <a:pt x="7865" y="1"/>
                    <a:pt x="7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5"/>
            <p:cNvSpPr/>
            <p:nvPr/>
          </p:nvSpPr>
          <p:spPr>
            <a:xfrm>
              <a:off x="1683192" y="1670425"/>
              <a:ext cx="15952" cy="30569"/>
            </a:xfrm>
            <a:custGeom>
              <a:avLst/>
              <a:gdLst/>
              <a:ahLst/>
              <a:cxnLst/>
              <a:rect l="l" t="t" r="r" b="b"/>
              <a:pathLst>
                <a:path w="9908" h="18987" extrusionOk="0">
                  <a:moveTo>
                    <a:pt x="2787" y="1"/>
                  </a:moveTo>
                  <a:cubicBezTo>
                    <a:pt x="2043" y="1"/>
                    <a:pt x="1298" y="352"/>
                    <a:pt x="834" y="1055"/>
                  </a:cubicBezTo>
                  <a:cubicBezTo>
                    <a:pt x="572" y="1460"/>
                    <a:pt x="310" y="1888"/>
                    <a:pt x="24" y="2317"/>
                  </a:cubicBezTo>
                  <a:cubicBezTo>
                    <a:pt x="2001" y="5460"/>
                    <a:pt x="4358" y="9604"/>
                    <a:pt x="4358" y="11866"/>
                  </a:cubicBezTo>
                  <a:cubicBezTo>
                    <a:pt x="4358" y="14819"/>
                    <a:pt x="2572" y="17344"/>
                    <a:pt x="0" y="18415"/>
                  </a:cubicBezTo>
                  <a:cubicBezTo>
                    <a:pt x="858" y="18773"/>
                    <a:pt x="1810" y="18987"/>
                    <a:pt x="2787" y="18987"/>
                  </a:cubicBezTo>
                  <a:cubicBezTo>
                    <a:pt x="6716" y="18987"/>
                    <a:pt x="9907" y="15796"/>
                    <a:pt x="9907" y="11866"/>
                  </a:cubicBezTo>
                  <a:cubicBezTo>
                    <a:pt x="9907" y="9295"/>
                    <a:pt x="6835" y="4222"/>
                    <a:pt x="4740" y="1055"/>
                  </a:cubicBezTo>
                  <a:cubicBezTo>
                    <a:pt x="4275" y="352"/>
                    <a:pt x="3531" y="1"/>
                    <a:pt x="278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5"/>
            <p:cNvSpPr/>
            <p:nvPr/>
          </p:nvSpPr>
          <p:spPr>
            <a:xfrm>
              <a:off x="1727936" y="1670425"/>
              <a:ext cx="22893" cy="30569"/>
            </a:xfrm>
            <a:custGeom>
              <a:avLst/>
              <a:gdLst/>
              <a:ahLst/>
              <a:cxnLst/>
              <a:rect l="l" t="t" r="r" b="b"/>
              <a:pathLst>
                <a:path w="14219" h="18987" extrusionOk="0">
                  <a:moveTo>
                    <a:pt x="7110" y="1"/>
                  </a:moveTo>
                  <a:cubicBezTo>
                    <a:pt x="6371" y="1"/>
                    <a:pt x="5633" y="352"/>
                    <a:pt x="5169" y="1055"/>
                  </a:cubicBezTo>
                  <a:cubicBezTo>
                    <a:pt x="3049" y="4222"/>
                    <a:pt x="1" y="9295"/>
                    <a:pt x="1" y="11866"/>
                  </a:cubicBezTo>
                  <a:cubicBezTo>
                    <a:pt x="1" y="15796"/>
                    <a:pt x="3168" y="18987"/>
                    <a:pt x="7098" y="18987"/>
                  </a:cubicBezTo>
                  <a:cubicBezTo>
                    <a:pt x="11051" y="18987"/>
                    <a:pt x="14218" y="15796"/>
                    <a:pt x="14218" y="11866"/>
                  </a:cubicBezTo>
                  <a:cubicBezTo>
                    <a:pt x="14218" y="9295"/>
                    <a:pt x="11170" y="4222"/>
                    <a:pt x="9050" y="1055"/>
                  </a:cubicBezTo>
                  <a:cubicBezTo>
                    <a:pt x="8586" y="352"/>
                    <a:pt x="7848" y="1"/>
                    <a:pt x="7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5"/>
            <p:cNvSpPr/>
            <p:nvPr/>
          </p:nvSpPr>
          <p:spPr>
            <a:xfrm>
              <a:off x="1734915" y="1670425"/>
              <a:ext cx="15913" cy="30569"/>
            </a:xfrm>
            <a:custGeom>
              <a:avLst/>
              <a:gdLst/>
              <a:ahLst/>
              <a:cxnLst/>
              <a:rect l="l" t="t" r="r" b="b"/>
              <a:pathLst>
                <a:path w="9884" h="18987" extrusionOk="0">
                  <a:moveTo>
                    <a:pt x="2775" y="1"/>
                  </a:moveTo>
                  <a:cubicBezTo>
                    <a:pt x="2036" y="1"/>
                    <a:pt x="1298" y="352"/>
                    <a:pt x="834" y="1055"/>
                  </a:cubicBezTo>
                  <a:cubicBezTo>
                    <a:pt x="572" y="1460"/>
                    <a:pt x="286" y="1888"/>
                    <a:pt x="0" y="2317"/>
                  </a:cubicBezTo>
                  <a:cubicBezTo>
                    <a:pt x="2001" y="5460"/>
                    <a:pt x="4334" y="9604"/>
                    <a:pt x="4334" y="11866"/>
                  </a:cubicBezTo>
                  <a:cubicBezTo>
                    <a:pt x="4334" y="14819"/>
                    <a:pt x="2548" y="17344"/>
                    <a:pt x="0" y="18415"/>
                  </a:cubicBezTo>
                  <a:cubicBezTo>
                    <a:pt x="857" y="18773"/>
                    <a:pt x="1786" y="18987"/>
                    <a:pt x="2786" y="18987"/>
                  </a:cubicBezTo>
                  <a:cubicBezTo>
                    <a:pt x="6716" y="18987"/>
                    <a:pt x="9883" y="15796"/>
                    <a:pt x="9883" y="11866"/>
                  </a:cubicBezTo>
                  <a:cubicBezTo>
                    <a:pt x="9883" y="9295"/>
                    <a:pt x="6835" y="4222"/>
                    <a:pt x="4715" y="1055"/>
                  </a:cubicBezTo>
                  <a:cubicBezTo>
                    <a:pt x="4251" y="352"/>
                    <a:pt x="3513" y="1"/>
                    <a:pt x="277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5"/>
            <p:cNvSpPr/>
            <p:nvPr/>
          </p:nvSpPr>
          <p:spPr>
            <a:xfrm>
              <a:off x="1779620" y="1670425"/>
              <a:ext cx="22930" cy="30569"/>
            </a:xfrm>
            <a:custGeom>
              <a:avLst/>
              <a:gdLst/>
              <a:ahLst/>
              <a:cxnLst/>
              <a:rect l="l" t="t" r="r" b="b"/>
              <a:pathLst>
                <a:path w="14242" h="18987" extrusionOk="0">
                  <a:moveTo>
                    <a:pt x="7121" y="1"/>
                  </a:moveTo>
                  <a:cubicBezTo>
                    <a:pt x="6377" y="1"/>
                    <a:pt x="5633" y="352"/>
                    <a:pt x="5169" y="1055"/>
                  </a:cubicBezTo>
                  <a:cubicBezTo>
                    <a:pt x="3073" y="4222"/>
                    <a:pt x="1" y="9295"/>
                    <a:pt x="1" y="11866"/>
                  </a:cubicBezTo>
                  <a:cubicBezTo>
                    <a:pt x="1" y="15796"/>
                    <a:pt x="3192" y="18987"/>
                    <a:pt x="7121" y="18987"/>
                  </a:cubicBezTo>
                  <a:cubicBezTo>
                    <a:pt x="11051" y="18987"/>
                    <a:pt x="14242" y="15796"/>
                    <a:pt x="14242" y="11866"/>
                  </a:cubicBezTo>
                  <a:cubicBezTo>
                    <a:pt x="14242" y="9295"/>
                    <a:pt x="11170" y="4222"/>
                    <a:pt x="9074" y="1055"/>
                  </a:cubicBezTo>
                  <a:cubicBezTo>
                    <a:pt x="8610" y="352"/>
                    <a:pt x="7866" y="1"/>
                    <a:pt x="7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5"/>
            <p:cNvSpPr/>
            <p:nvPr/>
          </p:nvSpPr>
          <p:spPr>
            <a:xfrm>
              <a:off x="1786599" y="1670425"/>
              <a:ext cx="15950" cy="30569"/>
            </a:xfrm>
            <a:custGeom>
              <a:avLst/>
              <a:gdLst/>
              <a:ahLst/>
              <a:cxnLst/>
              <a:rect l="l" t="t" r="r" b="b"/>
              <a:pathLst>
                <a:path w="9907" h="18987" extrusionOk="0">
                  <a:moveTo>
                    <a:pt x="2786" y="1"/>
                  </a:moveTo>
                  <a:cubicBezTo>
                    <a:pt x="2042" y="1"/>
                    <a:pt x="1298" y="352"/>
                    <a:pt x="834" y="1055"/>
                  </a:cubicBezTo>
                  <a:cubicBezTo>
                    <a:pt x="572" y="1460"/>
                    <a:pt x="286" y="1888"/>
                    <a:pt x="0" y="2317"/>
                  </a:cubicBezTo>
                  <a:cubicBezTo>
                    <a:pt x="2001" y="5460"/>
                    <a:pt x="4334" y="9604"/>
                    <a:pt x="4334" y="11866"/>
                  </a:cubicBezTo>
                  <a:cubicBezTo>
                    <a:pt x="4334" y="14819"/>
                    <a:pt x="2548" y="17344"/>
                    <a:pt x="0" y="18415"/>
                  </a:cubicBezTo>
                  <a:cubicBezTo>
                    <a:pt x="857" y="18773"/>
                    <a:pt x="1810" y="18987"/>
                    <a:pt x="2786" y="18987"/>
                  </a:cubicBezTo>
                  <a:cubicBezTo>
                    <a:pt x="6716" y="18987"/>
                    <a:pt x="9907" y="15796"/>
                    <a:pt x="9907" y="11866"/>
                  </a:cubicBezTo>
                  <a:cubicBezTo>
                    <a:pt x="9907" y="9295"/>
                    <a:pt x="6835" y="4222"/>
                    <a:pt x="4739" y="1055"/>
                  </a:cubicBezTo>
                  <a:cubicBezTo>
                    <a:pt x="4275" y="352"/>
                    <a:pt x="3531" y="1"/>
                    <a:pt x="2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5"/>
            <p:cNvSpPr/>
            <p:nvPr/>
          </p:nvSpPr>
          <p:spPr>
            <a:xfrm>
              <a:off x="1831304" y="1670425"/>
              <a:ext cx="22930" cy="30569"/>
            </a:xfrm>
            <a:custGeom>
              <a:avLst/>
              <a:gdLst/>
              <a:ahLst/>
              <a:cxnLst/>
              <a:rect l="l" t="t" r="r" b="b"/>
              <a:pathLst>
                <a:path w="14242" h="18987" extrusionOk="0">
                  <a:moveTo>
                    <a:pt x="7124" y="1"/>
                  </a:moveTo>
                  <a:cubicBezTo>
                    <a:pt x="6383" y="1"/>
                    <a:pt x="5645" y="352"/>
                    <a:pt x="5192" y="1055"/>
                  </a:cubicBezTo>
                  <a:cubicBezTo>
                    <a:pt x="3073" y="4222"/>
                    <a:pt x="1" y="9295"/>
                    <a:pt x="1" y="11866"/>
                  </a:cubicBezTo>
                  <a:cubicBezTo>
                    <a:pt x="1" y="15796"/>
                    <a:pt x="3192" y="18987"/>
                    <a:pt x="7121" y="18987"/>
                  </a:cubicBezTo>
                  <a:cubicBezTo>
                    <a:pt x="11051" y="18987"/>
                    <a:pt x="14242" y="15796"/>
                    <a:pt x="14242" y="11866"/>
                  </a:cubicBezTo>
                  <a:cubicBezTo>
                    <a:pt x="14242" y="9295"/>
                    <a:pt x="11194" y="4222"/>
                    <a:pt x="9074" y="1055"/>
                  </a:cubicBezTo>
                  <a:cubicBezTo>
                    <a:pt x="8610" y="352"/>
                    <a:pt x="7866" y="1"/>
                    <a:pt x="7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5"/>
            <p:cNvSpPr/>
            <p:nvPr/>
          </p:nvSpPr>
          <p:spPr>
            <a:xfrm>
              <a:off x="1838321" y="1670425"/>
              <a:ext cx="15913" cy="30569"/>
            </a:xfrm>
            <a:custGeom>
              <a:avLst/>
              <a:gdLst/>
              <a:ahLst/>
              <a:cxnLst/>
              <a:rect l="l" t="t" r="r" b="b"/>
              <a:pathLst>
                <a:path w="9884" h="18987" extrusionOk="0">
                  <a:moveTo>
                    <a:pt x="2766" y="1"/>
                  </a:moveTo>
                  <a:cubicBezTo>
                    <a:pt x="2025" y="1"/>
                    <a:pt x="1287" y="352"/>
                    <a:pt x="834" y="1055"/>
                  </a:cubicBezTo>
                  <a:cubicBezTo>
                    <a:pt x="572" y="1460"/>
                    <a:pt x="287" y="1888"/>
                    <a:pt x="1" y="2317"/>
                  </a:cubicBezTo>
                  <a:cubicBezTo>
                    <a:pt x="2001" y="5460"/>
                    <a:pt x="4335" y="9604"/>
                    <a:pt x="4335" y="11866"/>
                  </a:cubicBezTo>
                  <a:cubicBezTo>
                    <a:pt x="4335" y="14819"/>
                    <a:pt x="2549" y="17344"/>
                    <a:pt x="1" y="18415"/>
                  </a:cubicBezTo>
                  <a:cubicBezTo>
                    <a:pt x="858" y="18773"/>
                    <a:pt x="1787" y="18987"/>
                    <a:pt x="2787" y="18987"/>
                  </a:cubicBezTo>
                  <a:cubicBezTo>
                    <a:pt x="6693" y="18987"/>
                    <a:pt x="9884" y="15796"/>
                    <a:pt x="9884" y="11866"/>
                  </a:cubicBezTo>
                  <a:cubicBezTo>
                    <a:pt x="9884" y="9295"/>
                    <a:pt x="6836" y="4222"/>
                    <a:pt x="4716" y="1055"/>
                  </a:cubicBezTo>
                  <a:cubicBezTo>
                    <a:pt x="4252" y="352"/>
                    <a:pt x="3508" y="1"/>
                    <a:pt x="276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3" name="Google Shape;5763;p35"/>
          <p:cNvGrpSpPr/>
          <p:nvPr/>
        </p:nvGrpSpPr>
        <p:grpSpPr>
          <a:xfrm>
            <a:off x="5931817" y="1517154"/>
            <a:ext cx="928944" cy="1009712"/>
            <a:chOff x="7245403" y="3843147"/>
            <a:chExt cx="255668" cy="277897"/>
          </a:xfrm>
        </p:grpSpPr>
        <p:sp>
          <p:nvSpPr>
            <p:cNvPr id="5764" name="Google Shape;5764;p35"/>
            <p:cNvSpPr/>
            <p:nvPr/>
          </p:nvSpPr>
          <p:spPr>
            <a:xfrm>
              <a:off x="7363920" y="3852860"/>
              <a:ext cx="18634" cy="20619"/>
            </a:xfrm>
            <a:custGeom>
              <a:avLst/>
              <a:gdLst/>
              <a:ahLst/>
              <a:cxnLst/>
              <a:rect l="l" t="t" r="r" b="b"/>
              <a:pathLst>
                <a:path w="11574" h="12807" extrusionOk="0">
                  <a:moveTo>
                    <a:pt x="5787" y="0"/>
                  </a:moveTo>
                  <a:cubicBezTo>
                    <a:pt x="4459" y="0"/>
                    <a:pt x="3132" y="792"/>
                    <a:pt x="2715" y="2376"/>
                  </a:cubicBezTo>
                  <a:lnTo>
                    <a:pt x="0" y="12806"/>
                  </a:lnTo>
                  <a:lnTo>
                    <a:pt x="11574" y="12806"/>
                  </a:lnTo>
                  <a:lnTo>
                    <a:pt x="8859" y="2376"/>
                  </a:lnTo>
                  <a:cubicBezTo>
                    <a:pt x="8442" y="792"/>
                    <a:pt x="7115" y="0"/>
                    <a:pt x="5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5"/>
            <p:cNvSpPr/>
            <p:nvPr/>
          </p:nvSpPr>
          <p:spPr>
            <a:xfrm>
              <a:off x="7368980" y="3972097"/>
              <a:ext cx="8130" cy="97344"/>
            </a:xfrm>
            <a:custGeom>
              <a:avLst/>
              <a:gdLst/>
              <a:ahLst/>
              <a:cxnLst/>
              <a:rect l="l" t="t" r="r" b="b"/>
              <a:pathLst>
                <a:path w="5050" h="60462" extrusionOk="0">
                  <a:moveTo>
                    <a:pt x="2515" y="1"/>
                  </a:moveTo>
                  <a:cubicBezTo>
                    <a:pt x="1114" y="1"/>
                    <a:pt x="1" y="1151"/>
                    <a:pt x="1" y="2569"/>
                  </a:cubicBezTo>
                  <a:lnTo>
                    <a:pt x="1" y="60461"/>
                  </a:lnTo>
                  <a:lnTo>
                    <a:pt x="5049" y="60461"/>
                  </a:lnTo>
                  <a:lnTo>
                    <a:pt x="5049" y="2640"/>
                  </a:lnTo>
                  <a:cubicBezTo>
                    <a:pt x="5049" y="1330"/>
                    <a:pt x="4121" y="163"/>
                    <a:pt x="2835" y="21"/>
                  </a:cubicBezTo>
                  <a:cubicBezTo>
                    <a:pt x="2727" y="7"/>
                    <a:pt x="2620" y="1"/>
                    <a:pt x="2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5"/>
            <p:cNvSpPr/>
            <p:nvPr/>
          </p:nvSpPr>
          <p:spPr>
            <a:xfrm>
              <a:off x="7245403" y="3869375"/>
              <a:ext cx="255668" cy="130251"/>
            </a:xfrm>
            <a:custGeom>
              <a:avLst/>
              <a:gdLst/>
              <a:ahLst/>
              <a:cxnLst/>
              <a:rect l="l" t="t" r="r" b="b"/>
              <a:pathLst>
                <a:path w="158800" h="80901" extrusionOk="0">
                  <a:moveTo>
                    <a:pt x="79400" y="0"/>
                  </a:moveTo>
                  <a:cubicBezTo>
                    <a:pt x="71113" y="0"/>
                    <a:pt x="63111" y="1262"/>
                    <a:pt x="55586" y="3596"/>
                  </a:cubicBezTo>
                  <a:cubicBezTo>
                    <a:pt x="27270" y="12384"/>
                    <a:pt x="5670" y="36412"/>
                    <a:pt x="384" y="66109"/>
                  </a:cubicBezTo>
                  <a:cubicBezTo>
                    <a:pt x="1" y="68223"/>
                    <a:pt x="1669" y="69905"/>
                    <a:pt x="3551" y="69905"/>
                  </a:cubicBezTo>
                  <a:cubicBezTo>
                    <a:pt x="4128" y="69905"/>
                    <a:pt x="4725" y="69747"/>
                    <a:pt x="5289" y="69395"/>
                  </a:cubicBezTo>
                  <a:cubicBezTo>
                    <a:pt x="10171" y="66347"/>
                    <a:pt x="15958" y="64585"/>
                    <a:pt x="22174" y="64585"/>
                  </a:cubicBezTo>
                  <a:cubicBezTo>
                    <a:pt x="28413" y="64585"/>
                    <a:pt x="34224" y="66371"/>
                    <a:pt x="39154" y="69467"/>
                  </a:cubicBezTo>
                  <a:cubicBezTo>
                    <a:pt x="43178" y="71991"/>
                    <a:pt x="46607" y="75396"/>
                    <a:pt x="49156" y="79421"/>
                  </a:cubicBezTo>
                  <a:cubicBezTo>
                    <a:pt x="49751" y="80397"/>
                    <a:pt x="50751" y="80874"/>
                    <a:pt x="51751" y="80897"/>
                  </a:cubicBezTo>
                  <a:cubicBezTo>
                    <a:pt x="51800" y="80900"/>
                    <a:pt x="51849" y="80901"/>
                    <a:pt x="51897" y="80901"/>
                  </a:cubicBezTo>
                  <a:cubicBezTo>
                    <a:pt x="52918" y="80901"/>
                    <a:pt x="53902" y="80424"/>
                    <a:pt x="54561" y="79492"/>
                  </a:cubicBezTo>
                  <a:cubicBezTo>
                    <a:pt x="59967" y="71586"/>
                    <a:pt x="69088" y="66395"/>
                    <a:pt x="79400" y="66395"/>
                  </a:cubicBezTo>
                  <a:cubicBezTo>
                    <a:pt x="89712" y="66395"/>
                    <a:pt x="98809" y="71586"/>
                    <a:pt x="104239" y="79492"/>
                  </a:cubicBezTo>
                  <a:cubicBezTo>
                    <a:pt x="104898" y="80424"/>
                    <a:pt x="105882" y="80901"/>
                    <a:pt x="106903" y="80901"/>
                  </a:cubicBezTo>
                  <a:cubicBezTo>
                    <a:pt x="106951" y="80901"/>
                    <a:pt x="107000" y="80900"/>
                    <a:pt x="107049" y="80897"/>
                  </a:cubicBezTo>
                  <a:cubicBezTo>
                    <a:pt x="108049" y="80874"/>
                    <a:pt x="109049" y="80397"/>
                    <a:pt x="109644" y="79421"/>
                  </a:cubicBezTo>
                  <a:cubicBezTo>
                    <a:pt x="115312" y="70514"/>
                    <a:pt x="125267" y="64585"/>
                    <a:pt x="136626" y="64585"/>
                  </a:cubicBezTo>
                  <a:cubicBezTo>
                    <a:pt x="142818" y="64585"/>
                    <a:pt x="148629" y="66347"/>
                    <a:pt x="153511" y="69395"/>
                  </a:cubicBezTo>
                  <a:cubicBezTo>
                    <a:pt x="154069" y="69747"/>
                    <a:pt x="154663" y="69905"/>
                    <a:pt x="155239" y="69905"/>
                  </a:cubicBezTo>
                  <a:cubicBezTo>
                    <a:pt x="157117" y="69905"/>
                    <a:pt x="158799" y="68223"/>
                    <a:pt x="158416" y="66109"/>
                  </a:cubicBezTo>
                  <a:cubicBezTo>
                    <a:pt x="151725" y="28530"/>
                    <a:pt x="118884" y="0"/>
                    <a:pt x="79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5"/>
            <p:cNvSpPr/>
            <p:nvPr/>
          </p:nvSpPr>
          <p:spPr>
            <a:xfrm>
              <a:off x="7308669" y="3869412"/>
              <a:ext cx="63571" cy="130249"/>
            </a:xfrm>
            <a:custGeom>
              <a:avLst/>
              <a:gdLst/>
              <a:ahLst/>
              <a:cxnLst/>
              <a:rect l="l" t="t" r="r" b="b"/>
              <a:pathLst>
                <a:path w="39485" h="80900" extrusionOk="0">
                  <a:moveTo>
                    <a:pt x="39485" y="1"/>
                  </a:moveTo>
                  <a:cubicBezTo>
                    <a:pt x="31459" y="72"/>
                    <a:pt x="23720" y="1311"/>
                    <a:pt x="16432" y="3573"/>
                  </a:cubicBezTo>
                  <a:cubicBezTo>
                    <a:pt x="9360" y="18409"/>
                    <a:pt x="3596" y="41462"/>
                    <a:pt x="0" y="69444"/>
                  </a:cubicBezTo>
                  <a:cubicBezTo>
                    <a:pt x="4025" y="71968"/>
                    <a:pt x="7431" y="75373"/>
                    <a:pt x="10002" y="79398"/>
                  </a:cubicBezTo>
                  <a:cubicBezTo>
                    <a:pt x="10598" y="80374"/>
                    <a:pt x="11598" y="80851"/>
                    <a:pt x="12598" y="80898"/>
                  </a:cubicBezTo>
                  <a:cubicBezTo>
                    <a:pt x="12623" y="80899"/>
                    <a:pt x="12648" y="80899"/>
                    <a:pt x="12673" y="80899"/>
                  </a:cubicBezTo>
                  <a:cubicBezTo>
                    <a:pt x="13697" y="80899"/>
                    <a:pt x="14734" y="80423"/>
                    <a:pt x="15385" y="79469"/>
                  </a:cubicBezTo>
                  <a:cubicBezTo>
                    <a:pt x="20695" y="71754"/>
                    <a:pt x="29483" y="66633"/>
                    <a:pt x="39485" y="66372"/>
                  </a:cubicBezTo>
                  <a:lnTo>
                    <a:pt x="39485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5"/>
            <p:cNvSpPr/>
            <p:nvPr/>
          </p:nvSpPr>
          <p:spPr>
            <a:xfrm>
              <a:off x="7396854" y="3871560"/>
              <a:ext cx="104217" cy="110364"/>
            </a:xfrm>
            <a:custGeom>
              <a:avLst/>
              <a:gdLst/>
              <a:ahLst/>
              <a:cxnLst/>
              <a:rect l="l" t="t" r="r" b="b"/>
              <a:pathLst>
                <a:path w="64731" h="68549" extrusionOk="0">
                  <a:moveTo>
                    <a:pt x="1" y="1"/>
                  </a:moveTo>
                  <a:lnTo>
                    <a:pt x="1" y="1"/>
                  </a:lnTo>
                  <a:cubicBezTo>
                    <a:pt x="21434" y="12122"/>
                    <a:pt x="37675" y="35222"/>
                    <a:pt x="43557" y="63228"/>
                  </a:cubicBezTo>
                  <a:cubicBezTo>
                    <a:pt x="49368" y="63418"/>
                    <a:pt x="54822" y="65157"/>
                    <a:pt x="59442" y="68038"/>
                  </a:cubicBezTo>
                  <a:cubicBezTo>
                    <a:pt x="60000" y="68390"/>
                    <a:pt x="60594" y="68548"/>
                    <a:pt x="61170" y="68548"/>
                  </a:cubicBezTo>
                  <a:cubicBezTo>
                    <a:pt x="63048" y="68548"/>
                    <a:pt x="64730" y="66866"/>
                    <a:pt x="64347" y="64752"/>
                  </a:cubicBezTo>
                  <a:cubicBezTo>
                    <a:pt x="58513" y="31936"/>
                    <a:pt x="32746" y="604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5"/>
            <p:cNvSpPr/>
            <p:nvPr/>
          </p:nvSpPr>
          <p:spPr>
            <a:xfrm>
              <a:off x="7328722" y="3869375"/>
              <a:ext cx="89030" cy="130251"/>
            </a:xfrm>
            <a:custGeom>
              <a:avLst/>
              <a:gdLst/>
              <a:ahLst/>
              <a:cxnLst/>
              <a:rect l="l" t="t" r="r" b="b"/>
              <a:pathLst>
                <a:path w="55298" h="80901" extrusionOk="0">
                  <a:moveTo>
                    <a:pt x="27649" y="0"/>
                  </a:moveTo>
                  <a:cubicBezTo>
                    <a:pt x="14527" y="0"/>
                    <a:pt x="3453" y="34174"/>
                    <a:pt x="0" y="80897"/>
                  </a:cubicBezTo>
                  <a:cubicBezTo>
                    <a:pt x="49" y="80900"/>
                    <a:pt x="98" y="80901"/>
                    <a:pt x="146" y="80901"/>
                  </a:cubicBezTo>
                  <a:cubicBezTo>
                    <a:pt x="1167" y="80901"/>
                    <a:pt x="2151" y="80424"/>
                    <a:pt x="2810" y="79492"/>
                  </a:cubicBezTo>
                  <a:cubicBezTo>
                    <a:pt x="8240" y="71586"/>
                    <a:pt x="17337" y="66395"/>
                    <a:pt x="27649" y="66395"/>
                  </a:cubicBezTo>
                  <a:cubicBezTo>
                    <a:pt x="37961" y="66395"/>
                    <a:pt x="47082" y="71586"/>
                    <a:pt x="52488" y="79492"/>
                  </a:cubicBezTo>
                  <a:cubicBezTo>
                    <a:pt x="53147" y="80424"/>
                    <a:pt x="54131" y="80901"/>
                    <a:pt x="55152" y="80901"/>
                  </a:cubicBezTo>
                  <a:cubicBezTo>
                    <a:pt x="55200" y="80901"/>
                    <a:pt x="55249" y="80900"/>
                    <a:pt x="55298" y="80897"/>
                  </a:cubicBezTo>
                  <a:cubicBezTo>
                    <a:pt x="51845" y="34174"/>
                    <a:pt x="40771" y="0"/>
                    <a:pt x="27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5"/>
            <p:cNvSpPr/>
            <p:nvPr/>
          </p:nvSpPr>
          <p:spPr>
            <a:xfrm>
              <a:off x="7361350" y="3869412"/>
              <a:ext cx="56402" cy="130249"/>
            </a:xfrm>
            <a:custGeom>
              <a:avLst/>
              <a:gdLst/>
              <a:ahLst/>
              <a:cxnLst/>
              <a:rect l="l" t="t" r="r" b="b"/>
              <a:pathLst>
                <a:path w="35032" h="80900" extrusionOk="0">
                  <a:moveTo>
                    <a:pt x="7383" y="1"/>
                  </a:moveTo>
                  <a:cubicBezTo>
                    <a:pt x="4835" y="1"/>
                    <a:pt x="2358" y="1287"/>
                    <a:pt x="1" y="3716"/>
                  </a:cubicBezTo>
                  <a:cubicBezTo>
                    <a:pt x="8693" y="12646"/>
                    <a:pt x="15742" y="36985"/>
                    <a:pt x="19171" y="68753"/>
                  </a:cubicBezTo>
                  <a:cubicBezTo>
                    <a:pt x="24482" y="71015"/>
                    <a:pt x="29007" y="74754"/>
                    <a:pt x="32222" y="79469"/>
                  </a:cubicBezTo>
                  <a:cubicBezTo>
                    <a:pt x="32896" y="80423"/>
                    <a:pt x="33910" y="80899"/>
                    <a:pt x="34955" y="80899"/>
                  </a:cubicBezTo>
                  <a:cubicBezTo>
                    <a:pt x="34981" y="80899"/>
                    <a:pt x="35006" y="80899"/>
                    <a:pt x="35032" y="80898"/>
                  </a:cubicBezTo>
                  <a:cubicBezTo>
                    <a:pt x="31579" y="34151"/>
                    <a:pt x="20505" y="1"/>
                    <a:pt x="73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5"/>
            <p:cNvSpPr/>
            <p:nvPr/>
          </p:nvSpPr>
          <p:spPr>
            <a:xfrm>
              <a:off x="7366795" y="4060064"/>
              <a:ext cx="47737" cy="60980"/>
            </a:xfrm>
            <a:custGeom>
              <a:avLst/>
              <a:gdLst/>
              <a:ahLst/>
              <a:cxnLst/>
              <a:rect l="l" t="t" r="r" b="b"/>
              <a:pathLst>
                <a:path w="29650" h="37876" extrusionOk="0">
                  <a:moveTo>
                    <a:pt x="4051" y="1"/>
                  </a:moveTo>
                  <a:cubicBezTo>
                    <a:pt x="2869" y="1"/>
                    <a:pt x="1569" y="508"/>
                    <a:pt x="357" y="1727"/>
                  </a:cubicBezTo>
                  <a:cubicBezTo>
                    <a:pt x="143" y="1942"/>
                    <a:pt x="0" y="2251"/>
                    <a:pt x="0" y="2561"/>
                  </a:cubicBezTo>
                  <a:lnTo>
                    <a:pt x="0" y="28447"/>
                  </a:lnTo>
                  <a:cubicBezTo>
                    <a:pt x="0" y="29400"/>
                    <a:pt x="548" y="30709"/>
                    <a:pt x="1191" y="31400"/>
                  </a:cubicBezTo>
                  <a:cubicBezTo>
                    <a:pt x="5644" y="35978"/>
                    <a:pt x="10448" y="37876"/>
                    <a:pt x="14817" y="37876"/>
                  </a:cubicBezTo>
                  <a:cubicBezTo>
                    <a:pt x="22993" y="37876"/>
                    <a:pt x="29649" y="31229"/>
                    <a:pt x="29649" y="23065"/>
                  </a:cubicBezTo>
                  <a:cubicBezTo>
                    <a:pt x="29649" y="20824"/>
                    <a:pt x="27829" y="19008"/>
                    <a:pt x="25591" y="19008"/>
                  </a:cubicBezTo>
                  <a:cubicBezTo>
                    <a:pt x="24357" y="19008"/>
                    <a:pt x="22996" y="19560"/>
                    <a:pt x="21743" y="20898"/>
                  </a:cubicBezTo>
                  <a:cubicBezTo>
                    <a:pt x="21505" y="21160"/>
                    <a:pt x="21386" y="21517"/>
                    <a:pt x="21457" y="21874"/>
                  </a:cubicBezTo>
                  <a:cubicBezTo>
                    <a:pt x="22179" y="26094"/>
                    <a:pt x="18923" y="29773"/>
                    <a:pt x="14828" y="29773"/>
                  </a:cubicBezTo>
                  <a:cubicBezTo>
                    <a:pt x="12845" y="29773"/>
                    <a:pt x="10665" y="28910"/>
                    <a:pt x="8645" y="26828"/>
                  </a:cubicBezTo>
                  <a:cubicBezTo>
                    <a:pt x="8288" y="26470"/>
                    <a:pt x="8097" y="25994"/>
                    <a:pt x="8097" y="25494"/>
                  </a:cubicBezTo>
                  <a:lnTo>
                    <a:pt x="8097" y="4037"/>
                  </a:lnTo>
                  <a:cubicBezTo>
                    <a:pt x="8097" y="1810"/>
                    <a:pt x="6284" y="1"/>
                    <a:pt x="4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5"/>
            <p:cNvSpPr/>
            <p:nvPr/>
          </p:nvSpPr>
          <p:spPr>
            <a:xfrm>
              <a:off x="7467249" y="3849052"/>
              <a:ext cx="8129" cy="26422"/>
            </a:xfrm>
            <a:custGeom>
              <a:avLst/>
              <a:gdLst/>
              <a:ahLst/>
              <a:cxnLst/>
              <a:rect l="l" t="t" r="r" b="b"/>
              <a:pathLst>
                <a:path w="5049" h="16411" extrusionOk="0">
                  <a:moveTo>
                    <a:pt x="2539" y="0"/>
                  </a:moveTo>
                  <a:cubicBezTo>
                    <a:pt x="2511" y="0"/>
                    <a:pt x="2482" y="1"/>
                    <a:pt x="2453" y="1"/>
                  </a:cubicBezTo>
                  <a:cubicBezTo>
                    <a:pt x="1072" y="25"/>
                    <a:pt x="0" y="1240"/>
                    <a:pt x="0" y="2645"/>
                  </a:cubicBezTo>
                  <a:lnTo>
                    <a:pt x="0" y="13766"/>
                  </a:lnTo>
                  <a:cubicBezTo>
                    <a:pt x="0" y="15171"/>
                    <a:pt x="1072" y="16386"/>
                    <a:pt x="2453" y="16410"/>
                  </a:cubicBezTo>
                  <a:cubicBezTo>
                    <a:pt x="2482" y="16411"/>
                    <a:pt x="2511" y="16411"/>
                    <a:pt x="2539" y="16411"/>
                  </a:cubicBezTo>
                  <a:cubicBezTo>
                    <a:pt x="3928" y="16411"/>
                    <a:pt x="5049" y="15285"/>
                    <a:pt x="5049" y="13885"/>
                  </a:cubicBezTo>
                  <a:lnTo>
                    <a:pt x="5049" y="2526"/>
                  </a:lnTo>
                  <a:cubicBezTo>
                    <a:pt x="5049" y="1126"/>
                    <a:pt x="3928" y="0"/>
                    <a:pt x="2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5"/>
            <p:cNvSpPr/>
            <p:nvPr/>
          </p:nvSpPr>
          <p:spPr>
            <a:xfrm>
              <a:off x="7299466" y="3851216"/>
              <a:ext cx="8169" cy="66470"/>
            </a:xfrm>
            <a:custGeom>
              <a:avLst/>
              <a:gdLst/>
              <a:ahLst/>
              <a:cxnLst/>
              <a:rect l="l" t="t" r="r" b="b"/>
              <a:pathLst>
                <a:path w="5074" h="41286" extrusionOk="0">
                  <a:moveTo>
                    <a:pt x="2546" y="1"/>
                  </a:moveTo>
                  <a:cubicBezTo>
                    <a:pt x="2361" y="1"/>
                    <a:pt x="2170" y="21"/>
                    <a:pt x="1978" y="63"/>
                  </a:cubicBezTo>
                  <a:cubicBezTo>
                    <a:pt x="811" y="301"/>
                    <a:pt x="1" y="1396"/>
                    <a:pt x="1" y="2611"/>
                  </a:cubicBezTo>
                  <a:lnTo>
                    <a:pt x="1" y="38642"/>
                  </a:lnTo>
                  <a:cubicBezTo>
                    <a:pt x="1" y="40023"/>
                    <a:pt x="1073" y="41238"/>
                    <a:pt x="2478" y="41285"/>
                  </a:cubicBezTo>
                  <a:cubicBezTo>
                    <a:pt x="2492" y="41285"/>
                    <a:pt x="2507" y="41286"/>
                    <a:pt x="2521" y="41286"/>
                  </a:cubicBezTo>
                  <a:cubicBezTo>
                    <a:pt x="3930" y="41286"/>
                    <a:pt x="5073" y="40152"/>
                    <a:pt x="5073" y="38761"/>
                  </a:cubicBezTo>
                  <a:lnTo>
                    <a:pt x="5073" y="2515"/>
                  </a:lnTo>
                  <a:cubicBezTo>
                    <a:pt x="5073" y="1128"/>
                    <a:pt x="3942" y="1"/>
                    <a:pt x="2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5"/>
            <p:cNvSpPr/>
            <p:nvPr/>
          </p:nvSpPr>
          <p:spPr>
            <a:xfrm>
              <a:off x="7283210" y="3869095"/>
              <a:ext cx="8130" cy="18496"/>
            </a:xfrm>
            <a:custGeom>
              <a:avLst/>
              <a:gdLst/>
              <a:ahLst/>
              <a:cxnLst/>
              <a:rect l="l" t="t" r="r" b="b"/>
              <a:pathLst>
                <a:path w="5050" h="11488" extrusionOk="0">
                  <a:moveTo>
                    <a:pt x="2508" y="0"/>
                  </a:moveTo>
                  <a:cubicBezTo>
                    <a:pt x="2334" y="0"/>
                    <a:pt x="2157" y="18"/>
                    <a:pt x="1977" y="55"/>
                  </a:cubicBezTo>
                  <a:cubicBezTo>
                    <a:pt x="786" y="317"/>
                    <a:pt x="1" y="1412"/>
                    <a:pt x="1" y="2627"/>
                  </a:cubicBezTo>
                  <a:lnTo>
                    <a:pt x="1" y="8843"/>
                  </a:lnTo>
                  <a:cubicBezTo>
                    <a:pt x="1" y="10248"/>
                    <a:pt x="1072" y="11462"/>
                    <a:pt x="2453" y="11486"/>
                  </a:cubicBezTo>
                  <a:cubicBezTo>
                    <a:pt x="2482" y="11487"/>
                    <a:pt x="2511" y="11487"/>
                    <a:pt x="2540" y="11487"/>
                  </a:cubicBezTo>
                  <a:cubicBezTo>
                    <a:pt x="3929" y="11487"/>
                    <a:pt x="5049" y="10362"/>
                    <a:pt x="5049" y="8962"/>
                  </a:cubicBezTo>
                  <a:lnTo>
                    <a:pt x="5049" y="2532"/>
                  </a:lnTo>
                  <a:cubicBezTo>
                    <a:pt x="5049" y="1134"/>
                    <a:pt x="3901" y="0"/>
                    <a:pt x="2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5"/>
            <p:cNvSpPr/>
            <p:nvPr/>
          </p:nvSpPr>
          <p:spPr>
            <a:xfrm>
              <a:off x="7410234" y="3843147"/>
              <a:ext cx="8130" cy="19124"/>
            </a:xfrm>
            <a:custGeom>
              <a:avLst/>
              <a:gdLst/>
              <a:ahLst/>
              <a:cxnLst/>
              <a:rect l="l" t="t" r="r" b="b"/>
              <a:pathLst>
                <a:path w="5050" h="11878" extrusionOk="0">
                  <a:moveTo>
                    <a:pt x="2561" y="1"/>
                  </a:moveTo>
                  <a:cubicBezTo>
                    <a:pt x="2533" y="1"/>
                    <a:pt x="2505" y="1"/>
                    <a:pt x="2478" y="2"/>
                  </a:cubicBezTo>
                  <a:cubicBezTo>
                    <a:pt x="1073" y="26"/>
                    <a:pt x="1" y="1264"/>
                    <a:pt x="1" y="2645"/>
                  </a:cubicBezTo>
                  <a:lnTo>
                    <a:pt x="1" y="9242"/>
                  </a:lnTo>
                  <a:cubicBezTo>
                    <a:pt x="1" y="10528"/>
                    <a:pt x="930" y="11695"/>
                    <a:pt x="2216" y="11862"/>
                  </a:cubicBezTo>
                  <a:cubicBezTo>
                    <a:pt x="2313" y="11872"/>
                    <a:pt x="2410" y="11877"/>
                    <a:pt x="2505" y="11877"/>
                  </a:cubicBezTo>
                  <a:cubicBezTo>
                    <a:pt x="3920" y="11877"/>
                    <a:pt x="5050" y="10743"/>
                    <a:pt x="5050" y="9337"/>
                  </a:cubicBezTo>
                  <a:lnTo>
                    <a:pt x="5050" y="2526"/>
                  </a:lnTo>
                  <a:cubicBezTo>
                    <a:pt x="5050" y="1149"/>
                    <a:pt x="3928" y="1"/>
                    <a:pt x="2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5"/>
            <p:cNvSpPr/>
            <p:nvPr/>
          </p:nvSpPr>
          <p:spPr>
            <a:xfrm>
              <a:off x="7488951" y="3895958"/>
              <a:ext cx="8168" cy="19107"/>
            </a:xfrm>
            <a:custGeom>
              <a:avLst/>
              <a:gdLst/>
              <a:ahLst/>
              <a:cxnLst/>
              <a:rect l="l" t="t" r="r" b="b"/>
              <a:pathLst>
                <a:path w="5073" h="11868" extrusionOk="0">
                  <a:moveTo>
                    <a:pt x="2524" y="1"/>
                  </a:moveTo>
                  <a:cubicBezTo>
                    <a:pt x="2430" y="1"/>
                    <a:pt x="2335" y="6"/>
                    <a:pt x="2239" y="16"/>
                  </a:cubicBezTo>
                  <a:cubicBezTo>
                    <a:pt x="929" y="159"/>
                    <a:pt x="0" y="1326"/>
                    <a:pt x="0" y="2636"/>
                  </a:cubicBezTo>
                  <a:lnTo>
                    <a:pt x="0" y="9232"/>
                  </a:lnTo>
                  <a:cubicBezTo>
                    <a:pt x="0" y="10542"/>
                    <a:pt x="929" y="11709"/>
                    <a:pt x="2215" y="11852"/>
                  </a:cubicBezTo>
                  <a:cubicBezTo>
                    <a:pt x="2312" y="11862"/>
                    <a:pt x="2409" y="11868"/>
                    <a:pt x="2504" y="11868"/>
                  </a:cubicBezTo>
                  <a:cubicBezTo>
                    <a:pt x="3922" y="11868"/>
                    <a:pt x="5073" y="10734"/>
                    <a:pt x="5073" y="9328"/>
                  </a:cubicBezTo>
                  <a:lnTo>
                    <a:pt x="5073" y="2517"/>
                  </a:lnTo>
                  <a:cubicBezTo>
                    <a:pt x="5073" y="1133"/>
                    <a:pt x="3923" y="1"/>
                    <a:pt x="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5"/>
            <p:cNvSpPr/>
            <p:nvPr/>
          </p:nvSpPr>
          <p:spPr>
            <a:xfrm>
              <a:off x="7249547" y="3895945"/>
              <a:ext cx="8130" cy="19135"/>
            </a:xfrm>
            <a:custGeom>
              <a:avLst/>
              <a:gdLst/>
              <a:ahLst/>
              <a:cxnLst/>
              <a:rect l="l" t="t" r="r" b="b"/>
              <a:pathLst>
                <a:path w="5050" h="11885" extrusionOk="0">
                  <a:moveTo>
                    <a:pt x="2497" y="0"/>
                  </a:moveTo>
                  <a:cubicBezTo>
                    <a:pt x="2483" y="0"/>
                    <a:pt x="2468" y="0"/>
                    <a:pt x="2453" y="0"/>
                  </a:cubicBezTo>
                  <a:cubicBezTo>
                    <a:pt x="1072" y="48"/>
                    <a:pt x="0" y="1263"/>
                    <a:pt x="0" y="2644"/>
                  </a:cubicBezTo>
                  <a:lnTo>
                    <a:pt x="0" y="9240"/>
                  </a:lnTo>
                  <a:cubicBezTo>
                    <a:pt x="0" y="10622"/>
                    <a:pt x="1072" y="11836"/>
                    <a:pt x="2453" y="11884"/>
                  </a:cubicBezTo>
                  <a:cubicBezTo>
                    <a:pt x="2468" y="11884"/>
                    <a:pt x="2483" y="11884"/>
                    <a:pt x="2497" y="11884"/>
                  </a:cubicBezTo>
                  <a:cubicBezTo>
                    <a:pt x="3906" y="11884"/>
                    <a:pt x="5049" y="10750"/>
                    <a:pt x="5049" y="9359"/>
                  </a:cubicBezTo>
                  <a:lnTo>
                    <a:pt x="5049" y="2549"/>
                  </a:lnTo>
                  <a:cubicBezTo>
                    <a:pt x="5049" y="1134"/>
                    <a:pt x="3906" y="0"/>
                    <a:pt x="2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5"/>
            <p:cNvSpPr/>
            <p:nvPr/>
          </p:nvSpPr>
          <p:spPr>
            <a:xfrm>
              <a:off x="7446620" y="3869833"/>
              <a:ext cx="8130" cy="49425"/>
            </a:xfrm>
            <a:custGeom>
              <a:avLst/>
              <a:gdLst/>
              <a:ahLst/>
              <a:cxnLst/>
              <a:rect l="l" t="t" r="r" b="b"/>
              <a:pathLst>
                <a:path w="5050" h="30699" extrusionOk="0">
                  <a:moveTo>
                    <a:pt x="2540" y="0"/>
                  </a:moveTo>
                  <a:cubicBezTo>
                    <a:pt x="2511" y="0"/>
                    <a:pt x="2483" y="1"/>
                    <a:pt x="2454" y="2"/>
                  </a:cubicBezTo>
                  <a:cubicBezTo>
                    <a:pt x="1073" y="26"/>
                    <a:pt x="1" y="1240"/>
                    <a:pt x="1" y="2645"/>
                  </a:cubicBezTo>
                  <a:lnTo>
                    <a:pt x="1" y="28055"/>
                  </a:lnTo>
                  <a:cubicBezTo>
                    <a:pt x="1" y="29436"/>
                    <a:pt x="1073" y="30651"/>
                    <a:pt x="2454" y="30699"/>
                  </a:cubicBezTo>
                  <a:cubicBezTo>
                    <a:pt x="2468" y="30699"/>
                    <a:pt x="2483" y="30699"/>
                    <a:pt x="2498" y="30699"/>
                  </a:cubicBezTo>
                  <a:cubicBezTo>
                    <a:pt x="3906" y="30699"/>
                    <a:pt x="5050" y="29565"/>
                    <a:pt x="5050" y="28174"/>
                  </a:cubicBezTo>
                  <a:lnTo>
                    <a:pt x="5050" y="2526"/>
                  </a:lnTo>
                  <a:cubicBezTo>
                    <a:pt x="5050" y="1126"/>
                    <a:pt x="3929" y="0"/>
                    <a:pt x="2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4" name="Google Shape;5864;p39"/>
          <p:cNvSpPr/>
          <p:nvPr/>
        </p:nvSpPr>
        <p:spPr>
          <a:xfrm>
            <a:off x="869900" y="2555512"/>
            <a:ext cx="2310893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865" name="Google Shape;5865;p39"/>
          <p:cNvSpPr/>
          <p:nvPr/>
        </p:nvSpPr>
        <p:spPr>
          <a:xfrm>
            <a:off x="3479238" y="2436315"/>
            <a:ext cx="2310893" cy="812407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866" name="Google Shape;5866;p39"/>
          <p:cNvSpPr/>
          <p:nvPr/>
        </p:nvSpPr>
        <p:spPr>
          <a:xfrm>
            <a:off x="5963350" y="2402616"/>
            <a:ext cx="2310893" cy="84610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867" name="Google Shape;5867;p39"/>
          <p:cNvSpPr txBox="1">
            <a:spLocks noGrp="1"/>
          </p:cNvSpPr>
          <p:nvPr>
            <p:ph type="title"/>
          </p:nvPr>
        </p:nvSpPr>
        <p:spPr>
          <a:xfrm>
            <a:off x="937700" y="2556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deforestacion</a:t>
            </a:r>
            <a:endParaRPr sz="3000" dirty="0"/>
          </a:p>
        </p:txBody>
      </p:sp>
      <p:sp>
        <p:nvSpPr>
          <p:cNvPr id="5868" name="Google Shape;5868;p39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869" name="Google Shape;5869;p3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</a:t>
            </a:r>
            <a:r>
              <a:rPr lang="en" dirty="0"/>
              <a:t>resiones dinamicas </a:t>
            </a:r>
            <a:endParaRPr dirty="0"/>
          </a:p>
        </p:txBody>
      </p:sp>
      <p:sp>
        <p:nvSpPr>
          <p:cNvPr id="5870" name="Google Shape;5870;p39"/>
          <p:cNvSpPr txBox="1">
            <a:spLocks noGrp="1"/>
          </p:cNvSpPr>
          <p:nvPr>
            <p:ph type="subTitle" idx="1"/>
          </p:nvPr>
        </p:nvSpPr>
        <p:spPr>
          <a:xfrm>
            <a:off x="937700" y="30846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</p:txBody>
      </p:sp>
      <p:sp>
        <p:nvSpPr>
          <p:cNvPr id="5871" name="Google Shape;5871;p39"/>
          <p:cNvSpPr txBox="1">
            <a:spLocks noGrp="1"/>
          </p:cNvSpPr>
          <p:nvPr>
            <p:ph type="title" idx="2"/>
          </p:nvPr>
        </p:nvSpPr>
        <p:spPr>
          <a:xfrm>
            <a:off x="3547030" y="2556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A</a:t>
            </a:r>
            <a:r>
              <a:rPr lang="en" sz="3000" dirty="0"/>
              <a:t>gricultura industrial</a:t>
            </a:r>
            <a:endParaRPr sz="3000" dirty="0"/>
          </a:p>
        </p:txBody>
      </p:sp>
      <p:sp>
        <p:nvSpPr>
          <p:cNvPr id="5872" name="Google Shape;5872;p39"/>
          <p:cNvSpPr txBox="1">
            <a:spLocks noGrp="1"/>
          </p:cNvSpPr>
          <p:nvPr>
            <p:ph type="subTitle" idx="3"/>
          </p:nvPr>
        </p:nvSpPr>
        <p:spPr>
          <a:xfrm>
            <a:off x="3547030" y="33525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</a:t>
            </a:r>
            <a:endParaRPr dirty="0"/>
          </a:p>
        </p:txBody>
      </p:sp>
      <p:sp>
        <p:nvSpPr>
          <p:cNvPr id="5873" name="Google Shape;5873;p39"/>
          <p:cNvSpPr txBox="1">
            <a:spLocks noGrp="1"/>
          </p:cNvSpPr>
          <p:nvPr>
            <p:ph type="title" idx="4"/>
          </p:nvPr>
        </p:nvSpPr>
        <p:spPr>
          <a:xfrm>
            <a:off x="6031147" y="2529551"/>
            <a:ext cx="2175300" cy="569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D</a:t>
            </a:r>
            <a:r>
              <a:rPr lang="en" sz="3000" dirty="0"/>
              <a:t>esarrollo no sostenible </a:t>
            </a:r>
            <a:endParaRPr sz="3000" dirty="0"/>
          </a:p>
        </p:txBody>
      </p:sp>
      <p:sp>
        <p:nvSpPr>
          <p:cNvPr id="5874" name="Google Shape;5874;p39"/>
          <p:cNvSpPr txBox="1">
            <a:spLocks noGrp="1"/>
          </p:cNvSpPr>
          <p:nvPr>
            <p:ph type="subTitle" idx="5"/>
          </p:nvPr>
        </p:nvSpPr>
        <p:spPr>
          <a:xfrm>
            <a:off x="6028505" y="3326882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being red, Mars is actually a cold place. It’s full of iron oxide dust</a:t>
            </a:r>
            <a:endParaRPr dirty="0"/>
          </a:p>
        </p:txBody>
      </p:sp>
      <p:grpSp>
        <p:nvGrpSpPr>
          <p:cNvPr id="5875" name="Google Shape;5875;p39"/>
          <p:cNvGrpSpPr/>
          <p:nvPr/>
        </p:nvGrpSpPr>
        <p:grpSpPr>
          <a:xfrm>
            <a:off x="1726934" y="1819799"/>
            <a:ext cx="596831" cy="628213"/>
            <a:chOff x="822084" y="1461429"/>
            <a:chExt cx="264096" cy="277983"/>
          </a:xfrm>
        </p:grpSpPr>
        <p:sp>
          <p:nvSpPr>
            <p:cNvPr id="5876" name="Google Shape;5876;p39"/>
            <p:cNvSpPr/>
            <p:nvPr/>
          </p:nvSpPr>
          <p:spPr>
            <a:xfrm>
              <a:off x="834845" y="1461429"/>
              <a:ext cx="129066" cy="127533"/>
            </a:xfrm>
            <a:custGeom>
              <a:avLst/>
              <a:gdLst/>
              <a:ahLst/>
              <a:cxnLst/>
              <a:rect l="l" t="t" r="r" b="b"/>
              <a:pathLst>
                <a:path w="80165" h="79213" extrusionOk="0">
                  <a:moveTo>
                    <a:pt x="58147" y="1"/>
                  </a:moveTo>
                  <a:cubicBezTo>
                    <a:pt x="55991" y="1"/>
                    <a:pt x="54114" y="2137"/>
                    <a:pt x="54898" y="4507"/>
                  </a:cubicBezTo>
                  <a:cubicBezTo>
                    <a:pt x="56207" y="8412"/>
                    <a:pt x="56922" y="12580"/>
                    <a:pt x="56922" y="16914"/>
                  </a:cubicBezTo>
                  <a:cubicBezTo>
                    <a:pt x="56922" y="38451"/>
                    <a:pt x="39394" y="55970"/>
                    <a:pt x="17886" y="55970"/>
                  </a:cubicBezTo>
                  <a:cubicBezTo>
                    <a:pt x="17871" y="55970"/>
                    <a:pt x="17857" y="55970"/>
                    <a:pt x="17842" y="55970"/>
                  </a:cubicBezTo>
                  <a:cubicBezTo>
                    <a:pt x="13508" y="55970"/>
                    <a:pt x="9364" y="55255"/>
                    <a:pt x="5459" y="53945"/>
                  </a:cubicBezTo>
                  <a:cubicBezTo>
                    <a:pt x="5083" y="53821"/>
                    <a:pt x="4713" y="53764"/>
                    <a:pt x="4357" y="53764"/>
                  </a:cubicBezTo>
                  <a:cubicBezTo>
                    <a:pt x="1845" y="53764"/>
                    <a:pt x="1" y="56616"/>
                    <a:pt x="1482" y="58994"/>
                  </a:cubicBezTo>
                  <a:cubicBezTo>
                    <a:pt x="8959" y="71116"/>
                    <a:pt x="22367" y="79212"/>
                    <a:pt x="37656" y="79212"/>
                  </a:cubicBezTo>
                  <a:cubicBezTo>
                    <a:pt x="61161" y="79212"/>
                    <a:pt x="80165" y="60209"/>
                    <a:pt x="80165" y="36704"/>
                  </a:cubicBezTo>
                  <a:cubicBezTo>
                    <a:pt x="80165" y="21415"/>
                    <a:pt x="72068" y="8007"/>
                    <a:pt x="59946" y="530"/>
                  </a:cubicBezTo>
                  <a:cubicBezTo>
                    <a:pt x="59359" y="164"/>
                    <a:pt x="58742" y="1"/>
                    <a:pt x="58147" y="1"/>
                  </a:cubicBezTo>
                  <a:close/>
                </a:path>
              </a:pathLst>
            </a:custGeom>
            <a:solidFill>
              <a:srgbClr val="F6C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9"/>
            <p:cNvSpPr/>
            <p:nvPr/>
          </p:nvSpPr>
          <p:spPr>
            <a:xfrm>
              <a:off x="839338" y="1464390"/>
              <a:ext cx="124572" cy="124572"/>
            </a:xfrm>
            <a:custGeom>
              <a:avLst/>
              <a:gdLst/>
              <a:ahLst/>
              <a:cxnLst/>
              <a:rect l="l" t="t" r="r" b="b"/>
              <a:pathLst>
                <a:path w="77374" h="77374" extrusionOk="0">
                  <a:moveTo>
                    <a:pt x="59179" y="1"/>
                  </a:moveTo>
                  <a:cubicBezTo>
                    <a:pt x="63990" y="6907"/>
                    <a:pt x="66800" y="15266"/>
                    <a:pt x="66800" y="24315"/>
                  </a:cubicBezTo>
                  <a:cubicBezTo>
                    <a:pt x="66800" y="47772"/>
                    <a:pt x="47772" y="66800"/>
                    <a:pt x="24291" y="66800"/>
                  </a:cubicBezTo>
                  <a:cubicBezTo>
                    <a:pt x="15266" y="66800"/>
                    <a:pt x="6883" y="63990"/>
                    <a:pt x="1" y="59179"/>
                  </a:cubicBezTo>
                  <a:lnTo>
                    <a:pt x="1" y="59179"/>
                  </a:lnTo>
                  <a:cubicBezTo>
                    <a:pt x="7693" y="70181"/>
                    <a:pt x="20433" y="77373"/>
                    <a:pt x="34865" y="77373"/>
                  </a:cubicBezTo>
                  <a:cubicBezTo>
                    <a:pt x="58346" y="77373"/>
                    <a:pt x="77374" y="58346"/>
                    <a:pt x="77374" y="34865"/>
                  </a:cubicBezTo>
                  <a:cubicBezTo>
                    <a:pt x="77374" y="20433"/>
                    <a:pt x="70182" y="7693"/>
                    <a:pt x="59179" y="1"/>
                  </a:cubicBezTo>
                  <a:close/>
                </a:path>
              </a:pathLst>
            </a:custGeom>
            <a:solidFill>
              <a:srgbClr val="FAB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9"/>
            <p:cNvSpPr/>
            <p:nvPr/>
          </p:nvSpPr>
          <p:spPr>
            <a:xfrm>
              <a:off x="878025" y="1525161"/>
              <a:ext cx="208155" cy="119241"/>
            </a:xfrm>
            <a:custGeom>
              <a:avLst/>
              <a:gdLst/>
              <a:ahLst/>
              <a:cxnLst/>
              <a:rect l="l" t="t" r="r" b="b"/>
              <a:pathLst>
                <a:path w="129289" h="74063" extrusionOk="0">
                  <a:moveTo>
                    <a:pt x="67276" y="0"/>
                  </a:moveTo>
                  <a:cubicBezTo>
                    <a:pt x="51392" y="0"/>
                    <a:pt x="37842" y="9979"/>
                    <a:pt x="32579" y="24029"/>
                  </a:cubicBezTo>
                  <a:cubicBezTo>
                    <a:pt x="13813" y="24267"/>
                    <a:pt x="0" y="45176"/>
                    <a:pt x="12955" y="65061"/>
                  </a:cubicBezTo>
                  <a:cubicBezTo>
                    <a:pt x="16623" y="70705"/>
                    <a:pt x="22934" y="74063"/>
                    <a:pt x="29649" y="74063"/>
                  </a:cubicBezTo>
                  <a:lnTo>
                    <a:pt x="106070" y="74063"/>
                  </a:lnTo>
                  <a:cubicBezTo>
                    <a:pt x="110738" y="74063"/>
                    <a:pt x="116691" y="70872"/>
                    <a:pt x="119239" y="66966"/>
                  </a:cubicBezTo>
                  <a:cubicBezTo>
                    <a:pt x="129289" y="51511"/>
                    <a:pt x="118763" y="35246"/>
                    <a:pt x="104236" y="34745"/>
                  </a:cubicBezTo>
                  <a:cubicBezTo>
                    <a:pt x="103069" y="15361"/>
                    <a:pt x="86971" y="0"/>
                    <a:pt x="67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9"/>
            <p:cNvSpPr/>
            <p:nvPr/>
          </p:nvSpPr>
          <p:spPr>
            <a:xfrm>
              <a:off x="943359" y="1525161"/>
              <a:ext cx="133467" cy="119241"/>
            </a:xfrm>
            <a:custGeom>
              <a:avLst/>
              <a:gdLst/>
              <a:ahLst/>
              <a:cxnLst/>
              <a:rect l="l" t="t" r="r" b="b"/>
              <a:pathLst>
                <a:path w="82899" h="74063" extrusionOk="0">
                  <a:moveTo>
                    <a:pt x="26696" y="0"/>
                  </a:moveTo>
                  <a:cubicBezTo>
                    <a:pt x="16194" y="0"/>
                    <a:pt x="6740" y="4358"/>
                    <a:pt x="0" y="11360"/>
                  </a:cubicBezTo>
                  <a:cubicBezTo>
                    <a:pt x="2501" y="10836"/>
                    <a:pt x="5073" y="10550"/>
                    <a:pt x="7740" y="10550"/>
                  </a:cubicBezTo>
                  <a:cubicBezTo>
                    <a:pt x="27434" y="10550"/>
                    <a:pt x="43533" y="25910"/>
                    <a:pt x="44700" y="45295"/>
                  </a:cubicBezTo>
                  <a:cubicBezTo>
                    <a:pt x="55250" y="45676"/>
                    <a:pt x="63680" y="54321"/>
                    <a:pt x="63680" y="64942"/>
                  </a:cubicBezTo>
                  <a:cubicBezTo>
                    <a:pt x="63680" y="68228"/>
                    <a:pt x="62870" y="71348"/>
                    <a:pt x="61442" y="74063"/>
                  </a:cubicBezTo>
                  <a:lnTo>
                    <a:pt x="62680" y="74063"/>
                  </a:lnTo>
                  <a:cubicBezTo>
                    <a:pt x="73230" y="74063"/>
                    <a:pt x="82351" y="65442"/>
                    <a:pt x="82613" y="54892"/>
                  </a:cubicBezTo>
                  <a:cubicBezTo>
                    <a:pt x="82898" y="44033"/>
                    <a:pt x="74349" y="35127"/>
                    <a:pt x="63656" y="34745"/>
                  </a:cubicBezTo>
                  <a:cubicBezTo>
                    <a:pt x="62466" y="15361"/>
                    <a:pt x="46367" y="0"/>
                    <a:pt x="266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9"/>
            <p:cNvSpPr/>
            <p:nvPr/>
          </p:nvSpPr>
          <p:spPr>
            <a:xfrm>
              <a:off x="1025063" y="1570131"/>
              <a:ext cx="10009" cy="16069"/>
            </a:xfrm>
            <a:custGeom>
              <a:avLst/>
              <a:gdLst/>
              <a:ahLst/>
              <a:cxnLst/>
              <a:rect l="l" t="t" r="r" b="b"/>
              <a:pathLst>
                <a:path w="6217" h="9981" extrusionOk="0">
                  <a:moveTo>
                    <a:pt x="2830" y="1"/>
                  </a:moveTo>
                  <a:cubicBezTo>
                    <a:pt x="2627" y="1"/>
                    <a:pt x="2421" y="24"/>
                    <a:pt x="2216" y="74"/>
                  </a:cubicBezTo>
                  <a:cubicBezTo>
                    <a:pt x="858" y="407"/>
                    <a:pt x="1" y="1789"/>
                    <a:pt x="334" y="3170"/>
                  </a:cubicBezTo>
                  <a:cubicBezTo>
                    <a:pt x="691" y="4599"/>
                    <a:pt x="906" y="6075"/>
                    <a:pt x="1001" y="7576"/>
                  </a:cubicBezTo>
                  <a:cubicBezTo>
                    <a:pt x="1073" y="8933"/>
                    <a:pt x="2216" y="9981"/>
                    <a:pt x="3549" y="9981"/>
                  </a:cubicBezTo>
                  <a:lnTo>
                    <a:pt x="3716" y="9981"/>
                  </a:lnTo>
                  <a:cubicBezTo>
                    <a:pt x="5121" y="9886"/>
                    <a:pt x="6216" y="8671"/>
                    <a:pt x="6121" y="7266"/>
                  </a:cubicBezTo>
                  <a:cubicBezTo>
                    <a:pt x="6002" y="5480"/>
                    <a:pt x="5740" y="3694"/>
                    <a:pt x="5335" y="1955"/>
                  </a:cubicBezTo>
                  <a:cubicBezTo>
                    <a:pt x="5051" y="780"/>
                    <a:pt x="3991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9"/>
            <p:cNvSpPr/>
            <p:nvPr/>
          </p:nvSpPr>
          <p:spPr>
            <a:xfrm>
              <a:off x="992781" y="1537527"/>
              <a:ext cx="37230" cy="29811"/>
            </a:xfrm>
            <a:custGeom>
              <a:avLst/>
              <a:gdLst/>
              <a:ahLst/>
              <a:cxnLst/>
              <a:rect l="l" t="t" r="r" b="b"/>
              <a:pathLst>
                <a:path w="23124" h="18516" extrusionOk="0">
                  <a:moveTo>
                    <a:pt x="2829" y="0"/>
                  </a:moveTo>
                  <a:cubicBezTo>
                    <a:pt x="1681" y="0"/>
                    <a:pt x="638" y="772"/>
                    <a:pt x="357" y="1917"/>
                  </a:cubicBezTo>
                  <a:cubicBezTo>
                    <a:pt x="0" y="3298"/>
                    <a:pt x="834" y="4703"/>
                    <a:pt x="2191" y="5036"/>
                  </a:cubicBezTo>
                  <a:cubicBezTo>
                    <a:pt x="8859" y="6751"/>
                    <a:pt x="14598" y="11180"/>
                    <a:pt x="17956" y="17205"/>
                  </a:cubicBezTo>
                  <a:cubicBezTo>
                    <a:pt x="18432" y="18039"/>
                    <a:pt x="19290" y="18515"/>
                    <a:pt x="20195" y="18515"/>
                  </a:cubicBezTo>
                  <a:cubicBezTo>
                    <a:pt x="20623" y="18515"/>
                    <a:pt x="21052" y="18420"/>
                    <a:pt x="21433" y="18206"/>
                  </a:cubicBezTo>
                  <a:cubicBezTo>
                    <a:pt x="22671" y="17515"/>
                    <a:pt x="23124" y="15943"/>
                    <a:pt x="22433" y="14705"/>
                  </a:cubicBezTo>
                  <a:cubicBezTo>
                    <a:pt x="18409" y="7465"/>
                    <a:pt x="11502" y="2131"/>
                    <a:pt x="3477" y="83"/>
                  </a:cubicBezTo>
                  <a:cubicBezTo>
                    <a:pt x="3260" y="27"/>
                    <a:pt x="3043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9"/>
            <p:cNvSpPr/>
            <p:nvPr/>
          </p:nvSpPr>
          <p:spPr>
            <a:xfrm>
              <a:off x="850188" y="1559130"/>
              <a:ext cx="148766" cy="85272"/>
            </a:xfrm>
            <a:custGeom>
              <a:avLst/>
              <a:gdLst/>
              <a:ahLst/>
              <a:cxnLst/>
              <a:rect l="l" t="t" r="r" b="b"/>
              <a:pathLst>
                <a:path w="92401" h="52964" extrusionOk="0">
                  <a:moveTo>
                    <a:pt x="44344" y="1"/>
                  </a:moveTo>
                  <a:cubicBezTo>
                    <a:pt x="30245" y="1"/>
                    <a:pt x="18743" y="11003"/>
                    <a:pt x="17909" y="24863"/>
                  </a:cubicBezTo>
                  <a:cubicBezTo>
                    <a:pt x="7526" y="25220"/>
                    <a:pt x="1" y="36818"/>
                    <a:pt x="7169" y="47868"/>
                  </a:cubicBezTo>
                  <a:cubicBezTo>
                    <a:pt x="9003" y="50678"/>
                    <a:pt x="13266" y="52964"/>
                    <a:pt x="16600" y="52964"/>
                  </a:cubicBezTo>
                  <a:lnTo>
                    <a:pt x="71206" y="52964"/>
                  </a:lnTo>
                  <a:cubicBezTo>
                    <a:pt x="75469" y="52964"/>
                    <a:pt x="80899" y="50059"/>
                    <a:pt x="83209" y="46486"/>
                  </a:cubicBezTo>
                  <a:cubicBezTo>
                    <a:pt x="92401" y="32293"/>
                    <a:pt x="82542" y="17362"/>
                    <a:pt x="69134" y="17195"/>
                  </a:cubicBezTo>
                  <a:cubicBezTo>
                    <a:pt x="65372" y="7145"/>
                    <a:pt x="55679" y="1"/>
                    <a:pt x="44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9"/>
            <p:cNvSpPr/>
            <p:nvPr/>
          </p:nvSpPr>
          <p:spPr>
            <a:xfrm>
              <a:off x="894397" y="1559169"/>
              <a:ext cx="95547" cy="85233"/>
            </a:xfrm>
            <a:custGeom>
              <a:avLst/>
              <a:gdLst/>
              <a:ahLst/>
              <a:cxnLst/>
              <a:rect l="l" t="t" r="r" b="b"/>
              <a:pathLst>
                <a:path w="59346" h="52940" extrusionOk="0">
                  <a:moveTo>
                    <a:pt x="16885" y="1"/>
                  </a:moveTo>
                  <a:cubicBezTo>
                    <a:pt x="10455" y="1"/>
                    <a:pt x="4572" y="2287"/>
                    <a:pt x="0" y="6073"/>
                  </a:cubicBezTo>
                  <a:cubicBezTo>
                    <a:pt x="1286" y="5883"/>
                    <a:pt x="2596" y="5788"/>
                    <a:pt x="3953" y="5788"/>
                  </a:cubicBezTo>
                  <a:cubicBezTo>
                    <a:pt x="15289" y="5788"/>
                    <a:pt x="24981" y="12932"/>
                    <a:pt x="28744" y="22982"/>
                  </a:cubicBezTo>
                  <a:cubicBezTo>
                    <a:pt x="38532" y="23101"/>
                    <a:pt x="46415" y="31055"/>
                    <a:pt x="46415" y="40866"/>
                  </a:cubicBezTo>
                  <a:cubicBezTo>
                    <a:pt x="46415" y="45510"/>
                    <a:pt x="44628" y="49773"/>
                    <a:pt x="41699" y="52940"/>
                  </a:cubicBezTo>
                  <a:cubicBezTo>
                    <a:pt x="51463" y="52821"/>
                    <a:pt x="59346" y="44867"/>
                    <a:pt x="59346" y="35079"/>
                  </a:cubicBezTo>
                  <a:cubicBezTo>
                    <a:pt x="59346" y="25268"/>
                    <a:pt x="51439" y="17314"/>
                    <a:pt x="41675" y="17195"/>
                  </a:cubicBezTo>
                  <a:cubicBezTo>
                    <a:pt x="37913" y="7145"/>
                    <a:pt x="28220" y="1"/>
                    <a:pt x="1688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9"/>
            <p:cNvSpPr/>
            <p:nvPr/>
          </p:nvSpPr>
          <p:spPr>
            <a:xfrm>
              <a:off x="822084" y="1569690"/>
              <a:ext cx="157239" cy="54622"/>
            </a:xfrm>
            <a:custGeom>
              <a:avLst/>
              <a:gdLst/>
              <a:ahLst/>
              <a:cxnLst/>
              <a:rect l="l" t="t" r="r" b="b"/>
              <a:pathLst>
                <a:path w="97664" h="33927" extrusionOk="0">
                  <a:moveTo>
                    <a:pt x="79669" y="1"/>
                  </a:moveTo>
                  <a:cubicBezTo>
                    <a:pt x="70318" y="1"/>
                    <a:pt x="62705" y="7608"/>
                    <a:pt x="62705" y="16947"/>
                  </a:cubicBezTo>
                  <a:cubicBezTo>
                    <a:pt x="62705" y="19005"/>
                    <a:pt x="64376" y="20671"/>
                    <a:pt x="66428" y="20671"/>
                  </a:cubicBezTo>
                  <a:cubicBezTo>
                    <a:pt x="66751" y="20671"/>
                    <a:pt x="67083" y="20630"/>
                    <a:pt x="67420" y="20543"/>
                  </a:cubicBezTo>
                  <a:cubicBezTo>
                    <a:pt x="69039" y="20114"/>
                    <a:pt x="70111" y="18566"/>
                    <a:pt x="70135" y="16875"/>
                  </a:cubicBezTo>
                  <a:cubicBezTo>
                    <a:pt x="70158" y="11660"/>
                    <a:pt x="74421" y="7421"/>
                    <a:pt x="79660" y="7421"/>
                  </a:cubicBezTo>
                  <a:cubicBezTo>
                    <a:pt x="85471" y="7421"/>
                    <a:pt x="90091" y="12612"/>
                    <a:pt x="89067" y="18590"/>
                  </a:cubicBezTo>
                  <a:cubicBezTo>
                    <a:pt x="88305" y="23210"/>
                    <a:pt x="84185" y="26496"/>
                    <a:pt x="79518" y="26496"/>
                  </a:cubicBezTo>
                  <a:lnTo>
                    <a:pt x="4049" y="26496"/>
                  </a:lnTo>
                  <a:cubicBezTo>
                    <a:pt x="1787" y="26496"/>
                    <a:pt x="1" y="28497"/>
                    <a:pt x="382" y="30830"/>
                  </a:cubicBezTo>
                  <a:cubicBezTo>
                    <a:pt x="668" y="32640"/>
                    <a:pt x="2311" y="33926"/>
                    <a:pt x="4145" y="33926"/>
                  </a:cubicBezTo>
                  <a:lnTo>
                    <a:pt x="79660" y="33926"/>
                  </a:lnTo>
                  <a:cubicBezTo>
                    <a:pt x="89663" y="33926"/>
                    <a:pt x="97664" y="25234"/>
                    <a:pt x="96521" y="15018"/>
                  </a:cubicBezTo>
                  <a:cubicBezTo>
                    <a:pt x="95664" y="7207"/>
                    <a:pt x="89401" y="967"/>
                    <a:pt x="81613" y="110"/>
                  </a:cubicBezTo>
                  <a:cubicBezTo>
                    <a:pt x="80958" y="37"/>
                    <a:pt x="80310" y="1"/>
                    <a:pt x="79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9"/>
            <p:cNvSpPr/>
            <p:nvPr/>
          </p:nvSpPr>
          <p:spPr>
            <a:xfrm>
              <a:off x="857090" y="1660121"/>
              <a:ext cx="105516" cy="54622"/>
            </a:xfrm>
            <a:custGeom>
              <a:avLst/>
              <a:gdLst/>
              <a:ahLst/>
              <a:cxnLst/>
              <a:rect l="l" t="t" r="r" b="b"/>
              <a:pathLst>
                <a:path w="65538" h="33927" extrusionOk="0">
                  <a:moveTo>
                    <a:pt x="4144" y="1"/>
                  </a:moveTo>
                  <a:cubicBezTo>
                    <a:pt x="2311" y="1"/>
                    <a:pt x="667" y="1287"/>
                    <a:pt x="382" y="3097"/>
                  </a:cubicBezTo>
                  <a:cubicBezTo>
                    <a:pt x="1" y="5431"/>
                    <a:pt x="1787" y="7431"/>
                    <a:pt x="4049" y="7431"/>
                  </a:cubicBezTo>
                  <a:lnTo>
                    <a:pt x="47391" y="7431"/>
                  </a:lnTo>
                  <a:cubicBezTo>
                    <a:pt x="52059" y="7431"/>
                    <a:pt x="56179" y="10717"/>
                    <a:pt x="56965" y="15337"/>
                  </a:cubicBezTo>
                  <a:cubicBezTo>
                    <a:pt x="57965" y="21315"/>
                    <a:pt x="53345" y="26530"/>
                    <a:pt x="47558" y="26530"/>
                  </a:cubicBezTo>
                  <a:cubicBezTo>
                    <a:pt x="42319" y="26530"/>
                    <a:pt x="38056" y="22291"/>
                    <a:pt x="38009" y="17076"/>
                  </a:cubicBezTo>
                  <a:cubicBezTo>
                    <a:pt x="37985" y="15290"/>
                    <a:pt x="36794" y="13670"/>
                    <a:pt x="35032" y="13337"/>
                  </a:cubicBezTo>
                  <a:cubicBezTo>
                    <a:pt x="34783" y="13290"/>
                    <a:pt x="34538" y="13267"/>
                    <a:pt x="34299" y="13267"/>
                  </a:cubicBezTo>
                  <a:cubicBezTo>
                    <a:pt x="32241" y="13267"/>
                    <a:pt x="30578" y="14933"/>
                    <a:pt x="30578" y="16981"/>
                  </a:cubicBezTo>
                  <a:cubicBezTo>
                    <a:pt x="30578" y="26319"/>
                    <a:pt x="38192" y="33926"/>
                    <a:pt x="47543" y="33926"/>
                  </a:cubicBezTo>
                  <a:cubicBezTo>
                    <a:pt x="48183" y="33926"/>
                    <a:pt x="48832" y="33891"/>
                    <a:pt x="49487" y="33817"/>
                  </a:cubicBezTo>
                  <a:cubicBezTo>
                    <a:pt x="57298" y="32960"/>
                    <a:pt x="63538" y="26721"/>
                    <a:pt x="64419" y="18909"/>
                  </a:cubicBezTo>
                  <a:cubicBezTo>
                    <a:pt x="65538" y="8693"/>
                    <a:pt x="57536" y="1"/>
                    <a:pt x="47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9"/>
            <p:cNvSpPr/>
            <p:nvPr/>
          </p:nvSpPr>
          <p:spPr>
            <a:xfrm>
              <a:off x="840335" y="1636235"/>
              <a:ext cx="184194" cy="54637"/>
            </a:xfrm>
            <a:custGeom>
              <a:avLst/>
              <a:gdLst/>
              <a:ahLst/>
              <a:cxnLst/>
              <a:rect l="l" t="t" r="r" b="b"/>
              <a:pathLst>
                <a:path w="114406" h="33936" extrusionOk="0">
                  <a:moveTo>
                    <a:pt x="4121" y="1"/>
                  </a:moveTo>
                  <a:cubicBezTo>
                    <a:pt x="2287" y="1"/>
                    <a:pt x="644" y="1287"/>
                    <a:pt x="358" y="3096"/>
                  </a:cubicBezTo>
                  <a:cubicBezTo>
                    <a:pt x="1" y="5430"/>
                    <a:pt x="1763" y="7431"/>
                    <a:pt x="4025" y="7431"/>
                  </a:cubicBezTo>
                  <a:lnTo>
                    <a:pt x="97283" y="7431"/>
                  </a:lnTo>
                  <a:cubicBezTo>
                    <a:pt x="101950" y="7431"/>
                    <a:pt x="106070" y="10717"/>
                    <a:pt x="106856" y="15337"/>
                  </a:cubicBezTo>
                  <a:cubicBezTo>
                    <a:pt x="107856" y="21314"/>
                    <a:pt x="103236" y="26506"/>
                    <a:pt x="97450" y="26506"/>
                  </a:cubicBezTo>
                  <a:cubicBezTo>
                    <a:pt x="92210" y="26506"/>
                    <a:pt x="87948" y="22291"/>
                    <a:pt x="87900" y="17075"/>
                  </a:cubicBezTo>
                  <a:cubicBezTo>
                    <a:pt x="87876" y="15289"/>
                    <a:pt x="86685" y="13670"/>
                    <a:pt x="84899" y="13337"/>
                  </a:cubicBezTo>
                  <a:cubicBezTo>
                    <a:pt x="84653" y="13289"/>
                    <a:pt x="84411" y="13267"/>
                    <a:pt x="84173" y="13267"/>
                  </a:cubicBezTo>
                  <a:cubicBezTo>
                    <a:pt x="82132" y="13267"/>
                    <a:pt x="80470" y="14932"/>
                    <a:pt x="80470" y="16980"/>
                  </a:cubicBezTo>
                  <a:cubicBezTo>
                    <a:pt x="80470" y="26339"/>
                    <a:pt x="88090" y="33936"/>
                    <a:pt x="97426" y="33936"/>
                  </a:cubicBezTo>
                  <a:cubicBezTo>
                    <a:pt x="106785" y="33936"/>
                    <a:pt x="114405" y="26339"/>
                    <a:pt x="114405" y="16980"/>
                  </a:cubicBezTo>
                  <a:cubicBezTo>
                    <a:pt x="114405" y="7621"/>
                    <a:pt x="106785" y="1"/>
                    <a:pt x="97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9"/>
            <p:cNvSpPr/>
            <p:nvPr/>
          </p:nvSpPr>
          <p:spPr>
            <a:xfrm>
              <a:off x="828603" y="1686826"/>
              <a:ext cx="48234" cy="47410"/>
            </a:xfrm>
            <a:custGeom>
              <a:avLst/>
              <a:gdLst/>
              <a:ahLst/>
              <a:cxnLst/>
              <a:rect l="l" t="t" r="r" b="b"/>
              <a:pathLst>
                <a:path w="29959" h="29447" extrusionOk="0">
                  <a:moveTo>
                    <a:pt x="27149" y="1"/>
                  </a:moveTo>
                  <a:cubicBezTo>
                    <a:pt x="26494" y="1"/>
                    <a:pt x="25839" y="251"/>
                    <a:pt x="25339" y="751"/>
                  </a:cubicBezTo>
                  <a:lnTo>
                    <a:pt x="1001" y="25065"/>
                  </a:lnTo>
                  <a:cubicBezTo>
                    <a:pt x="0" y="26065"/>
                    <a:pt x="0" y="27709"/>
                    <a:pt x="1001" y="28709"/>
                  </a:cubicBezTo>
                  <a:cubicBezTo>
                    <a:pt x="1501" y="29209"/>
                    <a:pt x="2168" y="29447"/>
                    <a:pt x="2811" y="29447"/>
                  </a:cubicBezTo>
                  <a:cubicBezTo>
                    <a:pt x="3477" y="29447"/>
                    <a:pt x="4144" y="29209"/>
                    <a:pt x="4644" y="28709"/>
                  </a:cubicBezTo>
                  <a:lnTo>
                    <a:pt x="28959" y="4371"/>
                  </a:lnTo>
                  <a:cubicBezTo>
                    <a:pt x="29959" y="3370"/>
                    <a:pt x="29959" y="1751"/>
                    <a:pt x="28959" y="751"/>
                  </a:cubicBezTo>
                  <a:cubicBezTo>
                    <a:pt x="28459" y="251"/>
                    <a:pt x="27804" y="1"/>
                    <a:pt x="27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9"/>
            <p:cNvSpPr/>
            <p:nvPr/>
          </p:nvSpPr>
          <p:spPr>
            <a:xfrm>
              <a:off x="859660" y="1699018"/>
              <a:ext cx="29408" cy="28586"/>
            </a:xfrm>
            <a:custGeom>
              <a:avLst/>
              <a:gdLst/>
              <a:ahLst/>
              <a:cxnLst/>
              <a:rect l="l" t="t" r="r" b="b"/>
              <a:pathLst>
                <a:path w="18266" h="17755" extrusionOk="0">
                  <a:moveTo>
                    <a:pt x="15432" y="1"/>
                  </a:moveTo>
                  <a:cubicBezTo>
                    <a:pt x="14777" y="1"/>
                    <a:pt x="14122" y="251"/>
                    <a:pt x="13622" y="751"/>
                  </a:cubicBezTo>
                  <a:lnTo>
                    <a:pt x="1000" y="13372"/>
                  </a:lnTo>
                  <a:cubicBezTo>
                    <a:pt x="0" y="14373"/>
                    <a:pt x="0" y="15992"/>
                    <a:pt x="1000" y="16992"/>
                  </a:cubicBezTo>
                  <a:cubicBezTo>
                    <a:pt x="1500" y="17492"/>
                    <a:pt x="2167" y="17754"/>
                    <a:pt x="2810" y="17754"/>
                  </a:cubicBezTo>
                  <a:cubicBezTo>
                    <a:pt x="3477" y="17754"/>
                    <a:pt x="4144" y="17492"/>
                    <a:pt x="4644" y="16992"/>
                  </a:cubicBezTo>
                  <a:lnTo>
                    <a:pt x="17242" y="4370"/>
                  </a:lnTo>
                  <a:cubicBezTo>
                    <a:pt x="18266" y="3370"/>
                    <a:pt x="18266" y="1751"/>
                    <a:pt x="17242" y="751"/>
                  </a:cubicBezTo>
                  <a:cubicBezTo>
                    <a:pt x="16742" y="251"/>
                    <a:pt x="16087" y="1"/>
                    <a:pt x="15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9"/>
            <p:cNvSpPr/>
            <p:nvPr/>
          </p:nvSpPr>
          <p:spPr>
            <a:xfrm>
              <a:off x="985764" y="1659565"/>
              <a:ext cx="80632" cy="79846"/>
            </a:xfrm>
            <a:custGeom>
              <a:avLst/>
              <a:gdLst/>
              <a:ahLst/>
              <a:cxnLst/>
              <a:rect l="l" t="t" r="r" b="b"/>
              <a:pathLst>
                <a:path w="50082" h="49594" extrusionOk="0">
                  <a:moveTo>
                    <a:pt x="47260" y="1"/>
                  </a:moveTo>
                  <a:cubicBezTo>
                    <a:pt x="46599" y="1"/>
                    <a:pt x="45938" y="251"/>
                    <a:pt x="45438" y="751"/>
                  </a:cubicBezTo>
                  <a:lnTo>
                    <a:pt x="1000" y="45212"/>
                  </a:lnTo>
                  <a:cubicBezTo>
                    <a:pt x="0" y="46212"/>
                    <a:pt x="0" y="47832"/>
                    <a:pt x="1000" y="48832"/>
                  </a:cubicBezTo>
                  <a:cubicBezTo>
                    <a:pt x="1500" y="49332"/>
                    <a:pt x="2167" y="49594"/>
                    <a:pt x="2810" y="49594"/>
                  </a:cubicBezTo>
                  <a:cubicBezTo>
                    <a:pt x="3477" y="49594"/>
                    <a:pt x="4120" y="49332"/>
                    <a:pt x="4644" y="48832"/>
                  </a:cubicBezTo>
                  <a:lnTo>
                    <a:pt x="49082" y="4394"/>
                  </a:lnTo>
                  <a:cubicBezTo>
                    <a:pt x="50082" y="3394"/>
                    <a:pt x="50082" y="1751"/>
                    <a:pt x="49082" y="751"/>
                  </a:cubicBezTo>
                  <a:cubicBezTo>
                    <a:pt x="48582" y="251"/>
                    <a:pt x="47921" y="1"/>
                    <a:pt x="47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9"/>
            <p:cNvSpPr/>
            <p:nvPr/>
          </p:nvSpPr>
          <p:spPr>
            <a:xfrm>
              <a:off x="1032923" y="1699018"/>
              <a:ext cx="18061" cy="17237"/>
            </a:xfrm>
            <a:custGeom>
              <a:avLst/>
              <a:gdLst/>
              <a:ahLst/>
              <a:cxnLst/>
              <a:rect l="l" t="t" r="r" b="b"/>
              <a:pathLst>
                <a:path w="11218" h="10706" extrusionOk="0">
                  <a:moveTo>
                    <a:pt x="8395" y="1"/>
                  </a:moveTo>
                  <a:cubicBezTo>
                    <a:pt x="7735" y="1"/>
                    <a:pt x="7074" y="251"/>
                    <a:pt x="6574" y="751"/>
                  </a:cubicBezTo>
                  <a:lnTo>
                    <a:pt x="1001" y="6323"/>
                  </a:lnTo>
                  <a:cubicBezTo>
                    <a:pt x="1" y="7323"/>
                    <a:pt x="1" y="8943"/>
                    <a:pt x="1001" y="9943"/>
                  </a:cubicBezTo>
                  <a:cubicBezTo>
                    <a:pt x="1501" y="10443"/>
                    <a:pt x="2168" y="10705"/>
                    <a:pt x="2835" y="10705"/>
                  </a:cubicBezTo>
                  <a:cubicBezTo>
                    <a:pt x="3478" y="10705"/>
                    <a:pt x="4145" y="10443"/>
                    <a:pt x="4645" y="9943"/>
                  </a:cubicBezTo>
                  <a:lnTo>
                    <a:pt x="10217" y="4370"/>
                  </a:lnTo>
                  <a:cubicBezTo>
                    <a:pt x="11217" y="3370"/>
                    <a:pt x="11217" y="1751"/>
                    <a:pt x="10217" y="751"/>
                  </a:cubicBezTo>
                  <a:cubicBezTo>
                    <a:pt x="9717" y="251"/>
                    <a:pt x="9056" y="1"/>
                    <a:pt x="8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9"/>
            <p:cNvSpPr/>
            <p:nvPr/>
          </p:nvSpPr>
          <p:spPr>
            <a:xfrm>
              <a:off x="971693" y="1699018"/>
              <a:ext cx="18059" cy="17237"/>
            </a:xfrm>
            <a:custGeom>
              <a:avLst/>
              <a:gdLst/>
              <a:ahLst/>
              <a:cxnLst/>
              <a:rect l="l" t="t" r="r" b="b"/>
              <a:pathLst>
                <a:path w="11217" h="10706" extrusionOk="0">
                  <a:moveTo>
                    <a:pt x="8386" y="1"/>
                  </a:moveTo>
                  <a:cubicBezTo>
                    <a:pt x="7728" y="1"/>
                    <a:pt x="7073" y="251"/>
                    <a:pt x="6573" y="751"/>
                  </a:cubicBezTo>
                  <a:lnTo>
                    <a:pt x="1000" y="6323"/>
                  </a:lnTo>
                  <a:cubicBezTo>
                    <a:pt x="0" y="7323"/>
                    <a:pt x="0" y="8943"/>
                    <a:pt x="1000" y="9943"/>
                  </a:cubicBezTo>
                  <a:cubicBezTo>
                    <a:pt x="1500" y="10443"/>
                    <a:pt x="2167" y="10705"/>
                    <a:pt x="2834" y="10705"/>
                  </a:cubicBezTo>
                  <a:cubicBezTo>
                    <a:pt x="3477" y="10705"/>
                    <a:pt x="4144" y="10443"/>
                    <a:pt x="4644" y="9943"/>
                  </a:cubicBezTo>
                  <a:lnTo>
                    <a:pt x="10217" y="4370"/>
                  </a:lnTo>
                  <a:cubicBezTo>
                    <a:pt x="11217" y="3370"/>
                    <a:pt x="11217" y="1751"/>
                    <a:pt x="10217" y="751"/>
                  </a:cubicBezTo>
                  <a:cubicBezTo>
                    <a:pt x="9705" y="251"/>
                    <a:pt x="9044" y="1"/>
                    <a:pt x="8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9"/>
            <p:cNvSpPr/>
            <p:nvPr/>
          </p:nvSpPr>
          <p:spPr>
            <a:xfrm>
              <a:off x="895930" y="1721524"/>
              <a:ext cx="18022" cy="17198"/>
            </a:xfrm>
            <a:custGeom>
              <a:avLst/>
              <a:gdLst/>
              <a:ahLst/>
              <a:cxnLst/>
              <a:rect l="l" t="t" r="r" b="b"/>
              <a:pathLst>
                <a:path w="11194" h="10682" extrusionOk="0">
                  <a:moveTo>
                    <a:pt x="8383" y="1"/>
                  </a:moveTo>
                  <a:cubicBezTo>
                    <a:pt x="7728" y="1"/>
                    <a:pt x="7074" y="251"/>
                    <a:pt x="6573" y="751"/>
                  </a:cubicBezTo>
                  <a:lnTo>
                    <a:pt x="1001" y="6299"/>
                  </a:lnTo>
                  <a:cubicBezTo>
                    <a:pt x="1" y="7300"/>
                    <a:pt x="1" y="8943"/>
                    <a:pt x="1001" y="9943"/>
                  </a:cubicBezTo>
                  <a:cubicBezTo>
                    <a:pt x="1501" y="10443"/>
                    <a:pt x="2168" y="10681"/>
                    <a:pt x="2811" y="10681"/>
                  </a:cubicBezTo>
                  <a:cubicBezTo>
                    <a:pt x="3478" y="10681"/>
                    <a:pt x="4144" y="10443"/>
                    <a:pt x="4645" y="9943"/>
                  </a:cubicBezTo>
                  <a:lnTo>
                    <a:pt x="10193" y="4371"/>
                  </a:lnTo>
                  <a:cubicBezTo>
                    <a:pt x="11193" y="3370"/>
                    <a:pt x="11193" y="1751"/>
                    <a:pt x="10193" y="751"/>
                  </a:cubicBezTo>
                  <a:cubicBezTo>
                    <a:pt x="9693" y="251"/>
                    <a:pt x="9038" y="1"/>
                    <a:pt x="8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3" name="Google Shape;5893;p39"/>
          <p:cNvGrpSpPr/>
          <p:nvPr/>
        </p:nvGrpSpPr>
        <p:grpSpPr>
          <a:xfrm>
            <a:off x="4312088" y="1687659"/>
            <a:ext cx="645183" cy="595034"/>
            <a:chOff x="2416393" y="1468761"/>
            <a:chExt cx="285492" cy="263301"/>
          </a:xfrm>
        </p:grpSpPr>
        <p:sp>
          <p:nvSpPr>
            <p:cNvPr id="5894" name="Google Shape;5894;p39"/>
            <p:cNvSpPr/>
            <p:nvPr/>
          </p:nvSpPr>
          <p:spPr>
            <a:xfrm>
              <a:off x="2551393" y="1599274"/>
              <a:ext cx="125646" cy="132654"/>
            </a:xfrm>
            <a:custGeom>
              <a:avLst/>
              <a:gdLst/>
              <a:ahLst/>
              <a:cxnLst/>
              <a:rect l="l" t="t" r="r" b="b"/>
              <a:pathLst>
                <a:path w="78041" h="82394" extrusionOk="0">
                  <a:moveTo>
                    <a:pt x="46129" y="0"/>
                  </a:moveTo>
                  <a:lnTo>
                    <a:pt x="10146" y="35984"/>
                  </a:lnTo>
                  <a:cubicBezTo>
                    <a:pt x="7740" y="38389"/>
                    <a:pt x="9455" y="42485"/>
                    <a:pt x="12837" y="42485"/>
                  </a:cubicBezTo>
                  <a:lnTo>
                    <a:pt x="35198" y="42485"/>
                  </a:lnTo>
                  <a:lnTo>
                    <a:pt x="1620" y="75849"/>
                  </a:lnTo>
                  <a:cubicBezTo>
                    <a:pt x="1" y="77469"/>
                    <a:pt x="239" y="79540"/>
                    <a:pt x="1334" y="80898"/>
                  </a:cubicBezTo>
                  <a:cubicBezTo>
                    <a:pt x="2038" y="81796"/>
                    <a:pt x="3099" y="82393"/>
                    <a:pt x="4270" y="82393"/>
                  </a:cubicBezTo>
                  <a:cubicBezTo>
                    <a:pt x="4961" y="82393"/>
                    <a:pt x="5690" y="82185"/>
                    <a:pt x="6407" y="81708"/>
                  </a:cubicBezTo>
                  <a:lnTo>
                    <a:pt x="74588" y="36079"/>
                  </a:lnTo>
                  <a:cubicBezTo>
                    <a:pt x="77707" y="34007"/>
                    <a:pt x="72468" y="29006"/>
                    <a:pt x="72468" y="29006"/>
                  </a:cubicBezTo>
                  <a:lnTo>
                    <a:pt x="49035" y="29006"/>
                  </a:lnTo>
                  <a:lnTo>
                    <a:pt x="78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9"/>
            <p:cNvSpPr/>
            <p:nvPr/>
          </p:nvSpPr>
          <p:spPr>
            <a:xfrm>
              <a:off x="2553272" y="1598738"/>
              <a:ext cx="124036" cy="133324"/>
            </a:xfrm>
            <a:custGeom>
              <a:avLst/>
              <a:gdLst/>
              <a:ahLst/>
              <a:cxnLst/>
              <a:rect l="l" t="t" r="r" b="b"/>
              <a:pathLst>
                <a:path w="77041" h="82810" extrusionOk="0">
                  <a:moveTo>
                    <a:pt x="61013" y="0"/>
                  </a:moveTo>
                  <a:lnTo>
                    <a:pt x="31436" y="29554"/>
                  </a:lnTo>
                  <a:cubicBezTo>
                    <a:pt x="29030" y="31959"/>
                    <a:pt x="30745" y="36079"/>
                    <a:pt x="34150" y="36079"/>
                  </a:cubicBezTo>
                  <a:lnTo>
                    <a:pt x="56608" y="36079"/>
                  </a:lnTo>
                  <a:lnTo>
                    <a:pt x="1" y="81326"/>
                  </a:lnTo>
                  <a:cubicBezTo>
                    <a:pt x="719" y="82209"/>
                    <a:pt x="1784" y="82809"/>
                    <a:pt x="2962" y="82809"/>
                  </a:cubicBezTo>
                  <a:cubicBezTo>
                    <a:pt x="3659" y="82809"/>
                    <a:pt x="4395" y="82599"/>
                    <a:pt x="5121" y="82112"/>
                  </a:cubicBezTo>
                  <a:lnTo>
                    <a:pt x="73563" y="36317"/>
                  </a:lnTo>
                  <a:cubicBezTo>
                    <a:pt x="76683" y="34221"/>
                    <a:pt x="75207" y="29339"/>
                    <a:pt x="71444" y="29339"/>
                  </a:cubicBezTo>
                  <a:lnTo>
                    <a:pt x="47701" y="29339"/>
                  </a:lnTo>
                  <a:lnTo>
                    <a:pt x="7704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9"/>
            <p:cNvSpPr/>
            <p:nvPr/>
          </p:nvSpPr>
          <p:spPr>
            <a:xfrm>
              <a:off x="2431998" y="1468761"/>
              <a:ext cx="241168" cy="138106"/>
            </a:xfrm>
            <a:custGeom>
              <a:avLst/>
              <a:gdLst/>
              <a:ahLst/>
              <a:cxnLst/>
              <a:rect l="l" t="t" r="r" b="b"/>
              <a:pathLst>
                <a:path w="149794" h="85780" extrusionOk="0">
                  <a:moveTo>
                    <a:pt x="71872" y="0"/>
                  </a:moveTo>
                  <a:cubicBezTo>
                    <a:pt x="49058" y="0"/>
                    <a:pt x="30411" y="17814"/>
                    <a:pt x="29054" y="40270"/>
                  </a:cubicBezTo>
                  <a:cubicBezTo>
                    <a:pt x="12217" y="40842"/>
                    <a:pt x="0" y="59703"/>
                    <a:pt x="11717" y="77635"/>
                  </a:cubicBezTo>
                  <a:cubicBezTo>
                    <a:pt x="14646" y="82136"/>
                    <a:pt x="21529" y="85780"/>
                    <a:pt x="26911" y="85780"/>
                  </a:cubicBezTo>
                  <a:lnTo>
                    <a:pt x="115453" y="85780"/>
                  </a:lnTo>
                  <a:cubicBezTo>
                    <a:pt x="123216" y="85780"/>
                    <a:pt x="130504" y="81922"/>
                    <a:pt x="134766" y="75420"/>
                  </a:cubicBezTo>
                  <a:cubicBezTo>
                    <a:pt x="149793" y="52368"/>
                    <a:pt x="133814" y="28101"/>
                    <a:pt x="112024" y="27839"/>
                  </a:cubicBezTo>
                  <a:cubicBezTo>
                    <a:pt x="105927" y="11574"/>
                    <a:pt x="90257" y="0"/>
                    <a:pt x="7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9"/>
            <p:cNvSpPr/>
            <p:nvPr/>
          </p:nvSpPr>
          <p:spPr>
            <a:xfrm>
              <a:off x="2499211" y="1469030"/>
              <a:ext cx="159232" cy="137953"/>
            </a:xfrm>
            <a:custGeom>
              <a:avLst/>
              <a:gdLst/>
              <a:ahLst/>
              <a:cxnLst/>
              <a:rect l="l" t="t" r="r" b="b"/>
              <a:pathLst>
                <a:path w="98902" h="85685" extrusionOk="0">
                  <a:moveTo>
                    <a:pt x="30102" y="0"/>
                  </a:moveTo>
                  <a:cubicBezTo>
                    <a:pt x="18361" y="0"/>
                    <a:pt x="7740" y="4715"/>
                    <a:pt x="0" y="12360"/>
                  </a:cubicBezTo>
                  <a:cubicBezTo>
                    <a:pt x="3001" y="11693"/>
                    <a:pt x="6120" y="11336"/>
                    <a:pt x="9335" y="11336"/>
                  </a:cubicBezTo>
                  <a:cubicBezTo>
                    <a:pt x="27720" y="11336"/>
                    <a:pt x="43414" y="22910"/>
                    <a:pt x="49510" y="39175"/>
                  </a:cubicBezTo>
                  <a:cubicBezTo>
                    <a:pt x="65347" y="39365"/>
                    <a:pt x="78112" y="52249"/>
                    <a:pt x="78112" y="68133"/>
                  </a:cubicBezTo>
                  <a:cubicBezTo>
                    <a:pt x="78112" y="74730"/>
                    <a:pt x="75921" y="80826"/>
                    <a:pt x="72206" y="85684"/>
                  </a:cubicBezTo>
                  <a:cubicBezTo>
                    <a:pt x="87137" y="84541"/>
                    <a:pt x="98902" y="72039"/>
                    <a:pt x="98902" y="56797"/>
                  </a:cubicBezTo>
                  <a:cubicBezTo>
                    <a:pt x="98902" y="40913"/>
                    <a:pt x="86137" y="28030"/>
                    <a:pt x="70277" y="27839"/>
                  </a:cubicBezTo>
                  <a:cubicBezTo>
                    <a:pt x="64180" y="11574"/>
                    <a:pt x="48510" y="0"/>
                    <a:pt x="3010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9"/>
            <p:cNvSpPr/>
            <p:nvPr/>
          </p:nvSpPr>
          <p:spPr>
            <a:xfrm>
              <a:off x="2529539" y="1508137"/>
              <a:ext cx="172346" cy="98730"/>
            </a:xfrm>
            <a:custGeom>
              <a:avLst/>
              <a:gdLst/>
              <a:ahLst/>
              <a:cxnLst/>
              <a:rect l="l" t="t" r="r" b="b"/>
              <a:pathLst>
                <a:path w="107047" h="61323" extrusionOk="0">
                  <a:moveTo>
                    <a:pt x="55702" y="1"/>
                  </a:moveTo>
                  <a:cubicBezTo>
                    <a:pt x="42557" y="1"/>
                    <a:pt x="31340" y="8264"/>
                    <a:pt x="26982" y="19910"/>
                  </a:cubicBezTo>
                  <a:cubicBezTo>
                    <a:pt x="11431" y="20100"/>
                    <a:pt x="0" y="37413"/>
                    <a:pt x="10717" y="53893"/>
                  </a:cubicBezTo>
                  <a:cubicBezTo>
                    <a:pt x="13408" y="57989"/>
                    <a:pt x="19647" y="61323"/>
                    <a:pt x="24553" y="61323"/>
                  </a:cubicBezTo>
                  <a:lnTo>
                    <a:pt x="87828" y="61323"/>
                  </a:lnTo>
                  <a:cubicBezTo>
                    <a:pt x="91710" y="61323"/>
                    <a:pt x="96640" y="58703"/>
                    <a:pt x="98735" y="55441"/>
                  </a:cubicBezTo>
                  <a:cubicBezTo>
                    <a:pt x="107046" y="42652"/>
                    <a:pt x="98330" y="29197"/>
                    <a:pt x="86304" y="28792"/>
                  </a:cubicBezTo>
                  <a:cubicBezTo>
                    <a:pt x="85328" y="12718"/>
                    <a:pt x="72015" y="1"/>
                    <a:pt x="55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9"/>
            <p:cNvSpPr/>
            <p:nvPr/>
          </p:nvSpPr>
          <p:spPr>
            <a:xfrm>
              <a:off x="2584329" y="1508405"/>
              <a:ext cx="109466" cy="98730"/>
            </a:xfrm>
            <a:custGeom>
              <a:avLst/>
              <a:gdLst/>
              <a:ahLst/>
              <a:cxnLst/>
              <a:rect l="l" t="t" r="r" b="b"/>
              <a:pathLst>
                <a:path w="67991" h="61323" extrusionOk="0">
                  <a:moveTo>
                    <a:pt x="21671" y="0"/>
                  </a:moveTo>
                  <a:cubicBezTo>
                    <a:pt x="13217" y="0"/>
                    <a:pt x="5549" y="3430"/>
                    <a:pt x="0" y="8978"/>
                  </a:cubicBezTo>
                  <a:cubicBezTo>
                    <a:pt x="2525" y="8312"/>
                    <a:pt x="5168" y="7954"/>
                    <a:pt x="7883" y="7954"/>
                  </a:cubicBezTo>
                  <a:cubicBezTo>
                    <a:pt x="24196" y="7954"/>
                    <a:pt x="37532" y="20671"/>
                    <a:pt x="38508" y="36722"/>
                  </a:cubicBezTo>
                  <a:cubicBezTo>
                    <a:pt x="47224" y="37032"/>
                    <a:pt x="54202" y="44200"/>
                    <a:pt x="54202" y="52987"/>
                  </a:cubicBezTo>
                  <a:cubicBezTo>
                    <a:pt x="54202" y="56036"/>
                    <a:pt x="53369" y="58893"/>
                    <a:pt x="51916" y="61322"/>
                  </a:cubicBezTo>
                  <a:cubicBezTo>
                    <a:pt x="60822" y="61203"/>
                    <a:pt x="67991" y="53964"/>
                    <a:pt x="67991" y="45033"/>
                  </a:cubicBezTo>
                  <a:cubicBezTo>
                    <a:pt x="67991" y="36246"/>
                    <a:pt x="61013" y="29078"/>
                    <a:pt x="52297" y="28768"/>
                  </a:cubicBezTo>
                  <a:cubicBezTo>
                    <a:pt x="51320" y="12717"/>
                    <a:pt x="37984" y="0"/>
                    <a:pt x="216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9"/>
            <p:cNvSpPr/>
            <p:nvPr/>
          </p:nvSpPr>
          <p:spPr>
            <a:xfrm>
              <a:off x="2646671" y="1547366"/>
              <a:ext cx="9396" cy="12571"/>
            </a:xfrm>
            <a:custGeom>
              <a:avLst/>
              <a:gdLst/>
              <a:ahLst/>
              <a:cxnLst/>
              <a:rect l="l" t="t" r="r" b="b"/>
              <a:pathLst>
                <a:path w="5836" h="7808" extrusionOk="0">
                  <a:moveTo>
                    <a:pt x="2818" y="0"/>
                  </a:moveTo>
                  <a:cubicBezTo>
                    <a:pt x="2659" y="0"/>
                    <a:pt x="2497" y="15"/>
                    <a:pt x="2334" y="44"/>
                  </a:cubicBezTo>
                  <a:cubicBezTo>
                    <a:pt x="929" y="330"/>
                    <a:pt x="1" y="1688"/>
                    <a:pt x="286" y="3093"/>
                  </a:cubicBezTo>
                  <a:cubicBezTo>
                    <a:pt x="429" y="3855"/>
                    <a:pt x="525" y="4593"/>
                    <a:pt x="572" y="5355"/>
                  </a:cubicBezTo>
                  <a:cubicBezTo>
                    <a:pt x="644" y="6736"/>
                    <a:pt x="1787" y="7808"/>
                    <a:pt x="3168" y="7808"/>
                  </a:cubicBezTo>
                  <a:lnTo>
                    <a:pt x="3311" y="7808"/>
                  </a:lnTo>
                  <a:cubicBezTo>
                    <a:pt x="4764" y="7713"/>
                    <a:pt x="5835" y="6474"/>
                    <a:pt x="5764" y="5045"/>
                  </a:cubicBezTo>
                  <a:cubicBezTo>
                    <a:pt x="5692" y="4069"/>
                    <a:pt x="5573" y="3093"/>
                    <a:pt x="5383" y="2116"/>
                  </a:cubicBezTo>
                  <a:cubicBezTo>
                    <a:pt x="5151" y="871"/>
                    <a:pt x="4058" y="0"/>
                    <a:pt x="2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9"/>
            <p:cNvSpPr/>
            <p:nvPr/>
          </p:nvSpPr>
          <p:spPr>
            <a:xfrm>
              <a:off x="2630721" y="1525323"/>
              <a:ext cx="21397" cy="20122"/>
            </a:xfrm>
            <a:custGeom>
              <a:avLst/>
              <a:gdLst/>
              <a:ahLst/>
              <a:cxnLst/>
              <a:rect l="l" t="t" r="r" b="b"/>
              <a:pathLst>
                <a:path w="13290" h="12498" extrusionOk="0">
                  <a:moveTo>
                    <a:pt x="2957" y="1"/>
                  </a:moveTo>
                  <a:cubicBezTo>
                    <a:pt x="2063" y="1"/>
                    <a:pt x="1192" y="461"/>
                    <a:pt x="715" y="1304"/>
                  </a:cubicBezTo>
                  <a:cubicBezTo>
                    <a:pt x="1" y="2543"/>
                    <a:pt x="406" y="4138"/>
                    <a:pt x="1668" y="4853"/>
                  </a:cubicBezTo>
                  <a:cubicBezTo>
                    <a:pt x="4311" y="6377"/>
                    <a:pt x="6526" y="8592"/>
                    <a:pt x="8074" y="11211"/>
                  </a:cubicBezTo>
                  <a:cubicBezTo>
                    <a:pt x="8550" y="12021"/>
                    <a:pt x="9431" y="12497"/>
                    <a:pt x="10312" y="12497"/>
                  </a:cubicBezTo>
                  <a:cubicBezTo>
                    <a:pt x="10765" y="12497"/>
                    <a:pt x="11217" y="12378"/>
                    <a:pt x="11646" y="12140"/>
                  </a:cubicBezTo>
                  <a:cubicBezTo>
                    <a:pt x="12884" y="11402"/>
                    <a:pt x="13289" y="9806"/>
                    <a:pt x="12575" y="8568"/>
                  </a:cubicBezTo>
                  <a:cubicBezTo>
                    <a:pt x="10551" y="5162"/>
                    <a:pt x="7693" y="2328"/>
                    <a:pt x="4264" y="352"/>
                  </a:cubicBezTo>
                  <a:cubicBezTo>
                    <a:pt x="3852" y="115"/>
                    <a:pt x="3402" y="1"/>
                    <a:pt x="2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9"/>
            <p:cNvSpPr/>
            <p:nvPr/>
          </p:nvSpPr>
          <p:spPr>
            <a:xfrm>
              <a:off x="2416393" y="1533249"/>
              <a:ext cx="156204" cy="54639"/>
            </a:xfrm>
            <a:custGeom>
              <a:avLst/>
              <a:gdLst/>
              <a:ahLst/>
              <a:cxnLst/>
              <a:rect l="l" t="t" r="r" b="b"/>
              <a:pathLst>
                <a:path w="97021" h="33937" extrusionOk="0">
                  <a:moveTo>
                    <a:pt x="79345" y="1"/>
                  </a:moveTo>
                  <a:cubicBezTo>
                    <a:pt x="69996" y="1"/>
                    <a:pt x="62395" y="7597"/>
                    <a:pt x="62395" y="16957"/>
                  </a:cubicBezTo>
                  <a:cubicBezTo>
                    <a:pt x="62395" y="19002"/>
                    <a:pt x="64034" y="20674"/>
                    <a:pt x="66093" y="20674"/>
                  </a:cubicBezTo>
                  <a:cubicBezTo>
                    <a:pt x="66240" y="20674"/>
                    <a:pt x="66388" y="20666"/>
                    <a:pt x="66538" y="20648"/>
                  </a:cubicBezTo>
                  <a:cubicBezTo>
                    <a:pt x="68420" y="20434"/>
                    <a:pt x="69777" y="18743"/>
                    <a:pt x="69801" y="16814"/>
                  </a:cubicBezTo>
                  <a:cubicBezTo>
                    <a:pt x="69873" y="11623"/>
                    <a:pt x="74135" y="7407"/>
                    <a:pt x="79351" y="7407"/>
                  </a:cubicBezTo>
                  <a:cubicBezTo>
                    <a:pt x="84709" y="7407"/>
                    <a:pt x="89043" y="11861"/>
                    <a:pt x="88900" y="17243"/>
                  </a:cubicBezTo>
                  <a:cubicBezTo>
                    <a:pt x="88734" y="22434"/>
                    <a:pt x="84328" y="26507"/>
                    <a:pt x="79136" y="26507"/>
                  </a:cubicBezTo>
                  <a:lnTo>
                    <a:pt x="3740" y="26507"/>
                  </a:lnTo>
                  <a:cubicBezTo>
                    <a:pt x="1668" y="26507"/>
                    <a:pt x="1" y="28197"/>
                    <a:pt x="25" y="30269"/>
                  </a:cubicBezTo>
                  <a:cubicBezTo>
                    <a:pt x="48" y="32317"/>
                    <a:pt x="1811" y="33937"/>
                    <a:pt x="3859" y="33937"/>
                  </a:cubicBezTo>
                  <a:lnTo>
                    <a:pt x="79351" y="33937"/>
                  </a:lnTo>
                  <a:cubicBezTo>
                    <a:pt x="89138" y="33937"/>
                    <a:pt x="97021" y="25602"/>
                    <a:pt x="96259" y="15647"/>
                  </a:cubicBezTo>
                  <a:cubicBezTo>
                    <a:pt x="95640" y="7360"/>
                    <a:pt x="88948" y="668"/>
                    <a:pt x="80637" y="49"/>
                  </a:cubicBezTo>
                  <a:cubicBezTo>
                    <a:pt x="80203" y="17"/>
                    <a:pt x="79772" y="1"/>
                    <a:pt x="79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9"/>
            <p:cNvSpPr/>
            <p:nvPr/>
          </p:nvSpPr>
          <p:spPr>
            <a:xfrm>
              <a:off x="2451476" y="1624234"/>
              <a:ext cx="104520" cy="54639"/>
            </a:xfrm>
            <a:custGeom>
              <a:avLst/>
              <a:gdLst/>
              <a:ahLst/>
              <a:cxnLst/>
              <a:rect l="l" t="t" r="r" b="b"/>
              <a:pathLst>
                <a:path w="64919" h="33937" extrusionOk="0">
                  <a:moveTo>
                    <a:pt x="3882" y="1"/>
                  </a:moveTo>
                  <a:cubicBezTo>
                    <a:pt x="1834" y="1"/>
                    <a:pt x="72" y="1620"/>
                    <a:pt x="48" y="3668"/>
                  </a:cubicBezTo>
                  <a:cubicBezTo>
                    <a:pt x="0" y="5740"/>
                    <a:pt x="1691" y="7431"/>
                    <a:pt x="3739" y="7431"/>
                  </a:cubicBezTo>
                  <a:lnTo>
                    <a:pt x="47034" y="7431"/>
                  </a:lnTo>
                  <a:cubicBezTo>
                    <a:pt x="52225" y="7431"/>
                    <a:pt x="56631" y="11503"/>
                    <a:pt x="56798" y="16695"/>
                  </a:cubicBezTo>
                  <a:cubicBezTo>
                    <a:pt x="56941" y="22077"/>
                    <a:pt x="52606" y="26506"/>
                    <a:pt x="47248" y="26506"/>
                  </a:cubicBezTo>
                  <a:cubicBezTo>
                    <a:pt x="42033" y="26506"/>
                    <a:pt x="37770" y="22315"/>
                    <a:pt x="37698" y="17099"/>
                  </a:cubicBezTo>
                  <a:cubicBezTo>
                    <a:pt x="37675" y="15194"/>
                    <a:pt x="36317" y="13503"/>
                    <a:pt x="34436" y="13289"/>
                  </a:cubicBezTo>
                  <a:cubicBezTo>
                    <a:pt x="34284" y="13271"/>
                    <a:pt x="34133" y="13263"/>
                    <a:pt x="33985" y="13263"/>
                  </a:cubicBezTo>
                  <a:cubicBezTo>
                    <a:pt x="31929" y="13263"/>
                    <a:pt x="30292" y="14913"/>
                    <a:pt x="30292" y="16956"/>
                  </a:cubicBezTo>
                  <a:cubicBezTo>
                    <a:pt x="30292" y="26318"/>
                    <a:pt x="37895" y="33936"/>
                    <a:pt x="47246" y="33936"/>
                  </a:cubicBezTo>
                  <a:cubicBezTo>
                    <a:pt x="47672" y="33936"/>
                    <a:pt x="48101" y="33921"/>
                    <a:pt x="48534" y="33888"/>
                  </a:cubicBezTo>
                  <a:cubicBezTo>
                    <a:pt x="56845" y="33269"/>
                    <a:pt x="63537" y="26577"/>
                    <a:pt x="64156" y="18266"/>
                  </a:cubicBezTo>
                  <a:cubicBezTo>
                    <a:pt x="64918" y="8336"/>
                    <a:pt x="57036" y="1"/>
                    <a:pt x="47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9"/>
            <p:cNvSpPr/>
            <p:nvPr/>
          </p:nvSpPr>
          <p:spPr>
            <a:xfrm>
              <a:off x="2434951" y="1600348"/>
              <a:ext cx="184844" cy="54639"/>
            </a:xfrm>
            <a:custGeom>
              <a:avLst/>
              <a:gdLst/>
              <a:ahLst/>
              <a:cxnLst/>
              <a:rect l="l" t="t" r="r" b="b"/>
              <a:pathLst>
                <a:path w="114810" h="33937" extrusionOk="0">
                  <a:moveTo>
                    <a:pt x="3858" y="0"/>
                  </a:moveTo>
                  <a:cubicBezTo>
                    <a:pt x="1810" y="0"/>
                    <a:pt x="48" y="1620"/>
                    <a:pt x="24" y="3668"/>
                  </a:cubicBezTo>
                  <a:cubicBezTo>
                    <a:pt x="0" y="5740"/>
                    <a:pt x="1667" y="7430"/>
                    <a:pt x="3739" y="7430"/>
                  </a:cubicBezTo>
                  <a:lnTo>
                    <a:pt x="96949" y="7430"/>
                  </a:lnTo>
                  <a:cubicBezTo>
                    <a:pt x="102140" y="7430"/>
                    <a:pt x="106546" y="11503"/>
                    <a:pt x="106689" y="16694"/>
                  </a:cubicBezTo>
                  <a:cubicBezTo>
                    <a:pt x="106856" y="22076"/>
                    <a:pt x="102521" y="26506"/>
                    <a:pt x="97163" y="26506"/>
                  </a:cubicBezTo>
                  <a:cubicBezTo>
                    <a:pt x="91924" y="26506"/>
                    <a:pt x="87685" y="22291"/>
                    <a:pt x="87614" y="17075"/>
                  </a:cubicBezTo>
                  <a:cubicBezTo>
                    <a:pt x="87590" y="15289"/>
                    <a:pt x="86399" y="13646"/>
                    <a:pt x="84613" y="13336"/>
                  </a:cubicBezTo>
                  <a:cubicBezTo>
                    <a:pt x="84367" y="13289"/>
                    <a:pt x="84124" y="13267"/>
                    <a:pt x="83886" y="13267"/>
                  </a:cubicBezTo>
                  <a:cubicBezTo>
                    <a:pt x="81845" y="13267"/>
                    <a:pt x="80183" y="14930"/>
                    <a:pt x="80183" y="16956"/>
                  </a:cubicBezTo>
                  <a:cubicBezTo>
                    <a:pt x="80183" y="26317"/>
                    <a:pt x="87808" y="33936"/>
                    <a:pt x="97182" y="33936"/>
                  </a:cubicBezTo>
                  <a:cubicBezTo>
                    <a:pt x="97609" y="33936"/>
                    <a:pt x="98039" y="33920"/>
                    <a:pt x="98473" y="33888"/>
                  </a:cubicBezTo>
                  <a:cubicBezTo>
                    <a:pt x="106760" y="33269"/>
                    <a:pt x="113452" y="26553"/>
                    <a:pt x="114071" y="18266"/>
                  </a:cubicBezTo>
                  <a:cubicBezTo>
                    <a:pt x="114810" y="8335"/>
                    <a:pt x="106951" y="0"/>
                    <a:pt x="9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9"/>
            <p:cNvSpPr/>
            <p:nvPr/>
          </p:nvSpPr>
          <p:spPr>
            <a:xfrm>
              <a:off x="2494149" y="1696133"/>
              <a:ext cx="25499" cy="35726"/>
            </a:xfrm>
            <a:custGeom>
              <a:avLst/>
              <a:gdLst/>
              <a:ahLst/>
              <a:cxnLst/>
              <a:rect l="l" t="t" r="r" b="b"/>
              <a:pathLst>
                <a:path w="15838" h="22190" extrusionOk="0">
                  <a:moveTo>
                    <a:pt x="9678" y="1"/>
                  </a:moveTo>
                  <a:cubicBezTo>
                    <a:pt x="9032" y="1"/>
                    <a:pt x="8383" y="245"/>
                    <a:pt x="7883" y="733"/>
                  </a:cubicBezTo>
                  <a:lnTo>
                    <a:pt x="929" y="7687"/>
                  </a:lnTo>
                  <a:cubicBezTo>
                    <a:pt x="215" y="8401"/>
                    <a:pt x="1" y="9496"/>
                    <a:pt x="382" y="10449"/>
                  </a:cubicBezTo>
                  <a:cubicBezTo>
                    <a:pt x="786" y="11378"/>
                    <a:pt x="1715" y="11997"/>
                    <a:pt x="2739" y="11997"/>
                  </a:cubicBezTo>
                  <a:lnTo>
                    <a:pt x="6812" y="11997"/>
                  </a:lnTo>
                  <a:lnTo>
                    <a:pt x="525" y="18284"/>
                  </a:lnTo>
                  <a:cubicBezTo>
                    <a:pt x="263" y="18546"/>
                    <a:pt x="72" y="19070"/>
                    <a:pt x="96" y="19451"/>
                  </a:cubicBezTo>
                  <a:cubicBezTo>
                    <a:pt x="239" y="21285"/>
                    <a:pt x="1477" y="22190"/>
                    <a:pt x="2739" y="22190"/>
                  </a:cubicBezTo>
                  <a:cubicBezTo>
                    <a:pt x="3382" y="22190"/>
                    <a:pt x="4025" y="21951"/>
                    <a:pt x="4525" y="21451"/>
                  </a:cubicBezTo>
                  <a:lnTo>
                    <a:pt x="14718" y="11259"/>
                  </a:lnTo>
                  <a:cubicBezTo>
                    <a:pt x="15837" y="10139"/>
                    <a:pt x="15718" y="8115"/>
                    <a:pt x="14004" y="7139"/>
                  </a:cubicBezTo>
                  <a:cubicBezTo>
                    <a:pt x="13765" y="6996"/>
                    <a:pt x="13503" y="6948"/>
                    <a:pt x="13241" y="6948"/>
                  </a:cubicBezTo>
                  <a:lnTo>
                    <a:pt x="8836" y="6948"/>
                  </a:lnTo>
                  <a:lnTo>
                    <a:pt x="11455" y="4305"/>
                  </a:lnTo>
                  <a:cubicBezTo>
                    <a:pt x="12456" y="3329"/>
                    <a:pt x="12456" y="1733"/>
                    <a:pt x="11455" y="733"/>
                  </a:cubicBezTo>
                  <a:cubicBezTo>
                    <a:pt x="10967" y="245"/>
                    <a:pt x="10324" y="1"/>
                    <a:pt x="9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9"/>
            <p:cNvSpPr/>
            <p:nvPr/>
          </p:nvSpPr>
          <p:spPr>
            <a:xfrm>
              <a:off x="2653995" y="1685810"/>
              <a:ext cx="25498" cy="35736"/>
            </a:xfrm>
            <a:custGeom>
              <a:avLst/>
              <a:gdLst/>
              <a:ahLst/>
              <a:cxnLst/>
              <a:rect l="l" t="t" r="r" b="b"/>
              <a:pathLst>
                <a:path w="15837" h="22196" extrusionOk="0">
                  <a:moveTo>
                    <a:pt x="9874" y="1"/>
                  </a:moveTo>
                  <a:cubicBezTo>
                    <a:pt x="9224" y="1"/>
                    <a:pt x="8573" y="247"/>
                    <a:pt x="8073" y="739"/>
                  </a:cubicBezTo>
                  <a:lnTo>
                    <a:pt x="1119" y="7693"/>
                  </a:lnTo>
                  <a:cubicBezTo>
                    <a:pt x="0" y="8812"/>
                    <a:pt x="95" y="10788"/>
                    <a:pt x="1786" y="11789"/>
                  </a:cubicBezTo>
                  <a:cubicBezTo>
                    <a:pt x="2048" y="11931"/>
                    <a:pt x="2358" y="12003"/>
                    <a:pt x="2667" y="12003"/>
                  </a:cubicBezTo>
                  <a:lnTo>
                    <a:pt x="7002" y="12003"/>
                  </a:lnTo>
                  <a:lnTo>
                    <a:pt x="810" y="18195"/>
                  </a:lnTo>
                  <a:cubicBezTo>
                    <a:pt x="476" y="18528"/>
                    <a:pt x="238" y="19219"/>
                    <a:pt x="310" y="19671"/>
                  </a:cubicBezTo>
                  <a:cubicBezTo>
                    <a:pt x="524" y="21362"/>
                    <a:pt x="1739" y="22195"/>
                    <a:pt x="2929" y="22195"/>
                  </a:cubicBezTo>
                  <a:cubicBezTo>
                    <a:pt x="3572" y="22195"/>
                    <a:pt x="4215" y="21957"/>
                    <a:pt x="4715" y="21457"/>
                  </a:cubicBezTo>
                  <a:lnTo>
                    <a:pt x="14884" y="11265"/>
                  </a:lnTo>
                  <a:cubicBezTo>
                    <a:pt x="15622" y="10550"/>
                    <a:pt x="15837" y="9455"/>
                    <a:pt x="15432" y="8502"/>
                  </a:cubicBezTo>
                  <a:cubicBezTo>
                    <a:pt x="15051" y="7573"/>
                    <a:pt x="14122" y="6954"/>
                    <a:pt x="13098" y="6954"/>
                  </a:cubicBezTo>
                  <a:lnTo>
                    <a:pt x="9026" y="6954"/>
                  </a:lnTo>
                  <a:lnTo>
                    <a:pt x="11979" y="4001"/>
                  </a:lnTo>
                  <a:cubicBezTo>
                    <a:pt x="12360" y="3620"/>
                    <a:pt x="12550" y="3096"/>
                    <a:pt x="12503" y="2572"/>
                  </a:cubicBezTo>
                  <a:cubicBezTo>
                    <a:pt x="12286" y="854"/>
                    <a:pt x="11082" y="1"/>
                    <a:pt x="9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9"/>
            <p:cNvSpPr/>
            <p:nvPr/>
          </p:nvSpPr>
          <p:spPr>
            <a:xfrm>
              <a:off x="2449789" y="1655530"/>
              <a:ext cx="31978" cy="47572"/>
            </a:xfrm>
            <a:custGeom>
              <a:avLst/>
              <a:gdLst/>
              <a:ahLst/>
              <a:cxnLst/>
              <a:rect l="l" t="t" r="r" b="b"/>
              <a:pathLst>
                <a:path w="19862" h="29548" extrusionOk="0">
                  <a:moveTo>
                    <a:pt x="17084" y="0"/>
                  </a:moveTo>
                  <a:cubicBezTo>
                    <a:pt x="16438" y="0"/>
                    <a:pt x="15789" y="244"/>
                    <a:pt x="15289" y="732"/>
                  </a:cubicBezTo>
                  <a:lnTo>
                    <a:pt x="1000" y="15021"/>
                  </a:lnTo>
                  <a:cubicBezTo>
                    <a:pt x="143" y="15878"/>
                    <a:pt x="0" y="17260"/>
                    <a:pt x="738" y="18284"/>
                  </a:cubicBezTo>
                  <a:cubicBezTo>
                    <a:pt x="1215" y="18974"/>
                    <a:pt x="2048" y="19355"/>
                    <a:pt x="2882" y="19355"/>
                  </a:cubicBezTo>
                  <a:lnTo>
                    <a:pt x="6883" y="19355"/>
                  </a:lnTo>
                  <a:lnTo>
                    <a:pt x="1000" y="25214"/>
                  </a:lnTo>
                  <a:cubicBezTo>
                    <a:pt x="24" y="26214"/>
                    <a:pt x="24" y="27809"/>
                    <a:pt x="1000" y="28786"/>
                  </a:cubicBezTo>
                  <a:cubicBezTo>
                    <a:pt x="1501" y="29286"/>
                    <a:pt x="2144" y="29548"/>
                    <a:pt x="2787" y="29548"/>
                  </a:cubicBezTo>
                  <a:cubicBezTo>
                    <a:pt x="3430" y="29548"/>
                    <a:pt x="4096" y="29286"/>
                    <a:pt x="4573" y="28786"/>
                  </a:cubicBezTo>
                  <a:lnTo>
                    <a:pt x="14765" y="18617"/>
                  </a:lnTo>
                  <a:cubicBezTo>
                    <a:pt x="15623" y="17760"/>
                    <a:pt x="15765" y="16378"/>
                    <a:pt x="15027" y="15331"/>
                  </a:cubicBezTo>
                  <a:cubicBezTo>
                    <a:pt x="14551" y="14664"/>
                    <a:pt x="13741" y="14283"/>
                    <a:pt x="12884" y="14283"/>
                  </a:cubicBezTo>
                  <a:lnTo>
                    <a:pt x="8907" y="14283"/>
                  </a:lnTo>
                  <a:lnTo>
                    <a:pt x="18861" y="4328"/>
                  </a:lnTo>
                  <a:cubicBezTo>
                    <a:pt x="19862" y="3328"/>
                    <a:pt x="19862" y="1733"/>
                    <a:pt x="18861" y="732"/>
                  </a:cubicBezTo>
                  <a:cubicBezTo>
                    <a:pt x="18373" y="244"/>
                    <a:pt x="17730" y="0"/>
                    <a:pt x="17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8" name="Google Shape;5908;p39"/>
          <p:cNvGrpSpPr/>
          <p:nvPr/>
        </p:nvGrpSpPr>
        <p:grpSpPr>
          <a:xfrm>
            <a:off x="6791658" y="1863577"/>
            <a:ext cx="654279" cy="540636"/>
            <a:chOff x="3218801" y="1480800"/>
            <a:chExt cx="289517" cy="239230"/>
          </a:xfrm>
        </p:grpSpPr>
        <p:sp>
          <p:nvSpPr>
            <p:cNvPr id="5909" name="Google Shape;5909;p39"/>
            <p:cNvSpPr/>
            <p:nvPr/>
          </p:nvSpPr>
          <p:spPr>
            <a:xfrm>
              <a:off x="3218801" y="1602935"/>
              <a:ext cx="81783" cy="80959"/>
            </a:xfrm>
            <a:custGeom>
              <a:avLst/>
              <a:gdLst/>
              <a:ahLst/>
              <a:cxnLst/>
              <a:rect l="l" t="t" r="r" b="b"/>
              <a:pathLst>
                <a:path w="50797" h="50285" extrusionOk="0">
                  <a:moveTo>
                    <a:pt x="47987" y="1"/>
                  </a:moveTo>
                  <a:cubicBezTo>
                    <a:pt x="47332" y="1"/>
                    <a:pt x="46677" y="251"/>
                    <a:pt x="46177" y="751"/>
                  </a:cubicBezTo>
                  <a:lnTo>
                    <a:pt x="1001" y="45927"/>
                  </a:lnTo>
                  <a:cubicBezTo>
                    <a:pt x="0" y="46927"/>
                    <a:pt x="0" y="48546"/>
                    <a:pt x="1001" y="49547"/>
                  </a:cubicBezTo>
                  <a:cubicBezTo>
                    <a:pt x="1501" y="50047"/>
                    <a:pt x="2167" y="50285"/>
                    <a:pt x="2810" y="50285"/>
                  </a:cubicBezTo>
                  <a:cubicBezTo>
                    <a:pt x="3453" y="50285"/>
                    <a:pt x="4120" y="50047"/>
                    <a:pt x="4620" y="49547"/>
                  </a:cubicBezTo>
                  <a:lnTo>
                    <a:pt x="49796" y="4371"/>
                  </a:lnTo>
                  <a:cubicBezTo>
                    <a:pt x="50797" y="3370"/>
                    <a:pt x="50797" y="1751"/>
                    <a:pt x="49796" y="751"/>
                  </a:cubicBezTo>
                  <a:cubicBezTo>
                    <a:pt x="49296" y="251"/>
                    <a:pt x="48641" y="1"/>
                    <a:pt x="47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9"/>
            <p:cNvSpPr/>
            <p:nvPr/>
          </p:nvSpPr>
          <p:spPr>
            <a:xfrm>
              <a:off x="3227696" y="1639282"/>
              <a:ext cx="18367" cy="17543"/>
            </a:xfrm>
            <a:custGeom>
              <a:avLst/>
              <a:gdLst/>
              <a:ahLst/>
              <a:cxnLst/>
              <a:rect l="l" t="t" r="r" b="b"/>
              <a:pathLst>
                <a:path w="11408" h="10896" extrusionOk="0">
                  <a:moveTo>
                    <a:pt x="8597" y="1"/>
                  </a:moveTo>
                  <a:cubicBezTo>
                    <a:pt x="7942" y="1"/>
                    <a:pt x="7288" y="251"/>
                    <a:pt x="6787" y="751"/>
                  </a:cubicBezTo>
                  <a:lnTo>
                    <a:pt x="1000" y="6538"/>
                  </a:lnTo>
                  <a:cubicBezTo>
                    <a:pt x="0" y="7538"/>
                    <a:pt x="0" y="9157"/>
                    <a:pt x="1000" y="10158"/>
                  </a:cubicBezTo>
                  <a:cubicBezTo>
                    <a:pt x="1501" y="10658"/>
                    <a:pt x="2167" y="10896"/>
                    <a:pt x="2810" y="10896"/>
                  </a:cubicBezTo>
                  <a:cubicBezTo>
                    <a:pt x="3477" y="10896"/>
                    <a:pt x="4120" y="10658"/>
                    <a:pt x="4620" y="10158"/>
                  </a:cubicBezTo>
                  <a:lnTo>
                    <a:pt x="10407" y="4371"/>
                  </a:lnTo>
                  <a:cubicBezTo>
                    <a:pt x="11407" y="3371"/>
                    <a:pt x="11407" y="1751"/>
                    <a:pt x="10407" y="751"/>
                  </a:cubicBezTo>
                  <a:cubicBezTo>
                    <a:pt x="9907" y="251"/>
                    <a:pt x="9252" y="1"/>
                    <a:pt x="8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245908" y="1681152"/>
              <a:ext cx="18367" cy="17543"/>
            </a:xfrm>
            <a:custGeom>
              <a:avLst/>
              <a:gdLst/>
              <a:ahLst/>
              <a:cxnLst/>
              <a:rect l="l" t="t" r="r" b="b"/>
              <a:pathLst>
                <a:path w="11408" h="10896" extrusionOk="0">
                  <a:moveTo>
                    <a:pt x="8597" y="0"/>
                  </a:moveTo>
                  <a:cubicBezTo>
                    <a:pt x="7942" y="0"/>
                    <a:pt x="7287" y="250"/>
                    <a:pt x="6787" y="750"/>
                  </a:cubicBezTo>
                  <a:lnTo>
                    <a:pt x="1000" y="6513"/>
                  </a:lnTo>
                  <a:cubicBezTo>
                    <a:pt x="0" y="7513"/>
                    <a:pt x="0" y="9157"/>
                    <a:pt x="1000" y="10157"/>
                  </a:cubicBezTo>
                  <a:cubicBezTo>
                    <a:pt x="1500" y="10657"/>
                    <a:pt x="2167" y="10895"/>
                    <a:pt x="2834" y="10895"/>
                  </a:cubicBezTo>
                  <a:cubicBezTo>
                    <a:pt x="3477" y="10895"/>
                    <a:pt x="4144" y="10657"/>
                    <a:pt x="4644" y="10157"/>
                  </a:cubicBezTo>
                  <a:lnTo>
                    <a:pt x="10407" y="4370"/>
                  </a:lnTo>
                  <a:cubicBezTo>
                    <a:pt x="11407" y="3370"/>
                    <a:pt x="11407" y="1750"/>
                    <a:pt x="10407" y="750"/>
                  </a:cubicBezTo>
                  <a:cubicBezTo>
                    <a:pt x="9907" y="250"/>
                    <a:pt x="9252" y="0"/>
                    <a:pt x="8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3405330" y="1602935"/>
              <a:ext cx="81785" cy="80959"/>
            </a:xfrm>
            <a:custGeom>
              <a:avLst/>
              <a:gdLst/>
              <a:ahLst/>
              <a:cxnLst/>
              <a:rect l="l" t="t" r="r" b="b"/>
              <a:pathLst>
                <a:path w="50798" h="50285" extrusionOk="0">
                  <a:moveTo>
                    <a:pt x="47987" y="1"/>
                  </a:moveTo>
                  <a:cubicBezTo>
                    <a:pt x="47332" y="1"/>
                    <a:pt x="46677" y="251"/>
                    <a:pt x="46177" y="751"/>
                  </a:cubicBezTo>
                  <a:lnTo>
                    <a:pt x="1001" y="45927"/>
                  </a:lnTo>
                  <a:cubicBezTo>
                    <a:pt x="1" y="46927"/>
                    <a:pt x="1" y="48546"/>
                    <a:pt x="1001" y="49547"/>
                  </a:cubicBezTo>
                  <a:cubicBezTo>
                    <a:pt x="1501" y="50047"/>
                    <a:pt x="2168" y="50285"/>
                    <a:pt x="2811" y="50285"/>
                  </a:cubicBezTo>
                  <a:cubicBezTo>
                    <a:pt x="3478" y="50285"/>
                    <a:pt x="4145" y="50047"/>
                    <a:pt x="4621" y="49547"/>
                  </a:cubicBezTo>
                  <a:lnTo>
                    <a:pt x="49797" y="4371"/>
                  </a:lnTo>
                  <a:cubicBezTo>
                    <a:pt x="50797" y="3370"/>
                    <a:pt x="50797" y="1751"/>
                    <a:pt x="49797" y="751"/>
                  </a:cubicBezTo>
                  <a:cubicBezTo>
                    <a:pt x="49297" y="251"/>
                    <a:pt x="48642" y="1"/>
                    <a:pt x="47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261820" y="1613192"/>
              <a:ext cx="100570" cy="106131"/>
            </a:xfrm>
            <a:custGeom>
              <a:avLst/>
              <a:gdLst/>
              <a:ahLst/>
              <a:cxnLst/>
              <a:rect l="l" t="t" r="r" b="b"/>
              <a:pathLst>
                <a:path w="62466" h="65920" extrusionOk="0">
                  <a:moveTo>
                    <a:pt x="36698" y="0"/>
                  </a:moveTo>
                  <a:lnTo>
                    <a:pt x="7859" y="28839"/>
                  </a:lnTo>
                  <a:cubicBezTo>
                    <a:pt x="5930" y="30768"/>
                    <a:pt x="7311" y="34055"/>
                    <a:pt x="10026" y="34055"/>
                  </a:cubicBezTo>
                  <a:lnTo>
                    <a:pt x="27958" y="34055"/>
                  </a:lnTo>
                  <a:lnTo>
                    <a:pt x="1286" y="60727"/>
                  </a:lnTo>
                  <a:cubicBezTo>
                    <a:pt x="0" y="62013"/>
                    <a:pt x="191" y="63656"/>
                    <a:pt x="1048" y="64751"/>
                  </a:cubicBezTo>
                  <a:cubicBezTo>
                    <a:pt x="1615" y="65452"/>
                    <a:pt x="2462" y="65920"/>
                    <a:pt x="3390" y="65920"/>
                  </a:cubicBezTo>
                  <a:cubicBezTo>
                    <a:pt x="3944" y="65920"/>
                    <a:pt x="4527" y="65753"/>
                    <a:pt x="5096" y="65371"/>
                  </a:cubicBezTo>
                  <a:lnTo>
                    <a:pt x="59274" y="29125"/>
                  </a:lnTo>
                  <a:cubicBezTo>
                    <a:pt x="61751" y="27458"/>
                    <a:pt x="60584" y="23600"/>
                    <a:pt x="57584" y="23600"/>
                  </a:cubicBezTo>
                  <a:lnTo>
                    <a:pt x="38865" y="23600"/>
                  </a:lnTo>
                  <a:lnTo>
                    <a:pt x="6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9"/>
            <p:cNvSpPr/>
            <p:nvPr/>
          </p:nvSpPr>
          <p:spPr>
            <a:xfrm>
              <a:off x="3263008" y="1613154"/>
              <a:ext cx="99421" cy="106877"/>
            </a:xfrm>
            <a:custGeom>
              <a:avLst/>
              <a:gdLst/>
              <a:ahLst/>
              <a:cxnLst/>
              <a:rect l="l" t="t" r="r" b="b"/>
              <a:pathLst>
                <a:path w="61752" h="66383" extrusionOk="0">
                  <a:moveTo>
                    <a:pt x="48868" y="0"/>
                  </a:moveTo>
                  <a:lnTo>
                    <a:pt x="25125" y="23767"/>
                  </a:lnTo>
                  <a:cubicBezTo>
                    <a:pt x="23172" y="25696"/>
                    <a:pt x="24553" y="29006"/>
                    <a:pt x="27292" y="29006"/>
                  </a:cubicBezTo>
                  <a:lnTo>
                    <a:pt x="45296" y="29006"/>
                  </a:lnTo>
                  <a:lnTo>
                    <a:pt x="0" y="65204"/>
                  </a:lnTo>
                  <a:cubicBezTo>
                    <a:pt x="568" y="65906"/>
                    <a:pt x="1425" y="66383"/>
                    <a:pt x="2368" y="66383"/>
                  </a:cubicBezTo>
                  <a:cubicBezTo>
                    <a:pt x="2928" y="66383"/>
                    <a:pt x="3519" y="66214"/>
                    <a:pt x="4097" y="65823"/>
                  </a:cubicBezTo>
                  <a:lnTo>
                    <a:pt x="58822" y="29221"/>
                  </a:lnTo>
                  <a:cubicBezTo>
                    <a:pt x="61347" y="27530"/>
                    <a:pt x="60156" y="23624"/>
                    <a:pt x="57131" y="23624"/>
                  </a:cubicBezTo>
                  <a:lnTo>
                    <a:pt x="38127" y="23624"/>
                  </a:lnTo>
                  <a:lnTo>
                    <a:pt x="6175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9"/>
            <p:cNvSpPr/>
            <p:nvPr/>
          </p:nvSpPr>
          <p:spPr>
            <a:xfrm>
              <a:off x="3381444" y="1634605"/>
              <a:ext cx="41218" cy="40432"/>
            </a:xfrm>
            <a:custGeom>
              <a:avLst/>
              <a:gdLst/>
              <a:ahLst/>
              <a:cxnLst/>
              <a:rect l="l" t="t" r="r" b="b"/>
              <a:pathLst>
                <a:path w="25601" h="25113" extrusionOk="0">
                  <a:moveTo>
                    <a:pt x="22791" y="0"/>
                  </a:moveTo>
                  <a:cubicBezTo>
                    <a:pt x="22136" y="0"/>
                    <a:pt x="21481" y="250"/>
                    <a:pt x="20981" y="751"/>
                  </a:cubicBezTo>
                  <a:lnTo>
                    <a:pt x="1001" y="20731"/>
                  </a:lnTo>
                  <a:cubicBezTo>
                    <a:pt x="0" y="21731"/>
                    <a:pt x="0" y="23350"/>
                    <a:pt x="1001" y="24374"/>
                  </a:cubicBezTo>
                  <a:cubicBezTo>
                    <a:pt x="1501" y="24851"/>
                    <a:pt x="2144" y="25113"/>
                    <a:pt x="2810" y="25113"/>
                  </a:cubicBezTo>
                  <a:cubicBezTo>
                    <a:pt x="3453" y="25113"/>
                    <a:pt x="4120" y="24851"/>
                    <a:pt x="4620" y="24374"/>
                  </a:cubicBezTo>
                  <a:lnTo>
                    <a:pt x="24601" y="4370"/>
                  </a:lnTo>
                  <a:cubicBezTo>
                    <a:pt x="25601" y="3370"/>
                    <a:pt x="25601" y="1751"/>
                    <a:pt x="24601" y="751"/>
                  </a:cubicBezTo>
                  <a:cubicBezTo>
                    <a:pt x="24101" y="250"/>
                    <a:pt x="23446" y="0"/>
                    <a:pt x="22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357251" y="1680653"/>
              <a:ext cx="19363" cy="18539"/>
            </a:xfrm>
            <a:custGeom>
              <a:avLst/>
              <a:gdLst/>
              <a:ahLst/>
              <a:cxnLst/>
              <a:rect l="l" t="t" r="r" b="b"/>
              <a:pathLst>
                <a:path w="12027" h="11515" extrusionOk="0">
                  <a:moveTo>
                    <a:pt x="9217" y="0"/>
                  </a:moveTo>
                  <a:cubicBezTo>
                    <a:pt x="8562" y="0"/>
                    <a:pt x="7907" y="251"/>
                    <a:pt x="7407" y="751"/>
                  </a:cubicBezTo>
                  <a:lnTo>
                    <a:pt x="1001" y="7157"/>
                  </a:lnTo>
                  <a:cubicBezTo>
                    <a:pt x="0" y="8157"/>
                    <a:pt x="0" y="9776"/>
                    <a:pt x="1001" y="10776"/>
                  </a:cubicBezTo>
                  <a:cubicBezTo>
                    <a:pt x="1501" y="11277"/>
                    <a:pt x="2168" y="11515"/>
                    <a:pt x="2811" y="11515"/>
                  </a:cubicBezTo>
                  <a:cubicBezTo>
                    <a:pt x="3477" y="11515"/>
                    <a:pt x="4120" y="11277"/>
                    <a:pt x="4620" y="10776"/>
                  </a:cubicBezTo>
                  <a:lnTo>
                    <a:pt x="11027" y="4370"/>
                  </a:lnTo>
                  <a:cubicBezTo>
                    <a:pt x="12027" y="3370"/>
                    <a:pt x="12027" y="1751"/>
                    <a:pt x="11027" y="751"/>
                  </a:cubicBezTo>
                  <a:cubicBezTo>
                    <a:pt x="10526" y="251"/>
                    <a:pt x="9872" y="0"/>
                    <a:pt x="9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3368677" y="1607498"/>
              <a:ext cx="40834" cy="40049"/>
            </a:xfrm>
            <a:custGeom>
              <a:avLst/>
              <a:gdLst/>
              <a:ahLst/>
              <a:cxnLst/>
              <a:rect l="l" t="t" r="r" b="b"/>
              <a:pathLst>
                <a:path w="25363" h="24875" extrusionOk="0">
                  <a:moveTo>
                    <a:pt x="22552" y="1"/>
                  </a:moveTo>
                  <a:cubicBezTo>
                    <a:pt x="21898" y="1"/>
                    <a:pt x="21243" y="251"/>
                    <a:pt x="20743" y="751"/>
                  </a:cubicBezTo>
                  <a:lnTo>
                    <a:pt x="1000" y="20493"/>
                  </a:lnTo>
                  <a:cubicBezTo>
                    <a:pt x="0" y="21493"/>
                    <a:pt x="0" y="23113"/>
                    <a:pt x="1000" y="24113"/>
                  </a:cubicBezTo>
                  <a:cubicBezTo>
                    <a:pt x="1500" y="24613"/>
                    <a:pt x="2167" y="24875"/>
                    <a:pt x="2810" y="24875"/>
                  </a:cubicBezTo>
                  <a:cubicBezTo>
                    <a:pt x="3477" y="24875"/>
                    <a:pt x="4120" y="24613"/>
                    <a:pt x="4620" y="24113"/>
                  </a:cubicBezTo>
                  <a:lnTo>
                    <a:pt x="24362" y="4371"/>
                  </a:lnTo>
                  <a:cubicBezTo>
                    <a:pt x="25363" y="3370"/>
                    <a:pt x="25363" y="1751"/>
                    <a:pt x="24362" y="751"/>
                  </a:cubicBezTo>
                  <a:cubicBezTo>
                    <a:pt x="23862" y="251"/>
                    <a:pt x="23207" y="1"/>
                    <a:pt x="22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260094" y="1480800"/>
              <a:ext cx="248223" cy="142131"/>
            </a:xfrm>
            <a:custGeom>
              <a:avLst/>
              <a:gdLst/>
              <a:ahLst/>
              <a:cxnLst/>
              <a:rect l="l" t="t" r="r" b="b"/>
              <a:pathLst>
                <a:path w="154176" h="88280" extrusionOk="0">
                  <a:moveTo>
                    <a:pt x="80232" y="0"/>
                  </a:moveTo>
                  <a:cubicBezTo>
                    <a:pt x="61299" y="0"/>
                    <a:pt x="45153" y="11907"/>
                    <a:pt x="38890" y="28649"/>
                  </a:cubicBezTo>
                  <a:cubicBezTo>
                    <a:pt x="16456" y="28911"/>
                    <a:pt x="1" y="53892"/>
                    <a:pt x="15480" y="77611"/>
                  </a:cubicBezTo>
                  <a:cubicBezTo>
                    <a:pt x="19862" y="84303"/>
                    <a:pt x="27363" y="88280"/>
                    <a:pt x="35341" y="88280"/>
                  </a:cubicBezTo>
                  <a:lnTo>
                    <a:pt x="126503" y="88280"/>
                  </a:lnTo>
                  <a:cubicBezTo>
                    <a:pt x="132052" y="88280"/>
                    <a:pt x="139125" y="84541"/>
                    <a:pt x="142149" y="79897"/>
                  </a:cubicBezTo>
                  <a:cubicBezTo>
                    <a:pt x="154175" y="61441"/>
                    <a:pt x="141625" y="42032"/>
                    <a:pt x="124288" y="41437"/>
                  </a:cubicBezTo>
                  <a:cubicBezTo>
                    <a:pt x="122883" y="18313"/>
                    <a:pt x="103713" y="0"/>
                    <a:pt x="80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9"/>
            <p:cNvSpPr/>
            <p:nvPr/>
          </p:nvSpPr>
          <p:spPr>
            <a:xfrm>
              <a:off x="3338042" y="1480800"/>
              <a:ext cx="159079" cy="142131"/>
            </a:xfrm>
            <a:custGeom>
              <a:avLst/>
              <a:gdLst/>
              <a:ahLst/>
              <a:cxnLst/>
              <a:rect l="l" t="t" r="r" b="b"/>
              <a:pathLst>
                <a:path w="98807" h="88280" extrusionOk="0">
                  <a:moveTo>
                    <a:pt x="31817" y="0"/>
                  </a:moveTo>
                  <a:cubicBezTo>
                    <a:pt x="19314" y="0"/>
                    <a:pt x="8026" y="5192"/>
                    <a:pt x="0" y="13550"/>
                  </a:cubicBezTo>
                  <a:cubicBezTo>
                    <a:pt x="2977" y="12908"/>
                    <a:pt x="6049" y="12574"/>
                    <a:pt x="9217" y="12574"/>
                  </a:cubicBezTo>
                  <a:cubicBezTo>
                    <a:pt x="32698" y="12574"/>
                    <a:pt x="51892" y="30887"/>
                    <a:pt x="53297" y="54011"/>
                  </a:cubicBezTo>
                  <a:cubicBezTo>
                    <a:pt x="65847" y="54440"/>
                    <a:pt x="75897" y="64775"/>
                    <a:pt x="75897" y="77444"/>
                  </a:cubicBezTo>
                  <a:cubicBezTo>
                    <a:pt x="75897" y="81350"/>
                    <a:pt x="74945" y="85041"/>
                    <a:pt x="73254" y="88280"/>
                  </a:cubicBezTo>
                  <a:lnTo>
                    <a:pt x="74706" y="88280"/>
                  </a:lnTo>
                  <a:cubicBezTo>
                    <a:pt x="87280" y="88280"/>
                    <a:pt x="98187" y="78016"/>
                    <a:pt x="98497" y="65442"/>
                  </a:cubicBezTo>
                  <a:cubicBezTo>
                    <a:pt x="98807" y="52511"/>
                    <a:pt x="88638" y="41866"/>
                    <a:pt x="75873" y="41437"/>
                  </a:cubicBezTo>
                  <a:cubicBezTo>
                    <a:pt x="74468" y="18313"/>
                    <a:pt x="55274" y="0"/>
                    <a:pt x="3181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9"/>
            <p:cNvSpPr/>
            <p:nvPr/>
          </p:nvSpPr>
          <p:spPr>
            <a:xfrm>
              <a:off x="3433818" y="1526727"/>
              <a:ext cx="12118" cy="16915"/>
            </a:xfrm>
            <a:custGeom>
              <a:avLst/>
              <a:gdLst/>
              <a:ahLst/>
              <a:cxnLst/>
              <a:rect l="l" t="t" r="r" b="b"/>
              <a:pathLst>
                <a:path w="7527" h="10506" extrusionOk="0">
                  <a:moveTo>
                    <a:pt x="2914" y="1"/>
                  </a:moveTo>
                  <a:cubicBezTo>
                    <a:pt x="2570" y="1"/>
                    <a:pt x="2220" y="71"/>
                    <a:pt x="1882" y="218"/>
                  </a:cubicBezTo>
                  <a:cubicBezTo>
                    <a:pt x="596" y="790"/>
                    <a:pt x="1" y="2290"/>
                    <a:pt x="549" y="3576"/>
                  </a:cubicBezTo>
                  <a:cubicBezTo>
                    <a:pt x="1263" y="5195"/>
                    <a:pt x="1811" y="6862"/>
                    <a:pt x="2216" y="8553"/>
                  </a:cubicBezTo>
                  <a:cubicBezTo>
                    <a:pt x="2501" y="9720"/>
                    <a:pt x="3549" y="10506"/>
                    <a:pt x="4716" y="10506"/>
                  </a:cubicBezTo>
                  <a:cubicBezTo>
                    <a:pt x="4907" y="10506"/>
                    <a:pt x="5097" y="10482"/>
                    <a:pt x="5312" y="10458"/>
                  </a:cubicBezTo>
                  <a:cubicBezTo>
                    <a:pt x="6669" y="10125"/>
                    <a:pt x="7526" y="8744"/>
                    <a:pt x="7193" y="7362"/>
                  </a:cubicBezTo>
                  <a:cubicBezTo>
                    <a:pt x="6717" y="5386"/>
                    <a:pt x="6074" y="3409"/>
                    <a:pt x="5264" y="1552"/>
                  </a:cubicBezTo>
                  <a:cubicBezTo>
                    <a:pt x="4840" y="580"/>
                    <a:pt x="3904" y="1"/>
                    <a:pt x="2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9"/>
            <p:cNvSpPr/>
            <p:nvPr/>
          </p:nvSpPr>
          <p:spPr>
            <a:xfrm>
              <a:off x="3385125" y="1494373"/>
              <a:ext cx="47392" cy="24770"/>
            </a:xfrm>
            <a:custGeom>
              <a:avLst/>
              <a:gdLst/>
              <a:ahLst/>
              <a:cxnLst/>
              <a:rect l="l" t="t" r="r" b="b"/>
              <a:pathLst>
                <a:path w="29436" h="15385" extrusionOk="0">
                  <a:moveTo>
                    <a:pt x="2573" y="0"/>
                  </a:moveTo>
                  <a:cubicBezTo>
                    <a:pt x="1167" y="0"/>
                    <a:pt x="1" y="1143"/>
                    <a:pt x="1" y="2549"/>
                  </a:cubicBezTo>
                  <a:cubicBezTo>
                    <a:pt x="1" y="3977"/>
                    <a:pt x="1167" y="5120"/>
                    <a:pt x="2573" y="5120"/>
                  </a:cubicBezTo>
                  <a:cubicBezTo>
                    <a:pt x="11003" y="5120"/>
                    <a:pt x="18885" y="8478"/>
                    <a:pt x="24768" y="14599"/>
                  </a:cubicBezTo>
                  <a:cubicBezTo>
                    <a:pt x="25268" y="15123"/>
                    <a:pt x="25935" y="15384"/>
                    <a:pt x="26601" y="15384"/>
                  </a:cubicBezTo>
                  <a:cubicBezTo>
                    <a:pt x="27244" y="15384"/>
                    <a:pt x="27887" y="15146"/>
                    <a:pt x="28387" y="14670"/>
                  </a:cubicBezTo>
                  <a:cubicBezTo>
                    <a:pt x="29388" y="13694"/>
                    <a:pt x="29435" y="12074"/>
                    <a:pt x="28459" y="11050"/>
                  </a:cubicBezTo>
                  <a:cubicBezTo>
                    <a:pt x="21624" y="3930"/>
                    <a:pt x="12432" y="0"/>
                    <a:pt x="2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9"/>
            <p:cNvSpPr/>
            <p:nvPr/>
          </p:nvSpPr>
          <p:spPr>
            <a:xfrm>
              <a:off x="3230533" y="1521326"/>
              <a:ext cx="177408" cy="101605"/>
            </a:xfrm>
            <a:custGeom>
              <a:avLst/>
              <a:gdLst/>
              <a:ahLst/>
              <a:cxnLst/>
              <a:rect l="l" t="t" r="r" b="b"/>
              <a:pathLst>
                <a:path w="110191" h="63109" extrusionOk="0">
                  <a:moveTo>
                    <a:pt x="52869" y="1"/>
                  </a:moveTo>
                  <a:cubicBezTo>
                    <a:pt x="36079" y="1"/>
                    <a:pt x="22362" y="13099"/>
                    <a:pt x="21362" y="29626"/>
                  </a:cubicBezTo>
                  <a:cubicBezTo>
                    <a:pt x="8979" y="30055"/>
                    <a:pt x="1" y="43915"/>
                    <a:pt x="8574" y="57084"/>
                  </a:cubicBezTo>
                  <a:cubicBezTo>
                    <a:pt x="10741" y="60418"/>
                    <a:pt x="15813" y="63109"/>
                    <a:pt x="19790" y="63109"/>
                  </a:cubicBezTo>
                  <a:lnTo>
                    <a:pt x="84923" y="63109"/>
                  </a:lnTo>
                  <a:cubicBezTo>
                    <a:pt x="89972" y="63109"/>
                    <a:pt x="96402" y="59680"/>
                    <a:pt x="99164" y="55441"/>
                  </a:cubicBezTo>
                  <a:cubicBezTo>
                    <a:pt x="110190" y="38509"/>
                    <a:pt x="98426" y="20672"/>
                    <a:pt x="82422" y="20481"/>
                  </a:cubicBezTo>
                  <a:cubicBezTo>
                    <a:pt x="77945" y="8503"/>
                    <a:pt x="66395" y="1"/>
                    <a:pt x="52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9"/>
            <p:cNvSpPr/>
            <p:nvPr/>
          </p:nvSpPr>
          <p:spPr>
            <a:xfrm>
              <a:off x="3283252" y="1521556"/>
              <a:ext cx="113875" cy="101644"/>
            </a:xfrm>
            <a:custGeom>
              <a:avLst/>
              <a:gdLst/>
              <a:ahLst/>
              <a:cxnLst/>
              <a:rect l="l" t="t" r="r" b="b"/>
              <a:pathLst>
                <a:path w="70730" h="63133" extrusionOk="0">
                  <a:moveTo>
                    <a:pt x="20124" y="1"/>
                  </a:moveTo>
                  <a:cubicBezTo>
                    <a:pt x="12479" y="1"/>
                    <a:pt x="5454" y="2716"/>
                    <a:pt x="0" y="7240"/>
                  </a:cubicBezTo>
                  <a:cubicBezTo>
                    <a:pt x="1525" y="7026"/>
                    <a:pt x="3120" y="6907"/>
                    <a:pt x="4716" y="6907"/>
                  </a:cubicBezTo>
                  <a:cubicBezTo>
                    <a:pt x="18242" y="6907"/>
                    <a:pt x="29792" y="15432"/>
                    <a:pt x="34270" y="27387"/>
                  </a:cubicBezTo>
                  <a:cubicBezTo>
                    <a:pt x="45915" y="27530"/>
                    <a:pt x="55322" y="37008"/>
                    <a:pt x="55322" y="48701"/>
                  </a:cubicBezTo>
                  <a:cubicBezTo>
                    <a:pt x="55322" y="54274"/>
                    <a:pt x="53202" y="59322"/>
                    <a:pt x="49701" y="63133"/>
                  </a:cubicBezTo>
                  <a:cubicBezTo>
                    <a:pt x="61347" y="62966"/>
                    <a:pt x="70729" y="53488"/>
                    <a:pt x="70729" y="41819"/>
                  </a:cubicBezTo>
                  <a:cubicBezTo>
                    <a:pt x="70729" y="30126"/>
                    <a:pt x="61323" y="20624"/>
                    <a:pt x="49677" y="20481"/>
                  </a:cubicBezTo>
                  <a:cubicBezTo>
                    <a:pt x="45200" y="8526"/>
                    <a:pt x="33650" y="1"/>
                    <a:pt x="20124" y="1"/>
                  </a:cubicBezTo>
                  <a:close/>
                </a:path>
              </a:pathLst>
            </a:custGeom>
            <a:solidFill>
              <a:srgbClr val="000000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9"/>
            <p:cNvSpPr/>
            <p:nvPr/>
          </p:nvSpPr>
          <p:spPr>
            <a:xfrm>
              <a:off x="3392372" y="1690794"/>
              <a:ext cx="9549" cy="8168"/>
            </a:xfrm>
            <a:custGeom>
              <a:avLst/>
              <a:gdLst/>
              <a:ahLst/>
              <a:cxnLst/>
              <a:rect l="l" t="t" r="r" b="b"/>
              <a:pathLst>
                <a:path w="5931" h="5073" extrusionOk="0">
                  <a:moveTo>
                    <a:pt x="2930" y="0"/>
                  </a:moveTo>
                  <a:cubicBezTo>
                    <a:pt x="1286" y="0"/>
                    <a:pt x="0" y="1620"/>
                    <a:pt x="548" y="3358"/>
                  </a:cubicBezTo>
                  <a:cubicBezTo>
                    <a:pt x="858" y="4382"/>
                    <a:pt x="1858" y="5073"/>
                    <a:pt x="2953" y="5073"/>
                  </a:cubicBezTo>
                  <a:cubicBezTo>
                    <a:pt x="4049" y="5073"/>
                    <a:pt x="5049" y="4406"/>
                    <a:pt x="5383" y="3358"/>
                  </a:cubicBezTo>
                  <a:cubicBezTo>
                    <a:pt x="5930" y="1620"/>
                    <a:pt x="4644" y="24"/>
                    <a:pt x="2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9"/>
            <p:cNvSpPr/>
            <p:nvPr/>
          </p:nvSpPr>
          <p:spPr>
            <a:xfrm>
              <a:off x="3441449" y="1663112"/>
              <a:ext cx="8895" cy="8168"/>
            </a:xfrm>
            <a:custGeom>
              <a:avLst/>
              <a:gdLst/>
              <a:ahLst/>
              <a:cxnLst/>
              <a:rect l="l" t="t" r="r" b="b"/>
              <a:pathLst>
                <a:path w="5525" h="5073" extrusionOk="0">
                  <a:moveTo>
                    <a:pt x="2953" y="0"/>
                  </a:moveTo>
                  <a:cubicBezTo>
                    <a:pt x="1310" y="0"/>
                    <a:pt x="0" y="1596"/>
                    <a:pt x="548" y="3358"/>
                  </a:cubicBezTo>
                  <a:cubicBezTo>
                    <a:pt x="881" y="4382"/>
                    <a:pt x="1881" y="5073"/>
                    <a:pt x="2977" y="5073"/>
                  </a:cubicBezTo>
                  <a:lnTo>
                    <a:pt x="3001" y="5073"/>
                  </a:lnTo>
                  <a:cubicBezTo>
                    <a:pt x="4382" y="5073"/>
                    <a:pt x="5525" y="3930"/>
                    <a:pt x="5525" y="2549"/>
                  </a:cubicBezTo>
                  <a:cubicBezTo>
                    <a:pt x="5525" y="1143"/>
                    <a:pt x="4406" y="0"/>
                    <a:pt x="3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9"/>
            <p:cNvSpPr/>
            <p:nvPr/>
          </p:nvSpPr>
          <p:spPr>
            <a:xfrm>
              <a:off x="3235670" y="1700572"/>
              <a:ext cx="9510" cy="8168"/>
            </a:xfrm>
            <a:custGeom>
              <a:avLst/>
              <a:gdLst/>
              <a:ahLst/>
              <a:cxnLst/>
              <a:rect l="l" t="t" r="r" b="b"/>
              <a:pathLst>
                <a:path w="5907" h="5073" extrusionOk="0">
                  <a:moveTo>
                    <a:pt x="2930" y="0"/>
                  </a:moveTo>
                  <a:cubicBezTo>
                    <a:pt x="1287" y="0"/>
                    <a:pt x="1" y="1596"/>
                    <a:pt x="525" y="3334"/>
                  </a:cubicBezTo>
                  <a:cubicBezTo>
                    <a:pt x="858" y="4382"/>
                    <a:pt x="1858" y="5072"/>
                    <a:pt x="2954" y="5072"/>
                  </a:cubicBezTo>
                  <a:lnTo>
                    <a:pt x="2978" y="5072"/>
                  </a:lnTo>
                  <a:cubicBezTo>
                    <a:pt x="4621" y="5072"/>
                    <a:pt x="5907" y="3477"/>
                    <a:pt x="5383" y="1738"/>
                  </a:cubicBezTo>
                  <a:cubicBezTo>
                    <a:pt x="5049" y="691"/>
                    <a:pt x="4049" y="0"/>
                    <a:pt x="2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31"/>
          <p:cNvSpPr/>
          <p:nvPr/>
        </p:nvSpPr>
        <p:spPr>
          <a:xfrm>
            <a:off x="5066925" y="1602415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0" name="Google Shape;5660;p31"/>
          <p:cNvSpPr/>
          <p:nvPr/>
        </p:nvSpPr>
        <p:spPr>
          <a:xfrm>
            <a:off x="933663" y="1602415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1" name="Google Shape;5661;p31"/>
          <p:cNvSpPr/>
          <p:nvPr/>
        </p:nvSpPr>
        <p:spPr>
          <a:xfrm>
            <a:off x="5066925" y="3047977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2" name="Google Shape;5662;p31"/>
          <p:cNvSpPr/>
          <p:nvPr/>
        </p:nvSpPr>
        <p:spPr>
          <a:xfrm>
            <a:off x="933663" y="3242305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3" name="Google Shape;5663;p31"/>
          <p:cNvSpPr txBox="1">
            <a:spLocks noGrp="1"/>
          </p:cNvSpPr>
          <p:nvPr>
            <p:ph type="title" idx="2"/>
          </p:nvPr>
        </p:nvSpPr>
        <p:spPr>
          <a:xfrm>
            <a:off x="5066925" y="1603830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n" dirty="0"/>
              <a:t>in preparación</a:t>
            </a:r>
            <a:endParaRPr dirty="0"/>
          </a:p>
        </p:txBody>
      </p:sp>
      <p:sp>
        <p:nvSpPr>
          <p:cNvPr id="5664" name="Google Shape;5664;p31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5" name="Google Shape;5665;p31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Condiciones inseguras</a:t>
            </a:r>
            <a:endParaRPr dirty="0"/>
          </a:p>
        </p:txBody>
      </p:sp>
      <p:sp>
        <p:nvSpPr>
          <p:cNvPr id="5666" name="Google Shape;5666;p31"/>
          <p:cNvSpPr txBox="1">
            <a:spLocks noGrp="1"/>
          </p:cNvSpPr>
          <p:nvPr>
            <p:ph type="title"/>
          </p:nvPr>
        </p:nvSpPr>
        <p:spPr>
          <a:xfrm>
            <a:off x="933675" y="1603830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Subsistencia en riesgo</a:t>
            </a:r>
            <a:endParaRPr dirty="0"/>
          </a:p>
        </p:txBody>
      </p:sp>
      <p:sp>
        <p:nvSpPr>
          <p:cNvPr id="5667" name="Google Shape;5667;p31"/>
          <p:cNvSpPr txBox="1">
            <a:spLocks noGrp="1"/>
          </p:cNvSpPr>
          <p:nvPr>
            <p:ph type="subTitle" idx="1"/>
          </p:nvPr>
        </p:nvSpPr>
        <p:spPr>
          <a:xfrm>
            <a:off x="1352620" y="23480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Al ser la agricultura uno de los principales modos de ingresos este tipo de fenómenos traen un fuerte golpe a la economía local</a:t>
            </a:r>
            <a:endParaRPr sz="1400" dirty="0"/>
          </a:p>
        </p:txBody>
      </p:sp>
      <p:sp>
        <p:nvSpPr>
          <p:cNvPr id="5668" name="Google Shape;5668;p31"/>
          <p:cNvSpPr txBox="1">
            <a:spLocks noGrp="1"/>
          </p:cNvSpPr>
          <p:nvPr>
            <p:ph type="subTitle" idx="3"/>
          </p:nvPr>
        </p:nvSpPr>
        <p:spPr>
          <a:xfrm>
            <a:off x="5485875" y="23480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ser localidades lejos del centro, normalmente son descuidadas por el gobierno. </a:t>
            </a:r>
            <a:endParaRPr dirty="0"/>
          </a:p>
        </p:txBody>
      </p:sp>
      <p:sp>
        <p:nvSpPr>
          <p:cNvPr id="5669" name="Google Shape;5669;p31"/>
          <p:cNvSpPr txBox="1">
            <a:spLocks noGrp="1"/>
          </p:cNvSpPr>
          <p:nvPr>
            <p:ph type="title" idx="4"/>
          </p:nvPr>
        </p:nvSpPr>
        <p:spPr>
          <a:xfrm>
            <a:off x="933675" y="3221270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Grupos en riesgo</a:t>
            </a:r>
            <a:endParaRPr dirty="0"/>
          </a:p>
        </p:txBody>
      </p:sp>
      <p:sp>
        <p:nvSpPr>
          <p:cNvPr id="5670" name="Google Shape;5670;p31"/>
          <p:cNvSpPr txBox="1">
            <a:spLocks noGrp="1"/>
          </p:cNvSpPr>
          <p:nvPr>
            <p:ph type="subTitle" idx="5"/>
          </p:nvPr>
        </p:nvSpPr>
        <p:spPr>
          <a:xfrm>
            <a:off x="1404664" y="389886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localidad es afectada por la amenaza tanto fisico como economicamente.  </a:t>
            </a:r>
            <a:endParaRPr dirty="0"/>
          </a:p>
        </p:txBody>
      </p:sp>
      <p:sp>
        <p:nvSpPr>
          <p:cNvPr id="5671" name="Google Shape;5671;p31"/>
          <p:cNvSpPr txBox="1">
            <a:spLocks noGrp="1"/>
          </p:cNvSpPr>
          <p:nvPr>
            <p:ph type="title" idx="6"/>
          </p:nvPr>
        </p:nvSpPr>
        <p:spPr>
          <a:xfrm>
            <a:off x="5066925" y="3049405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Descempleo </a:t>
            </a:r>
            <a:endParaRPr dirty="0"/>
          </a:p>
        </p:txBody>
      </p:sp>
      <p:sp>
        <p:nvSpPr>
          <p:cNvPr id="5672" name="Google Shape;5672;p31"/>
          <p:cNvSpPr txBox="1">
            <a:spLocks noGrp="1"/>
          </p:cNvSpPr>
          <p:nvPr>
            <p:ph type="subTitle" idx="7"/>
          </p:nvPr>
        </p:nvSpPr>
        <p:spPr>
          <a:xfrm>
            <a:off x="5545348" y="398687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ya no haber empleo principal, el desempleo se dispara y ak estar tan lejos de la capital no hay suficientes empleos cercanos.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32"/>
          <p:cNvSpPr txBox="1">
            <a:spLocks noGrp="1"/>
          </p:cNvSpPr>
          <p:nvPr>
            <p:ph type="subTitle" idx="1"/>
          </p:nvPr>
        </p:nvSpPr>
        <p:spPr>
          <a:xfrm>
            <a:off x="1335475" y="1513700"/>
            <a:ext cx="6473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Greenpeace. (2020). Inundaciones en la Península de Yucatán, demuestran las graves consecuencias del cambio climático. Greenpeace México. https://www.greenpeace.org/mexico/noticia/8568/inundaciones-en-la-peninsula-de-yucatan-demuestran-las-graves-consecuencias-del-cambio-climatico/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in Lesson Minitheme by Slidesgo">
  <a:themeElements>
    <a:clrScheme name="Simple Light">
      <a:dk1>
        <a:srgbClr val="000000"/>
      </a:dk1>
      <a:lt1>
        <a:srgbClr val="A5D9D1"/>
      </a:lt1>
      <a:dk2>
        <a:srgbClr val="000000"/>
      </a:dk2>
      <a:lt2>
        <a:srgbClr val="FF4D5B"/>
      </a:lt2>
      <a:accent1>
        <a:srgbClr val="4AA7E8"/>
      </a:accent1>
      <a:accent2>
        <a:srgbClr val="FFED69"/>
      </a:accent2>
      <a:accent3>
        <a:srgbClr val="A786F5"/>
      </a:accent3>
      <a:accent4>
        <a:srgbClr val="FF7C8D"/>
      </a:accent4>
      <a:accent5>
        <a:srgbClr val="7BF08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368</Words>
  <Application>Microsoft Office PowerPoint</Application>
  <PresentationFormat>Presentación en pantalla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Rokkitt</vt:lpstr>
      <vt:lpstr>Barrio</vt:lpstr>
      <vt:lpstr>Open Sans</vt:lpstr>
      <vt:lpstr>Amatic SC</vt:lpstr>
      <vt:lpstr>Arial</vt:lpstr>
      <vt:lpstr>Oswald Light</vt:lpstr>
      <vt:lpstr>Roboto Condensed Light</vt:lpstr>
      <vt:lpstr>Rain Lesson Minitheme by Slidesgo</vt:lpstr>
      <vt:lpstr>Inundacion en la comunidad de Hopelchén</vt:lpstr>
      <vt:lpstr>Contexto</vt:lpstr>
      <vt:lpstr>Presentación de PowerPoint</vt:lpstr>
      <vt:lpstr>Sistema de economico</vt:lpstr>
      <vt:lpstr>deforestacion</vt:lpstr>
      <vt:lpstr>Sin preparación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Inundacion en la comunidad de Hopelchén</dc:title>
  <dc:creator>Roberto</dc:creator>
  <cp:lastModifiedBy>ROBERTO CARLOS TORRES VELASCO</cp:lastModifiedBy>
  <cp:revision>2</cp:revision>
  <dcterms:modified xsi:type="dcterms:W3CDTF">2023-08-18T04:07:58Z</dcterms:modified>
</cp:coreProperties>
</file>