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8627"/>
    <p:restoredTop autoAdjust="0" sz="94444"/>
  </p:normalViewPr>
  <p:slideViewPr>
    <p:cSldViewPr snapToGrid="0" snapToObjects="1">
      <p:cViewPr varScale="1">
        <p:scale>
          <a:sx d="100" n="90"/>
          <a:sy d="100" n="90"/>
        </p:scale>
        <p:origin x="232" y="18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4;p17">
            <a:extLst>
              <a:ext uri="{FF2B5EF4-FFF2-40B4-BE49-F238E27FC236}">
                <a16:creationId xmlns:a16="http://schemas.microsoft.com/office/drawing/2014/main" id="{4C47848E-BFB1-4243-8B5E-93915A182D0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1714508"/>
            <a:ext cx="12192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39826"/>
            <a:ext cx="10363200" cy="1127125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A8DBA7"/>
                </a:solidFill>
                <a:latin typeface="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4400" y="2498738"/>
            <a:ext cx="5283200" cy="68178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3600" y="3923127"/>
            <a:ext cx="28448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222247"/>
            <a:ext cx="38608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A8DBA7"/>
                </a:solidFill>
                <a:latin typeface="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56FDA2A-68DE-2C4B-81C1-FC38C8CB236B}"/>
              </a:ext>
            </a:extLst>
          </p:cNvPr>
          <p:cNvSpPr/>
          <p:nvPr userDrawn="1"/>
        </p:nvSpPr>
        <p:spPr>
          <a:xfrm>
            <a:off x="-248355" y="274638"/>
            <a:ext cx="11830756" cy="1143001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EFBC280-ED66-1C49-835D-73CB2AE75BEA}"/>
              </a:ext>
            </a:extLst>
          </p:cNvPr>
          <p:cNvSpPr/>
          <p:nvPr userDrawn="1"/>
        </p:nvSpPr>
        <p:spPr>
          <a:xfrm>
            <a:off x="-248355" y="274638"/>
            <a:ext cx="6242755" cy="1143001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0" name="Google Shape;102;p18">
            <a:extLst>
              <a:ext uri="{FF2B5EF4-FFF2-40B4-BE49-F238E27FC236}">
                <a16:creationId xmlns:a16="http://schemas.microsoft.com/office/drawing/2014/main" id="{7FA792BB-19B2-A049-8583-3764B88BC5C2}"/>
              </a:ext>
            </a:extLst>
          </p:cNvPr>
          <p:cNvSpPr/>
          <p:nvPr userDrawn="1"/>
        </p:nvSpPr>
        <p:spPr>
          <a:xfrm>
            <a:off x="11433224" y="5711317"/>
            <a:ext cx="761369" cy="1587094"/>
          </a:xfrm>
          <a:custGeom>
            <a:avLst/>
            <a:gdLst/>
            <a:ahLst/>
            <a:cxnLst/>
            <a:rect l="l" t="t" r="r" b="b"/>
            <a:pathLst>
              <a:path w="43738" h="91173" extrusionOk="0">
                <a:moveTo>
                  <a:pt x="148" y="1"/>
                </a:moveTo>
                <a:lnTo>
                  <a:pt x="0" y="66006"/>
                </a:lnTo>
                <a:lnTo>
                  <a:pt x="43590" y="91173"/>
                </a:lnTo>
                <a:lnTo>
                  <a:pt x="43738" y="25167"/>
                </a:lnTo>
                <a:lnTo>
                  <a:pt x="148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03;p18">
            <a:extLst>
              <a:ext uri="{FF2B5EF4-FFF2-40B4-BE49-F238E27FC236}">
                <a16:creationId xmlns:a16="http://schemas.microsoft.com/office/drawing/2014/main" id="{C12080D0-6A60-6141-973C-FBD505A46C2E}"/>
              </a:ext>
            </a:extLst>
          </p:cNvPr>
          <p:cNvSpPr/>
          <p:nvPr userDrawn="1"/>
        </p:nvSpPr>
        <p:spPr>
          <a:xfrm>
            <a:off x="11435783" y="5257799"/>
            <a:ext cx="1539223" cy="891612"/>
          </a:xfrm>
          <a:custGeom>
            <a:avLst/>
            <a:gdLst/>
            <a:ahLst/>
            <a:cxnLst/>
            <a:rect l="l" t="t" r="r" b="b"/>
            <a:pathLst>
              <a:path w="88423" h="51220" extrusionOk="0">
                <a:moveTo>
                  <a:pt x="44833" y="1"/>
                </a:moveTo>
                <a:lnTo>
                  <a:pt x="1" y="26054"/>
                </a:lnTo>
                <a:lnTo>
                  <a:pt x="43591" y="51220"/>
                </a:lnTo>
                <a:lnTo>
                  <a:pt x="88422" y="25167"/>
                </a:lnTo>
                <a:lnTo>
                  <a:pt x="44833" y="1"/>
                </a:lnTo>
                <a:close/>
              </a:path>
            </a:pathLst>
          </a:custGeom>
          <a:solidFill>
            <a:srgbClr val="77BE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4;p18">
            <a:extLst>
              <a:ext uri="{FF2B5EF4-FFF2-40B4-BE49-F238E27FC236}">
                <a16:creationId xmlns:a16="http://schemas.microsoft.com/office/drawing/2014/main" id="{E1BD004F-A906-D148-8DE5-3926E4B86B79}"/>
              </a:ext>
            </a:extLst>
          </p:cNvPr>
          <p:cNvSpPr/>
          <p:nvPr userDrawn="1"/>
        </p:nvSpPr>
        <p:spPr>
          <a:xfrm>
            <a:off x="12192000" y="5695877"/>
            <a:ext cx="783007" cy="1602534"/>
          </a:xfrm>
          <a:custGeom>
            <a:avLst/>
            <a:gdLst/>
            <a:ahLst/>
            <a:cxnLst/>
            <a:rect l="l" t="t" r="r" b="b"/>
            <a:pathLst>
              <a:path w="44981" h="92060" extrusionOk="0">
                <a:moveTo>
                  <a:pt x="44980" y="1"/>
                </a:moveTo>
                <a:lnTo>
                  <a:pt x="149" y="26054"/>
                </a:lnTo>
                <a:lnTo>
                  <a:pt x="1" y="92060"/>
                </a:lnTo>
                <a:lnTo>
                  <a:pt x="44832" y="66006"/>
                </a:lnTo>
                <a:lnTo>
                  <a:pt x="44980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567952D-0BD4-4A46-B224-B3553463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79" y="371135"/>
            <a:ext cx="4733078" cy="95000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oogle Shape;334;p24">
            <a:extLst>
              <a:ext uri="{FF2B5EF4-FFF2-40B4-BE49-F238E27FC236}">
                <a16:creationId xmlns:a16="http://schemas.microsoft.com/office/drawing/2014/main" id="{68E73C09-8810-2A48-B2AE-E9FEC556A66A}"/>
              </a:ext>
            </a:extLst>
          </p:cNvPr>
          <p:cNvGrpSpPr/>
          <p:nvPr userDrawn="1"/>
        </p:nvGrpSpPr>
        <p:grpSpPr>
          <a:xfrm>
            <a:off x="173188" y="317957"/>
            <a:ext cx="817939" cy="900014"/>
            <a:chOff x="1939725" y="950400"/>
            <a:chExt cx="3481525" cy="3830875"/>
          </a:xfrm>
        </p:grpSpPr>
        <p:sp>
          <p:nvSpPr>
            <p:cNvPr id="15" name="Google Shape;335;p24">
              <a:extLst>
                <a:ext uri="{FF2B5EF4-FFF2-40B4-BE49-F238E27FC236}">
                  <a16:creationId xmlns:a16="http://schemas.microsoft.com/office/drawing/2014/main" id="{E023BCBD-D995-744B-86B8-746B7C7A312D}"/>
                </a:ext>
              </a:extLst>
            </p:cNvPr>
            <p:cNvSpPr/>
            <p:nvPr/>
          </p:nvSpPr>
          <p:spPr>
            <a:xfrm>
              <a:off x="3361950" y="4408650"/>
              <a:ext cx="636700" cy="372625"/>
            </a:xfrm>
            <a:custGeom>
              <a:avLst/>
              <a:gdLst/>
              <a:ahLst/>
              <a:cxnLst/>
              <a:rect l="l" t="t" r="r" b="b"/>
              <a:pathLst>
                <a:path w="25468" h="14905" extrusionOk="0">
                  <a:moveTo>
                    <a:pt x="1" y="0"/>
                  </a:moveTo>
                  <a:lnTo>
                    <a:pt x="1" y="2171"/>
                  </a:lnTo>
                  <a:cubicBezTo>
                    <a:pt x="1" y="9197"/>
                    <a:pt x="5708" y="14905"/>
                    <a:pt x="12734" y="14905"/>
                  </a:cubicBezTo>
                  <a:cubicBezTo>
                    <a:pt x="19775" y="14905"/>
                    <a:pt x="25467" y="9197"/>
                    <a:pt x="25467" y="2171"/>
                  </a:cubicBezTo>
                  <a:lnTo>
                    <a:pt x="25467" y="0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6;p24">
              <a:extLst>
                <a:ext uri="{FF2B5EF4-FFF2-40B4-BE49-F238E27FC236}">
                  <a16:creationId xmlns:a16="http://schemas.microsoft.com/office/drawing/2014/main" id="{DD83273C-69FF-A048-A1E1-05BF7C3449F6}"/>
                </a:ext>
              </a:extLst>
            </p:cNvPr>
            <p:cNvSpPr/>
            <p:nvPr/>
          </p:nvSpPr>
          <p:spPr>
            <a:xfrm>
              <a:off x="3074650" y="3652550"/>
              <a:ext cx="1211700" cy="942625"/>
            </a:xfrm>
            <a:custGeom>
              <a:avLst/>
              <a:gdLst/>
              <a:ahLst/>
              <a:cxnLst/>
              <a:rect l="l" t="t" r="r" b="b"/>
              <a:pathLst>
                <a:path w="48468" h="37705" extrusionOk="0">
                  <a:moveTo>
                    <a:pt x="0" y="0"/>
                  </a:moveTo>
                  <a:lnTo>
                    <a:pt x="0" y="23373"/>
                  </a:lnTo>
                  <a:cubicBezTo>
                    <a:pt x="0" y="31283"/>
                    <a:pt x="10857" y="37704"/>
                    <a:pt x="24226" y="37704"/>
                  </a:cubicBezTo>
                  <a:cubicBezTo>
                    <a:pt x="37611" y="37704"/>
                    <a:pt x="48467" y="31283"/>
                    <a:pt x="48467" y="23373"/>
                  </a:cubicBezTo>
                  <a:lnTo>
                    <a:pt x="48467" y="0"/>
                  </a:lnTo>
                  <a:close/>
                </a:path>
              </a:pathLst>
            </a:custGeom>
            <a:solidFill>
              <a:srgbClr val="9BB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7;p24">
              <a:extLst>
                <a:ext uri="{FF2B5EF4-FFF2-40B4-BE49-F238E27FC236}">
                  <a16:creationId xmlns:a16="http://schemas.microsoft.com/office/drawing/2014/main" id="{ECA2F514-9543-2C41-951F-0079B6EAA129}"/>
                </a:ext>
              </a:extLst>
            </p:cNvPr>
            <p:cNvSpPr/>
            <p:nvPr/>
          </p:nvSpPr>
          <p:spPr>
            <a:xfrm>
              <a:off x="3074650" y="4041850"/>
              <a:ext cx="1211700" cy="553325"/>
            </a:xfrm>
            <a:custGeom>
              <a:avLst/>
              <a:gdLst/>
              <a:ahLst/>
              <a:cxnLst/>
              <a:rect l="l" t="t" r="r" b="b"/>
              <a:pathLst>
                <a:path w="48468" h="22133" extrusionOk="0">
                  <a:moveTo>
                    <a:pt x="0" y="0"/>
                  </a:moveTo>
                  <a:lnTo>
                    <a:pt x="0" y="7801"/>
                  </a:lnTo>
                  <a:cubicBezTo>
                    <a:pt x="0" y="15711"/>
                    <a:pt x="10857" y="22132"/>
                    <a:pt x="24226" y="22132"/>
                  </a:cubicBezTo>
                  <a:cubicBezTo>
                    <a:pt x="37611" y="22132"/>
                    <a:pt x="48467" y="15711"/>
                    <a:pt x="48467" y="7801"/>
                  </a:cubicBezTo>
                  <a:lnTo>
                    <a:pt x="48467" y="0"/>
                  </a:lnTo>
                  <a:cubicBezTo>
                    <a:pt x="48467" y="7910"/>
                    <a:pt x="37611" y="14331"/>
                    <a:pt x="24226" y="14331"/>
                  </a:cubicBezTo>
                  <a:cubicBezTo>
                    <a:pt x="10841" y="14331"/>
                    <a:pt x="0" y="7910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;p24">
              <a:extLst>
                <a:ext uri="{FF2B5EF4-FFF2-40B4-BE49-F238E27FC236}">
                  <a16:creationId xmlns:a16="http://schemas.microsoft.com/office/drawing/2014/main" id="{BA3211B0-AD12-BC4A-9B6B-CDDB3F995356}"/>
                </a:ext>
              </a:extLst>
            </p:cNvPr>
            <p:cNvSpPr/>
            <p:nvPr/>
          </p:nvSpPr>
          <p:spPr>
            <a:xfrm>
              <a:off x="3074650" y="3652550"/>
              <a:ext cx="1211700" cy="552950"/>
            </a:xfrm>
            <a:custGeom>
              <a:avLst/>
              <a:gdLst/>
              <a:ahLst/>
              <a:cxnLst/>
              <a:rect l="l" t="t" r="r" b="b"/>
              <a:pathLst>
                <a:path w="48468" h="22118" extrusionOk="0">
                  <a:moveTo>
                    <a:pt x="0" y="0"/>
                  </a:moveTo>
                  <a:lnTo>
                    <a:pt x="0" y="7802"/>
                  </a:lnTo>
                  <a:cubicBezTo>
                    <a:pt x="0" y="15712"/>
                    <a:pt x="10857" y="22117"/>
                    <a:pt x="24226" y="22117"/>
                  </a:cubicBezTo>
                  <a:cubicBezTo>
                    <a:pt x="37611" y="22117"/>
                    <a:pt x="48467" y="15712"/>
                    <a:pt x="48467" y="7802"/>
                  </a:cubicBezTo>
                  <a:lnTo>
                    <a:pt x="48467" y="0"/>
                  </a:lnTo>
                  <a:cubicBezTo>
                    <a:pt x="48467" y="7926"/>
                    <a:pt x="37611" y="14331"/>
                    <a:pt x="24226" y="14331"/>
                  </a:cubicBezTo>
                  <a:cubicBezTo>
                    <a:pt x="10841" y="14331"/>
                    <a:pt x="0" y="7926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9;p24">
              <a:extLst>
                <a:ext uri="{FF2B5EF4-FFF2-40B4-BE49-F238E27FC236}">
                  <a16:creationId xmlns:a16="http://schemas.microsoft.com/office/drawing/2014/main" id="{5926E6BF-820A-8E41-85C5-791D5C9FCD80}"/>
                </a:ext>
              </a:extLst>
            </p:cNvPr>
            <p:cNvSpPr/>
            <p:nvPr/>
          </p:nvSpPr>
          <p:spPr>
            <a:xfrm>
              <a:off x="2606250" y="1615375"/>
              <a:ext cx="2148475" cy="2395475"/>
            </a:xfrm>
            <a:custGeom>
              <a:avLst/>
              <a:gdLst/>
              <a:ahLst/>
              <a:cxnLst/>
              <a:rect l="l" t="t" r="r" b="b"/>
              <a:pathLst>
                <a:path w="85939" h="95819" extrusionOk="0">
                  <a:moveTo>
                    <a:pt x="42962" y="0"/>
                  </a:moveTo>
                  <a:cubicBezTo>
                    <a:pt x="19232" y="0"/>
                    <a:pt x="1" y="19232"/>
                    <a:pt x="1" y="42962"/>
                  </a:cubicBezTo>
                  <a:cubicBezTo>
                    <a:pt x="1" y="57153"/>
                    <a:pt x="7011" y="70429"/>
                    <a:pt x="18736" y="78432"/>
                  </a:cubicBezTo>
                  <a:lnTo>
                    <a:pt x="18736" y="81487"/>
                  </a:lnTo>
                  <a:cubicBezTo>
                    <a:pt x="18736" y="89413"/>
                    <a:pt x="29593" y="95818"/>
                    <a:pt x="42962" y="95818"/>
                  </a:cubicBezTo>
                  <a:cubicBezTo>
                    <a:pt x="56347" y="95818"/>
                    <a:pt x="67203" y="89413"/>
                    <a:pt x="67203" y="81487"/>
                  </a:cubicBezTo>
                  <a:lnTo>
                    <a:pt x="67203" y="78432"/>
                  </a:lnTo>
                  <a:cubicBezTo>
                    <a:pt x="78929" y="70445"/>
                    <a:pt x="85939" y="57153"/>
                    <a:pt x="85923" y="42962"/>
                  </a:cubicBezTo>
                  <a:cubicBezTo>
                    <a:pt x="85923" y="19232"/>
                    <a:pt x="66692" y="0"/>
                    <a:pt x="42962" y="0"/>
                  </a:cubicBezTo>
                  <a:close/>
                </a:path>
              </a:pathLst>
            </a:custGeom>
            <a:solidFill>
              <a:srgbClr val="BA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0;p24">
              <a:extLst>
                <a:ext uri="{FF2B5EF4-FFF2-40B4-BE49-F238E27FC236}">
                  <a16:creationId xmlns:a16="http://schemas.microsoft.com/office/drawing/2014/main" id="{43864058-3593-E84E-8978-8C32002DF3D2}"/>
                </a:ext>
              </a:extLst>
            </p:cNvPr>
            <p:cNvSpPr/>
            <p:nvPr/>
          </p:nvSpPr>
          <p:spPr>
            <a:xfrm>
              <a:off x="3074650" y="3294275"/>
              <a:ext cx="1211700" cy="716575"/>
            </a:xfrm>
            <a:custGeom>
              <a:avLst/>
              <a:gdLst/>
              <a:ahLst/>
              <a:cxnLst/>
              <a:rect l="l" t="t" r="r" b="b"/>
              <a:pathLst>
                <a:path w="48468" h="28663" extrusionOk="0">
                  <a:moveTo>
                    <a:pt x="24226" y="1"/>
                  </a:moveTo>
                  <a:cubicBezTo>
                    <a:pt x="10857" y="1"/>
                    <a:pt x="0" y="6422"/>
                    <a:pt x="0" y="14331"/>
                  </a:cubicBezTo>
                  <a:cubicBezTo>
                    <a:pt x="0" y="22257"/>
                    <a:pt x="10857" y="28662"/>
                    <a:pt x="24226" y="28662"/>
                  </a:cubicBezTo>
                  <a:cubicBezTo>
                    <a:pt x="37611" y="28662"/>
                    <a:pt x="48467" y="22257"/>
                    <a:pt x="48467" y="14331"/>
                  </a:cubicBezTo>
                  <a:cubicBezTo>
                    <a:pt x="48467" y="6422"/>
                    <a:pt x="37611" y="1"/>
                    <a:pt x="24226" y="1"/>
                  </a:cubicBezTo>
                  <a:close/>
                </a:path>
              </a:pathLst>
            </a:custGeom>
            <a:solidFill>
              <a:srgbClr val="D6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1;p24">
              <a:extLst>
                <a:ext uri="{FF2B5EF4-FFF2-40B4-BE49-F238E27FC236}">
                  <a16:creationId xmlns:a16="http://schemas.microsoft.com/office/drawing/2014/main" id="{3552FAC2-84C2-E442-B09D-3E06EE1C9467}"/>
                </a:ext>
              </a:extLst>
            </p:cNvPr>
            <p:cNvSpPr/>
            <p:nvPr/>
          </p:nvSpPr>
          <p:spPr>
            <a:xfrm>
              <a:off x="3232450" y="2028600"/>
              <a:ext cx="895325" cy="1674775"/>
            </a:xfrm>
            <a:custGeom>
              <a:avLst/>
              <a:gdLst/>
              <a:ahLst/>
              <a:cxnLst/>
              <a:rect l="l" t="t" r="r" b="b"/>
              <a:pathLst>
                <a:path w="35813" h="66991" extrusionOk="0">
                  <a:moveTo>
                    <a:pt x="15827" y="0"/>
                  </a:moveTo>
                  <a:cubicBezTo>
                    <a:pt x="15545" y="0"/>
                    <a:pt x="15232" y="89"/>
                    <a:pt x="14905" y="283"/>
                  </a:cubicBezTo>
                  <a:cubicBezTo>
                    <a:pt x="13618" y="1028"/>
                    <a:pt x="12532" y="3029"/>
                    <a:pt x="12532" y="4750"/>
                  </a:cubicBezTo>
                  <a:lnTo>
                    <a:pt x="12532" y="6255"/>
                  </a:lnTo>
                  <a:cubicBezTo>
                    <a:pt x="5786" y="10876"/>
                    <a:pt x="1195" y="18864"/>
                    <a:pt x="1195" y="26557"/>
                  </a:cubicBezTo>
                  <a:cubicBezTo>
                    <a:pt x="1195" y="30713"/>
                    <a:pt x="2172" y="33226"/>
                    <a:pt x="4142" y="34436"/>
                  </a:cubicBezTo>
                  <a:cubicBezTo>
                    <a:pt x="4142" y="34436"/>
                    <a:pt x="11198" y="38902"/>
                    <a:pt x="12749" y="39166"/>
                  </a:cubicBezTo>
                  <a:lnTo>
                    <a:pt x="12749" y="48890"/>
                  </a:lnTo>
                  <a:cubicBezTo>
                    <a:pt x="11428" y="49333"/>
                    <a:pt x="10200" y="49535"/>
                    <a:pt x="9020" y="49535"/>
                  </a:cubicBezTo>
                  <a:cubicBezTo>
                    <a:pt x="7554" y="49535"/>
                    <a:pt x="6163" y="49223"/>
                    <a:pt x="4762" y="48673"/>
                  </a:cubicBezTo>
                  <a:cubicBezTo>
                    <a:pt x="4581" y="48594"/>
                    <a:pt x="4381" y="48554"/>
                    <a:pt x="4169" y="48554"/>
                  </a:cubicBezTo>
                  <a:cubicBezTo>
                    <a:pt x="3800" y="48554"/>
                    <a:pt x="3392" y="48675"/>
                    <a:pt x="2978" y="48921"/>
                  </a:cubicBezTo>
                  <a:cubicBezTo>
                    <a:pt x="1303" y="49883"/>
                    <a:pt x="1" y="52365"/>
                    <a:pt x="1" y="54598"/>
                  </a:cubicBezTo>
                  <a:cubicBezTo>
                    <a:pt x="1" y="55653"/>
                    <a:pt x="280" y="56382"/>
                    <a:pt x="761" y="56816"/>
                  </a:cubicBezTo>
                  <a:cubicBezTo>
                    <a:pt x="761" y="56816"/>
                    <a:pt x="7786" y="61128"/>
                    <a:pt x="8515" y="61298"/>
                  </a:cubicBezTo>
                  <a:cubicBezTo>
                    <a:pt x="9880" y="61779"/>
                    <a:pt x="11307" y="62027"/>
                    <a:pt x="12749" y="62043"/>
                  </a:cubicBezTo>
                  <a:cubicBezTo>
                    <a:pt x="12873" y="62384"/>
                    <a:pt x="13137" y="62663"/>
                    <a:pt x="13463" y="62818"/>
                  </a:cubicBezTo>
                  <a:cubicBezTo>
                    <a:pt x="13463" y="62818"/>
                    <a:pt x="20411" y="66851"/>
                    <a:pt x="20489" y="66882"/>
                  </a:cubicBezTo>
                  <a:cubicBezTo>
                    <a:pt x="20644" y="66953"/>
                    <a:pt x="20815" y="66990"/>
                    <a:pt x="20998" y="66990"/>
                  </a:cubicBezTo>
                  <a:cubicBezTo>
                    <a:pt x="21291" y="66990"/>
                    <a:pt x="21613" y="66896"/>
                    <a:pt x="21947" y="66695"/>
                  </a:cubicBezTo>
                  <a:cubicBezTo>
                    <a:pt x="23249" y="65951"/>
                    <a:pt x="24273" y="63981"/>
                    <a:pt x="24273" y="62260"/>
                  </a:cubicBezTo>
                  <a:lnTo>
                    <a:pt x="24273" y="57964"/>
                  </a:lnTo>
                  <a:cubicBezTo>
                    <a:pt x="31144" y="53140"/>
                    <a:pt x="35781" y="45199"/>
                    <a:pt x="35781" y="37289"/>
                  </a:cubicBezTo>
                  <a:cubicBezTo>
                    <a:pt x="35812" y="33489"/>
                    <a:pt x="34959" y="30992"/>
                    <a:pt x="33098" y="29674"/>
                  </a:cubicBezTo>
                  <a:lnTo>
                    <a:pt x="33082" y="29674"/>
                  </a:lnTo>
                  <a:cubicBezTo>
                    <a:pt x="32819" y="29472"/>
                    <a:pt x="26103" y="25642"/>
                    <a:pt x="26103" y="25642"/>
                  </a:cubicBezTo>
                  <a:cubicBezTo>
                    <a:pt x="25498" y="25207"/>
                    <a:pt x="24816" y="24897"/>
                    <a:pt x="24087" y="24727"/>
                  </a:cubicBezTo>
                  <a:lnTo>
                    <a:pt x="24087" y="15390"/>
                  </a:lnTo>
                  <a:cubicBezTo>
                    <a:pt x="25025" y="15149"/>
                    <a:pt x="25989" y="15029"/>
                    <a:pt x="26954" y="15029"/>
                  </a:cubicBezTo>
                  <a:cubicBezTo>
                    <a:pt x="27854" y="15029"/>
                    <a:pt x="28756" y="15134"/>
                    <a:pt x="29639" y="15343"/>
                  </a:cubicBezTo>
                  <a:cubicBezTo>
                    <a:pt x="29792" y="15377"/>
                    <a:pt x="29948" y="15394"/>
                    <a:pt x="30103" y="15394"/>
                  </a:cubicBezTo>
                  <a:cubicBezTo>
                    <a:pt x="30513" y="15394"/>
                    <a:pt x="30919" y="15278"/>
                    <a:pt x="31268" y="15064"/>
                  </a:cubicBezTo>
                  <a:cubicBezTo>
                    <a:pt x="32927" y="14087"/>
                    <a:pt x="34292" y="11590"/>
                    <a:pt x="34292" y="9357"/>
                  </a:cubicBezTo>
                  <a:cubicBezTo>
                    <a:pt x="34292" y="8209"/>
                    <a:pt x="33951" y="7542"/>
                    <a:pt x="33486" y="7185"/>
                  </a:cubicBezTo>
                  <a:lnTo>
                    <a:pt x="26305" y="3013"/>
                  </a:lnTo>
                  <a:cubicBezTo>
                    <a:pt x="26088" y="2889"/>
                    <a:pt x="25855" y="2796"/>
                    <a:pt x="25607" y="2749"/>
                  </a:cubicBezTo>
                  <a:cubicBezTo>
                    <a:pt x="24674" y="2510"/>
                    <a:pt x="23716" y="2387"/>
                    <a:pt x="22756" y="2387"/>
                  </a:cubicBezTo>
                  <a:cubicBezTo>
                    <a:pt x="22039" y="2387"/>
                    <a:pt x="21322" y="2455"/>
                    <a:pt x="20613" y="2594"/>
                  </a:cubicBezTo>
                  <a:lnTo>
                    <a:pt x="16410" y="144"/>
                  </a:lnTo>
                  <a:cubicBezTo>
                    <a:pt x="16236" y="51"/>
                    <a:pt x="16040" y="0"/>
                    <a:pt x="15827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2;p24">
              <a:extLst>
                <a:ext uri="{FF2B5EF4-FFF2-40B4-BE49-F238E27FC236}">
                  <a16:creationId xmlns:a16="http://schemas.microsoft.com/office/drawing/2014/main" id="{7512CFF8-85F5-D447-997E-8BC648630C09}"/>
                </a:ext>
              </a:extLst>
            </p:cNvPr>
            <p:cNvSpPr/>
            <p:nvPr/>
          </p:nvSpPr>
          <p:spPr>
            <a:xfrm>
              <a:off x="3409250" y="2130975"/>
              <a:ext cx="718525" cy="1573000"/>
            </a:xfrm>
            <a:custGeom>
              <a:avLst/>
              <a:gdLst/>
              <a:ahLst/>
              <a:cxnLst/>
              <a:rect l="l" t="t" r="r" b="b"/>
              <a:pathLst>
                <a:path w="28741" h="62920" extrusionOk="0">
                  <a:moveTo>
                    <a:pt x="12750" y="13327"/>
                  </a:moveTo>
                  <a:lnTo>
                    <a:pt x="12750" y="26075"/>
                  </a:lnTo>
                  <a:cubicBezTo>
                    <a:pt x="12089" y="26169"/>
                    <a:pt x="11507" y="26216"/>
                    <a:pt x="10996" y="26216"/>
                  </a:cubicBezTo>
                  <a:cubicBezTo>
                    <a:pt x="8293" y="26216"/>
                    <a:pt x="7570" y="24912"/>
                    <a:pt x="7570" y="22369"/>
                  </a:cubicBezTo>
                  <a:cubicBezTo>
                    <a:pt x="7570" y="19205"/>
                    <a:pt x="9307" y="15762"/>
                    <a:pt x="12750" y="13327"/>
                  </a:cubicBezTo>
                  <a:close/>
                  <a:moveTo>
                    <a:pt x="18910" y="33441"/>
                  </a:moveTo>
                  <a:cubicBezTo>
                    <a:pt x="21548" y="33441"/>
                    <a:pt x="22366" y="34761"/>
                    <a:pt x="22366" y="37366"/>
                  </a:cubicBezTo>
                  <a:cubicBezTo>
                    <a:pt x="22366" y="40825"/>
                    <a:pt x="20473" y="44222"/>
                    <a:pt x="17015" y="46719"/>
                  </a:cubicBezTo>
                  <a:lnTo>
                    <a:pt x="17015" y="33613"/>
                  </a:lnTo>
                  <a:cubicBezTo>
                    <a:pt x="17732" y="33498"/>
                    <a:pt x="18361" y="33441"/>
                    <a:pt x="18910" y="33441"/>
                  </a:cubicBezTo>
                  <a:close/>
                  <a:moveTo>
                    <a:pt x="15843" y="0"/>
                  </a:moveTo>
                  <a:cubicBezTo>
                    <a:pt x="15558" y="0"/>
                    <a:pt x="15241" y="91"/>
                    <a:pt x="14906" y="283"/>
                  </a:cubicBezTo>
                  <a:cubicBezTo>
                    <a:pt x="13618" y="1027"/>
                    <a:pt x="12533" y="3013"/>
                    <a:pt x="12533" y="4750"/>
                  </a:cubicBezTo>
                  <a:lnTo>
                    <a:pt x="12533" y="6254"/>
                  </a:lnTo>
                  <a:cubicBezTo>
                    <a:pt x="5786" y="10876"/>
                    <a:pt x="1195" y="18848"/>
                    <a:pt x="1195" y="26556"/>
                  </a:cubicBezTo>
                  <a:cubicBezTo>
                    <a:pt x="1195" y="32821"/>
                    <a:pt x="3380" y="35354"/>
                    <a:pt x="7990" y="35354"/>
                  </a:cubicBezTo>
                  <a:cubicBezTo>
                    <a:pt x="9360" y="35354"/>
                    <a:pt x="10945" y="35130"/>
                    <a:pt x="12750" y="34714"/>
                  </a:cubicBezTo>
                  <a:lnTo>
                    <a:pt x="12750" y="48906"/>
                  </a:lnTo>
                  <a:cubicBezTo>
                    <a:pt x="11424" y="49350"/>
                    <a:pt x="10192" y="49552"/>
                    <a:pt x="9008" y="49552"/>
                  </a:cubicBezTo>
                  <a:cubicBezTo>
                    <a:pt x="7546" y="49552"/>
                    <a:pt x="6159" y="49244"/>
                    <a:pt x="4762" y="48704"/>
                  </a:cubicBezTo>
                  <a:cubicBezTo>
                    <a:pt x="4580" y="48619"/>
                    <a:pt x="4380" y="48577"/>
                    <a:pt x="4166" y="48577"/>
                  </a:cubicBezTo>
                  <a:cubicBezTo>
                    <a:pt x="3798" y="48577"/>
                    <a:pt x="3391" y="48701"/>
                    <a:pt x="2979" y="48937"/>
                  </a:cubicBezTo>
                  <a:cubicBezTo>
                    <a:pt x="1304" y="49898"/>
                    <a:pt x="1" y="52380"/>
                    <a:pt x="1" y="54613"/>
                  </a:cubicBezTo>
                  <a:cubicBezTo>
                    <a:pt x="1" y="56117"/>
                    <a:pt x="544" y="56955"/>
                    <a:pt x="1474" y="57219"/>
                  </a:cubicBezTo>
                  <a:cubicBezTo>
                    <a:pt x="2846" y="57717"/>
                    <a:pt x="4293" y="57972"/>
                    <a:pt x="5808" y="57972"/>
                  </a:cubicBezTo>
                  <a:cubicBezTo>
                    <a:pt x="7924" y="57972"/>
                    <a:pt x="10173" y="57474"/>
                    <a:pt x="12533" y="56443"/>
                  </a:cubicBezTo>
                  <a:lnTo>
                    <a:pt x="12533" y="60910"/>
                  </a:lnTo>
                  <a:cubicBezTo>
                    <a:pt x="12533" y="62181"/>
                    <a:pt x="13124" y="62919"/>
                    <a:pt x="13952" y="62919"/>
                  </a:cubicBezTo>
                  <a:cubicBezTo>
                    <a:pt x="14245" y="62919"/>
                    <a:pt x="14569" y="62826"/>
                    <a:pt x="14906" y="62632"/>
                  </a:cubicBezTo>
                  <a:cubicBezTo>
                    <a:pt x="16208" y="61872"/>
                    <a:pt x="17232" y="59917"/>
                    <a:pt x="17232" y="58196"/>
                  </a:cubicBezTo>
                  <a:lnTo>
                    <a:pt x="17232" y="53869"/>
                  </a:lnTo>
                  <a:cubicBezTo>
                    <a:pt x="24103" y="49045"/>
                    <a:pt x="28740" y="41120"/>
                    <a:pt x="28740" y="33194"/>
                  </a:cubicBezTo>
                  <a:cubicBezTo>
                    <a:pt x="28740" y="27220"/>
                    <a:pt x="26626" y="24454"/>
                    <a:pt x="21837" y="24454"/>
                  </a:cubicBezTo>
                  <a:cubicBezTo>
                    <a:pt x="20461" y="24454"/>
                    <a:pt x="18863" y="24683"/>
                    <a:pt x="17030" y="25129"/>
                  </a:cubicBezTo>
                  <a:lnTo>
                    <a:pt x="17030" y="11310"/>
                  </a:lnTo>
                  <a:cubicBezTo>
                    <a:pt x="17969" y="11070"/>
                    <a:pt x="18932" y="10949"/>
                    <a:pt x="19897" y="10949"/>
                  </a:cubicBezTo>
                  <a:cubicBezTo>
                    <a:pt x="20798" y="10949"/>
                    <a:pt x="21699" y="11054"/>
                    <a:pt x="22583" y="11264"/>
                  </a:cubicBezTo>
                  <a:cubicBezTo>
                    <a:pt x="22732" y="11293"/>
                    <a:pt x="22881" y="11307"/>
                    <a:pt x="23031" y="11307"/>
                  </a:cubicBezTo>
                  <a:cubicBezTo>
                    <a:pt x="23441" y="11307"/>
                    <a:pt x="23847" y="11197"/>
                    <a:pt x="24211" y="10969"/>
                  </a:cubicBezTo>
                  <a:cubicBezTo>
                    <a:pt x="25871" y="10007"/>
                    <a:pt x="27236" y="7510"/>
                    <a:pt x="27236" y="5277"/>
                  </a:cubicBezTo>
                  <a:cubicBezTo>
                    <a:pt x="27236" y="3540"/>
                    <a:pt x="26476" y="2904"/>
                    <a:pt x="25607" y="2749"/>
                  </a:cubicBezTo>
                  <a:cubicBezTo>
                    <a:pt x="24703" y="2512"/>
                    <a:pt x="23770" y="2386"/>
                    <a:pt x="22795" y="2386"/>
                  </a:cubicBezTo>
                  <a:cubicBezTo>
                    <a:pt x="21093" y="2386"/>
                    <a:pt x="19263" y="2770"/>
                    <a:pt x="17232" y="3618"/>
                  </a:cubicBezTo>
                  <a:lnTo>
                    <a:pt x="17232" y="2036"/>
                  </a:lnTo>
                  <a:cubicBezTo>
                    <a:pt x="17232" y="757"/>
                    <a:pt x="16668" y="0"/>
                    <a:pt x="15843" y="0"/>
                  </a:cubicBezTo>
                  <a:close/>
                </a:path>
              </a:pathLst>
            </a:custGeom>
            <a:solidFill>
              <a:srgbClr val="81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3;p24">
              <a:extLst>
                <a:ext uri="{FF2B5EF4-FFF2-40B4-BE49-F238E27FC236}">
                  <a16:creationId xmlns:a16="http://schemas.microsoft.com/office/drawing/2014/main" id="{F5BD2FEC-2144-A24F-ACF9-D7A0ADB2B549}"/>
                </a:ext>
              </a:extLst>
            </p:cNvPr>
            <p:cNvSpPr/>
            <p:nvPr/>
          </p:nvSpPr>
          <p:spPr>
            <a:xfrm>
              <a:off x="3580250" y="950400"/>
              <a:ext cx="200100" cy="483525"/>
            </a:xfrm>
            <a:custGeom>
              <a:avLst/>
              <a:gdLst/>
              <a:ahLst/>
              <a:cxnLst/>
              <a:rect l="l" t="t" r="r" b="b"/>
              <a:pathLst>
                <a:path w="8004" h="19341" extrusionOk="0">
                  <a:moveTo>
                    <a:pt x="4002" y="0"/>
                  </a:moveTo>
                  <a:cubicBezTo>
                    <a:pt x="1800" y="0"/>
                    <a:pt x="1" y="1799"/>
                    <a:pt x="1" y="4017"/>
                  </a:cubicBezTo>
                  <a:lnTo>
                    <a:pt x="1" y="15339"/>
                  </a:lnTo>
                  <a:cubicBezTo>
                    <a:pt x="1" y="17557"/>
                    <a:pt x="1800" y="19341"/>
                    <a:pt x="4002" y="19341"/>
                  </a:cubicBezTo>
                  <a:cubicBezTo>
                    <a:pt x="6220" y="19341"/>
                    <a:pt x="8004" y="17557"/>
                    <a:pt x="8004" y="15339"/>
                  </a:cubicBezTo>
                  <a:lnTo>
                    <a:pt x="8004" y="4017"/>
                  </a:lnTo>
                  <a:cubicBezTo>
                    <a:pt x="8004" y="1799"/>
                    <a:pt x="6220" y="0"/>
                    <a:pt x="4002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4;p24">
              <a:extLst>
                <a:ext uri="{FF2B5EF4-FFF2-40B4-BE49-F238E27FC236}">
                  <a16:creationId xmlns:a16="http://schemas.microsoft.com/office/drawing/2014/main" id="{3E7F83E0-806C-194C-A1A6-45EA2CDD428D}"/>
                </a:ext>
              </a:extLst>
            </p:cNvPr>
            <p:cNvSpPr/>
            <p:nvPr/>
          </p:nvSpPr>
          <p:spPr>
            <a:xfrm>
              <a:off x="2410450" y="1431275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4390" y="1"/>
                  </a:moveTo>
                  <a:cubicBezTo>
                    <a:pt x="3362" y="1"/>
                    <a:pt x="2335" y="392"/>
                    <a:pt x="1551" y="1176"/>
                  </a:cubicBezTo>
                  <a:cubicBezTo>
                    <a:pt x="0" y="2742"/>
                    <a:pt x="0" y="5270"/>
                    <a:pt x="1567" y="6837"/>
                  </a:cubicBezTo>
                  <a:lnTo>
                    <a:pt x="9570" y="14840"/>
                  </a:lnTo>
                  <a:cubicBezTo>
                    <a:pt x="10353" y="15623"/>
                    <a:pt x="11377" y="16015"/>
                    <a:pt x="12400" y="16015"/>
                  </a:cubicBezTo>
                  <a:cubicBezTo>
                    <a:pt x="13424" y="16015"/>
                    <a:pt x="14447" y="15623"/>
                    <a:pt x="15231" y="14840"/>
                  </a:cubicBezTo>
                  <a:cubicBezTo>
                    <a:pt x="16797" y="13273"/>
                    <a:pt x="16797" y="10745"/>
                    <a:pt x="15231" y="9179"/>
                  </a:cubicBezTo>
                  <a:lnTo>
                    <a:pt x="7228" y="1176"/>
                  </a:lnTo>
                  <a:cubicBezTo>
                    <a:pt x="6445" y="392"/>
                    <a:pt x="5417" y="1"/>
                    <a:pt x="4390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5;p24">
              <a:extLst>
                <a:ext uri="{FF2B5EF4-FFF2-40B4-BE49-F238E27FC236}">
                  <a16:creationId xmlns:a16="http://schemas.microsoft.com/office/drawing/2014/main" id="{E30E60B1-87F8-EE44-95C4-21AAD912E670}"/>
                </a:ext>
              </a:extLst>
            </p:cNvPr>
            <p:cNvSpPr/>
            <p:nvPr/>
          </p:nvSpPr>
          <p:spPr>
            <a:xfrm>
              <a:off x="1939725" y="2591300"/>
              <a:ext cx="483550" cy="200100"/>
            </a:xfrm>
            <a:custGeom>
              <a:avLst/>
              <a:gdLst/>
              <a:ahLst/>
              <a:cxnLst/>
              <a:rect l="l" t="t" r="r" b="b"/>
              <a:pathLst>
                <a:path w="19342" h="8004" extrusionOk="0">
                  <a:moveTo>
                    <a:pt x="4018" y="1"/>
                  </a:moveTo>
                  <a:cubicBezTo>
                    <a:pt x="1800" y="1"/>
                    <a:pt x="1" y="1784"/>
                    <a:pt x="1" y="4002"/>
                  </a:cubicBezTo>
                  <a:cubicBezTo>
                    <a:pt x="1" y="6220"/>
                    <a:pt x="1800" y="8004"/>
                    <a:pt x="4018" y="8004"/>
                  </a:cubicBezTo>
                  <a:lnTo>
                    <a:pt x="15340" y="8004"/>
                  </a:lnTo>
                  <a:cubicBezTo>
                    <a:pt x="17542" y="8004"/>
                    <a:pt x="19341" y="6220"/>
                    <a:pt x="19341" y="4002"/>
                  </a:cubicBezTo>
                  <a:cubicBezTo>
                    <a:pt x="19341" y="1784"/>
                    <a:pt x="17542" y="1"/>
                    <a:pt x="15340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6;p24">
              <a:extLst>
                <a:ext uri="{FF2B5EF4-FFF2-40B4-BE49-F238E27FC236}">
                  <a16:creationId xmlns:a16="http://schemas.microsoft.com/office/drawing/2014/main" id="{2AE2EABF-6DF2-334E-AFA9-5C54ED8CEC32}"/>
                </a:ext>
              </a:extLst>
            </p:cNvPr>
            <p:cNvSpPr/>
            <p:nvPr/>
          </p:nvSpPr>
          <p:spPr>
            <a:xfrm>
              <a:off x="2410825" y="3551050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12401" y="1"/>
                  </a:moveTo>
                  <a:cubicBezTo>
                    <a:pt x="11377" y="1"/>
                    <a:pt x="10353" y="392"/>
                    <a:pt x="9570" y="1176"/>
                  </a:cubicBezTo>
                  <a:lnTo>
                    <a:pt x="1552" y="9179"/>
                  </a:lnTo>
                  <a:cubicBezTo>
                    <a:pt x="1" y="10745"/>
                    <a:pt x="1" y="13289"/>
                    <a:pt x="1552" y="14840"/>
                  </a:cubicBezTo>
                  <a:cubicBezTo>
                    <a:pt x="2335" y="15623"/>
                    <a:pt x="3363" y="16014"/>
                    <a:pt x="4390" y="16014"/>
                  </a:cubicBezTo>
                  <a:cubicBezTo>
                    <a:pt x="5418" y="16014"/>
                    <a:pt x="6445" y="15623"/>
                    <a:pt x="7228" y="14840"/>
                  </a:cubicBezTo>
                  <a:lnTo>
                    <a:pt x="15231" y="6837"/>
                  </a:lnTo>
                  <a:cubicBezTo>
                    <a:pt x="16798" y="5270"/>
                    <a:pt x="16798" y="2742"/>
                    <a:pt x="15231" y="1176"/>
                  </a:cubicBezTo>
                  <a:cubicBezTo>
                    <a:pt x="14448" y="392"/>
                    <a:pt x="13424" y="1"/>
                    <a:pt x="12401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47;p24">
              <a:extLst>
                <a:ext uri="{FF2B5EF4-FFF2-40B4-BE49-F238E27FC236}">
                  <a16:creationId xmlns:a16="http://schemas.microsoft.com/office/drawing/2014/main" id="{05025E0F-0513-A144-88ED-CF3FE71A21C4}"/>
                </a:ext>
              </a:extLst>
            </p:cNvPr>
            <p:cNvSpPr/>
            <p:nvPr/>
          </p:nvSpPr>
          <p:spPr>
            <a:xfrm>
              <a:off x="4530600" y="3550675"/>
              <a:ext cx="419950" cy="400750"/>
            </a:xfrm>
            <a:custGeom>
              <a:avLst/>
              <a:gdLst/>
              <a:ahLst/>
              <a:cxnLst/>
              <a:rect l="l" t="t" r="r" b="b"/>
              <a:pathLst>
                <a:path w="16798" h="16030" extrusionOk="0">
                  <a:moveTo>
                    <a:pt x="4397" y="0"/>
                  </a:moveTo>
                  <a:cubicBezTo>
                    <a:pt x="3374" y="0"/>
                    <a:pt x="2350" y="392"/>
                    <a:pt x="1567" y="1175"/>
                  </a:cubicBezTo>
                  <a:cubicBezTo>
                    <a:pt x="0" y="2742"/>
                    <a:pt x="0" y="5270"/>
                    <a:pt x="1567" y="6836"/>
                  </a:cubicBezTo>
                  <a:lnTo>
                    <a:pt x="9570" y="14855"/>
                  </a:lnTo>
                  <a:cubicBezTo>
                    <a:pt x="10353" y="15638"/>
                    <a:pt x="11377" y="16029"/>
                    <a:pt x="12400" y="16029"/>
                  </a:cubicBezTo>
                  <a:cubicBezTo>
                    <a:pt x="13424" y="16029"/>
                    <a:pt x="14448" y="15638"/>
                    <a:pt x="15231" y="14855"/>
                  </a:cubicBezTo>
                  <a:cubicBezTo>
                    <a:pt x="16797" y="13288"/>
                    <a:pt x="16797" y="10745"/>
                    <a:pt x="15231" y="9194"/>
                  </a:cubicBezTo>
                  <a:lnTo>
                    <a:pt x="7228" y="1175"/>
                  </a:lnTo>
                  <a:cubicBezTo>
                    <a:pt x="6445" y="392"/>
                    <a:pt x="5421" y="0"/>
                    <a:pt x="4397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48;p24">
              <a:extLst>
                <a:ext uri="{FF2B5EF4-FFF2-40B4-BE49-F238E27FC236}">
                  <a16:creationId xmlns:a16="http://schemas.microsoft.com/office/drawing/2014/main" id="{99D3D27D-4837-9643-93E8-1BF1FEA4A5AD}"/>
                </a:ext>
              </a:extLst>
            </p:cNvPr>
            <p:cNvSpPr/>
            <p:nvPr/>
          </p:nvSpPr>
          <p:spPr>
            <a:xfrm>
              <a:off x="4937725" y="2590925"/>
              <a:ext cx="483525" cy="200475"/>
            </a:xfrm>
            <a:custGeom>
              <a:avLst/>
              <a:gdLst/>
              <a:ahLst/>
              <a:cxnLst/>
              <a:rect l="l" t="t" r="r" b="b"/>
              <a:pathLst>
                <a:path w="19341" h="8019" extrusionOk="0">
                  <a:moveTo>
                    <a:pt x="4002" y="0"/>
                  </a:moveTo>
                  <a:cubicBezTo>
                    <a:pt x="1800" y="0"/>
                    <a:pt x="0" y="1799"/>
                    <a:pt x="0" y="4002"/>
                  </a:cubicBezTo>
                  <a:cubicBezTo>
                    <a:pt x="0" y="6220"/>
                    <a:pt x="1800" y="8019"/>
                    <a:pt x="4002" y="8019"/>
                  </a:cubicBezTo>
                  <a:lnTo>
                    <a:pt x="15339" y="8019"/>
                  </a:lnTo>
                  <a:cubicBezTo>
                    <a:pt x="17557" y="8019"/>
                    <a:pt x="19341" y="6220"/>
                    <a:pt x="19341" y="4002"/>
                  </a:cubicBezTo>
                  <a:cubicBezTo>
                    <a:pt x="19341" y="1799"/>
                    <a:pt x="17557" y="0"/>
                    <a:pt x="15339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49;p24">
              <a:extLst>
                <a:ext uri="{FF2B5EF4-FFF2-40B4-BE49-F238E27FC236}">
                  <a16:creationId xmlns:a16="http://schemas.microsoft.com/office/drawing/2014/main" id="{58A15ACA-E413-EF4B-8224-3B6F15F2A93E}"/>
                </a:ext>
              </a:extLst>
            </p:cNvPr>
            <p:cNvSpPr/>
            <p:nvPr/>
          </p:nvSpPr>
          <p:spPr>
            <a:xfrm>
              <a:off x="4530200" y="1430900"/>
              <a:ext cx="419950" cy="400450"/>
            </a:xfrm>
            <a:custGeom>
              <a:avLst/>
              <a:gdLst/>
              <a:ahLst/>
              <a:cxnLst/>
              <a:rect l="l" t="t" r="r" b="b"/>
              <a:pathLst>
                <a:path w="16798" h="16018" extrusionOk="0">
                  <a:moveTo>
                    <a:pt x="12411" y="0"/>
                  </a:moveTo>
                  <a:cubicBezTo>
                    <a:pt x="11385" y="0"/>
                    <a:pt x="10361" y="392"/>
                    <a:pt x="9586" y="1175"/>
                  </a:cubicBezTo>
                  <a:lnTo>
                    <a:pt x="1567" y="9194"/>
                  </a:lnTo>
                  <a:cubicBezTo>
                    <a:pt x="1" y="10745"/>
                    <a:pt x="1" y="13288"/>
                    <a:pt x="1567" y="14855"/>
                  </a:cubicBezTo>
                  <a:cubicBezTo>
                    <a:pt x="2351" y="15630"/>
                    <a:pt x="3374" y="16018"/>
                    <a:pt x="4398" y="16018"/>
                  </a:cubicBezTo>
                  <a:cubicBezTo>
                    <a:pt x="5422" y="16018"/>
                    <a:pt x="6445" y="15630"/>
                    <a:pt x="7228" y="14855"/>
                  </a:cubicBezTo>
                  <a:lnTo>
                    <a:pt x="15247" y="6836"/>
                  </a:lnTo>
                  <a:cubicBezTo>
                    <a:pt x="16798" y="5270"/>
                    <a:pt x="16798" y="2742"/>
                    <a:pt x="15247" y="1175"/>
                  </a:cubicBezTo>
                  <a:cubicBezTo>
                    <a:pt x="14464" y="392"/>
                    <a:pt x="13436" y="0"/>
                    <a:pt x="12411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1"/>
            <a:ext cx="7882641" cy="1362075"/>
          </a:xfrm>
        </p:spPr>
        <p:txBody>
          <a:bodyPr anchor="t"/>
          <a:lstStyle>
            <a:lvl1pPr algn="l">
              <a:defRPr sz="4000" b="1" cap="all">
                <a:solidFill>
                  <a:srgbClr val="A8DBA7"/>
                </a:solidFill>
                <a:latin typeface="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788264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279401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CF53E106-D569-B84D-B27A-0E5BF5F3D38F}"/>
              </a:ext>
            </a:extLst>
          </p:cNvPr>
          <p:cNvCxnSpPr>
            <a:cxnSpLocks/>
          </p:cNvCxnSpPr>
          <p:nvPr userDrawn="1"/>
        </p:nvCxnSpPr>
        <p:spPr>
          <a:xfrm>
            <a:off x="963084" y="5768975"/>
            <a:ext cx="8541941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oogle Shape;179;p20">
            <a:extLst>
              <a:ext uri="{FF2B5EF4-FFF2-40B4-BE49-F238E27FC236}">
                <a16:creationId xmlns:a16="http://schemas.microsoft.com/office/drawing/2014/main" id="{18C009C2-8150-A949-BE3E-9C423A76BD88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45726" y="3656806"/>
            <a:ext cx="4961116" cy="3879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B214E69-95C1-E242-8787-45F165797A96}"/>
              </a:ext>
            </a:extLst>
          </p:cNvPr>
          <p:cNvSpPr/>
          <p:nvPr userDrawn="1"/>
        </p:nvSpPr>
        <p:spPr>
          <a:xfrm>
            <a:off x="-248355" y="274638"/>
            <a:ext cx="6242755" cy="1143001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0" name="Google Shape;102;p18">
            <a:extLst>
              <a:ext uri="{FF2B5EF4-FFF2-40B4-BE49-F238E27FC236}">
                <a16:creationId xmlns:a16="http://schemas.microsoft.com/office/drawing/2014/main" id="{C25C9597-177B-914F-AE9A-C6D93415FDF7}"/>
              </a:ext>
            </a:extLst>
          </p:cNvPr>
          <p:cNvSpPr/>
          <p:nvPr userDrawn="1"/>
        </p:nvSpPr>
        <p:spPr>
          <a:xfrm>
            <a:off x="11433224" y="5711317"/>
            <a:ext cx="761369" cy="1587094"/>
          </a:xfrm>
          <a:custGeom>
            <a:avLst/>
            <a:gdLst/>
            <a:ahLst/>
            <a:cxnLst/>
            <a:rect l="l" t="t" r="r" b="b"/>
            <a:pathLst>
              <a:path w="43738" h="91173" extrusionOk="0">
                <a:moveTo>
                  <a:pt x="148" y="1"/>
                </a:moveTo>
                <a:lnTo>
                  <a:pt x="0" y="66006"/>
                </a:lnTo>
                <a:lnTo>
                  <a:pt x="43590" y="91173"/>
                </a:lnTo>
                <a:lnTo>
                  <a:pt x="43738" y="25167"/>
                </a:lnTo>
                <a:lnTo>
                  <a:pt x="148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03;p18">
            <a:extLst>
              <a:ext uri="{FF2B5EF4-FFF2-40B4-BE49-F238E27FC236}">
                <a16:creationId xmlns:a16="http://schemas.microsoft.com/office/drawing/2014/main" id="{AED139D1-4357-A044-AA31-2A2E9397FAC2}"/>
              </a:ext>
            </a:extLst>
          </p:cNvPr>
          <p:cNvSpPr/>
          <p:nvPr userDrawn="1"/>
        </p:nvSpPr>
        <p:spPr>
          <a:xfrm>
            <a:off x="11435783" y="5257799"/>
            <a:ext cx="1539223" cy="891612"/>
          </a:xfrm>
          <a:custGeom>
            <a:avLst/>
            <a:gdLst/>
            <a:ahLst/>
            <a:cxnLst/>
            <a:rect l="l" t="t" r="r" b="b"/>
            <a:pathLst>
              <a:path w="88423" h="51220" extrusionOk="0">
                <a:moveTo>
                  <a:pt x="44833" y="1"/>
                </a:moveTo>
                <a:lnTo>
                  <a:pt x="1" y="26054"/>
                </a:lnTo>
                <a:lnTo>
                  <a:pt x="43591" y="51220"/>
                </a:lnTo>
                <a:lnTo>
                  <a:pt x="88422" y="25167"/>
                </a:lnTo>
                <a:lnTo>
                  <a:pt x="44833" y="1"/>
                </a:lnTo>
                <a:close/>
              </a:path>
            </a:pathLst>
          </a:custGeom>
          <a:solidFill>
            <a:srgbClr val="77BE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4;p18">
            <a:extLst>
              <a:ext uri="{FF2B5EF4-FFF2-40B4-BE49-F238E27FC236}">
                <a16:creationId xmlns:a16="http://schemas.microsoft.com/office/drawing/2014/main" id="{3556E90A-CD33-234B-A38C-D2EB9786AE17}"/>
              </a:ext>
            </a:extLst>
          </p:cNvPr>
          <p:cNvSpPr/>
          <p:nvPr userDrawn="1"/>
        </p:nvSpPr>
        <p:spPr>
          <a:xfrm>
            <a:off x="12192000" y="5695877"/>
            <a:ext cx="783007" cy="1602534"/>
          </a:xfrm>
          <a:custGeom>
            <a:avLst/>
            <a:gdLst/>
            <a:ahLst/>
            <a:cxnLst/>
            <a:rect l="l" t="t" r="r" b="b"/>
            <a:pathLst>
              <a:path w="44981" h="92060" extrusionOk="0">
                <a:moveTo>
                  <a:pt x="44980" y="1"/>
                </a:moveTo>
                <a:lnTo>
                  <a:pt x="149" y="26054"/>
                </a:lnTo>
                <a:lnTo>
                  <a:pt x="1" y="92060"/>
                </a:lnTo>
                <a:lnTo>
                  <a:pt x="44832" y="66006"/>
                </a:lnTo>
                <a:lnTo>
                  <a:pt x="44980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F97A124-5358-564B-B1EB-9040DCDF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79" y="371135"/>
            <a:ext cx="4733078" cy="95000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oogle Shape;334;p24">
            <a:extLst>
              <a:ext uri="{FF2B5EF4-FFF2-40B4-BE49-F238E27FC236}">
                <a16:creationId xmlns:a16="http://schemas.microsoft.com/office/drawing/2014/main" id="{3C42192E-B216-2A4B-B9B7-14EC03E5FACD}"/>
              </a:ext>
            </a:extLst>
          </p:cNvPr>
          <p:cNvGrpSpPr/>
          <p:nvPr userDrawn="1"/>
        </p:nvGrpSpPr>
        <p:grpSpPr>
          <a:xfrm>
            <a:off x="173188" y="317957"/>
            <a:ext cx="817939" cy="900014"/>
            <a:chOff x="1939725" y="950400"/>
            <a:chExt cx="3481525" cy="3830875"/>
          </a:xfrm>
        </p:grpSpPr>
        <p:sp>
          <p:nvSpPr>
            <p:cNvPr id="15" name="Google Shape;335;p24">
              <a:extLst>
                <a:ext uri="{FF2B5EF4-FFF2-40B4-BE49-F238E27FC236}">
                  <a16:creationId xmlns:a16="http://schemas.microsoft.com/office/drawing/2014/main" id="{CE7F6B40-4714-624F-8306-5E702132F64A}"/>
                </a:ext>
              </a:extLst>
            </p:cNvPr>
            <p:cNvSpPr/>
            <p:nvPr/>
          </p:nvSpPr>
          <p:spPr>
            <a:xfrm>
              <a:off x="3361950" y="4408650"/>
              <a:ext cx="636700" cy="372625"/>
            </a:xfrm>
            <a:custGeom>
              <a:avLst/>
              <a:gdLst/>
              <a:ahLst/>
              <a:cxnLst/>
              <a:rect l="l" t="t" r="r" b="b"/>
              <a:pathLst>
                <a:path w="25468" h="14905" extrusionOk="0">
                  <a:moveTo>
                    <a:pt x="1" y="0"/>
                  </a:moveTo>
                  <a:lnTo>
                    <a:pt x="1" y="2171"/>
                  </a:lnTo>
                  <a:cubicBezTo>
                    <a:pt x="1" y="9197"/>
                    <a:pt x="5708" y="14905"/>
                    <a:pt x="12734" y="14905"/>
                  </a:cubicBezTo>
                  <a:cubicBezTo>
                    <a:pt x="19775" y="14905"/>
                    <a:pt x="25467" y="9197"/>
                    <a:pt x="25467" y="2171"/>
                  </a:cubicBezTo>
                  <a:lnTo>
                    <a:pt x="25467" y="0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6;p24">
              <a:extLst>
                <a:ext uri="{FF2B5EF4-FFF2-40B4-BE49-F238E27FC236}">
                  <a16:creationId xmlns:a16="http://schemas.microsoft.com/office/drawing/2014/main" id="{80B1A30C-163C-704A-90C8-606626FE0F8E}"/>
                </a:ext>
              </a:extLst>
            </p:cNvPr>
            <p:cNvSpPr/>
            <p:nvPr/>
          </p:nvSpPr>
          <p:spPr>
            <a:xfrm>
              <a:off x="3074650" y="3652550"/>
              <a:ext cx="1211700" cy="942625"/>
            </a:xfrm>
            <a:custGeom>
              <a:avLst/>
              <a:gdLst/>
              <a:ahLst/>
              <a:cxnLst/>
              <a:rect l="l" t="t" r="r" b="b"/>
              <a:pathLst>
                <a:path w="48468" h="37705" extrusionOk="0">
                  <a:moveTo>
                    <a:pt x="0" y="0"/>
                  </a:moveTo>
                  <a:lnTo>
                    <a:pt x="0" y="23373"/>
                  </a:lnTo>
                  <a:cubicBezTo>
                    <a:pt x="0" y="31283"/>
                    <a:pt x="10857" y="37704"/>
                    <a:pt x="24226" y="37704"/>
                  </a:cubicBezTo>
                  <a:cubicBezTo>
                    <a:pt x="37611" y="37704"/>
                    <a:pt x="48467" y="31283"/>
                    <a:pt x="48467" y="23373"/>
                  </a:cubicBezTo>
                  <a:lnTo>
                    <a:pt x="48467" y="0"/>
                  </a:lnTo>
                  <a:close/>
                </a:path>
              </a:pathLst>
            </a:custGeom>
            <a:solidFill>
              <a:srgbClr val="9BB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7;p24">
              <a:extLst>
                <a:ext uri="{FF2B5EF4-FFF2-40B4-BE49-F238E27FC236}">
                  <a16:creationId xmlns:a16="http://schemas.microsoft.com/office/drawing/2014/main" id="{B7587B28-1684-7440-8CCA-11351FCD58AA}"/>
                </a:ext>
              </a:extLst>
            </p:cNvPr>
            <p:cNvSpPr/>
            <p:nvPr/>
          </p:nvSpPr>
          <p:spPr>
            <a:xfrm>
              <a:off x="3074650" y="4041850"/>
              <a:ext cx="1211700" cy="553325"/>
            </a:xfrm>
            <a:custGeom>
              <a:avLst/>
              <a:gdLst/>
              <a:ahLst/>
              <a:cxnLst/>
              <a:rect l="l" t="t" r="r" b="b"/>
              <a:pathLst>
                <a:path w="48468" h="22133" extrusionOk="0">
                  <a:moveTo>
                    <a:pt x="0" y="0"/>
                  </a:moveTo>
                  <a:lnTo>
                    <a:pt x="0" y="7801"/>
                  </a:lnTo>
                  <a:cubicBezTo>
                    <a:pt x="0" y="15711"/>
                    <a:pt x="10857" y="22132"/>
                    <a:pt x="24226" y="22132"/>
                  </a:cubicBezTo>
                  <a:cubicBezTo>
                    <a:pt x="37611" y="22132"/>
                    <a:pt x="48467" y="15711"/>
                    <a:pt x="48467" y="7801"/>
                  </a:cubicBezTo>
                  <a:lnTo>
                    <a:pt x="48467" y="0"/>
                  </a:lnTo>
                  <a:cubicBezTo>
                    <a:pt x="48467" y="7910"/>
                    <a:pt x="37611" y="14331"/>
                    <a:pt x="24226" y="14331"/>
                  </a:cubicBezTo>
                  <a:cubicBezTo>
                    <a:pt x="10841" y="14331"/>
                    <a:pt x="0" y="7910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;p24">
              <a:extLst>
                <a:ext uri="{FF2B5EF4-FFF2-40B4-BE49-F238E27FC236}">
                  <a16:creationId xmlns:a16="http://schemas.microsoft.com/office/drawing/2014/main" id="{916526A0-0406-3149-B3E2-301CC97EBD04}"/>
                </a:ext>
              </a:extLst>
            </p:cNvPr>
            <p:cNvSpPr/>
            <p:nvPr/>
          </p:nvSpPr>
          <p:spPr>
            <a:xfrm>
              <a:off x="3074650" y="3652550"/>
              <a:ext cx="1211700" cy="552950"/>
            </a:xfrm>
            <a:custGeom>
              <a:avLst/>
              <a:gdLst/>
              <a:ahLst/>
              <a:cxnLst/>
              <a:rect l="l" t="t" r="r" b="b"/>
              <a:pathLst>
                <a:path w="48468" h="22118" extrusionOk="0">
                  <a:moveTo>
                    <a:pt x="0" y="0"/>
                  </a:moveTo>
                  <a:lnTo>
                    <a:pt x="0" y="7802"/>
                  </a:lnTo>
                  <a:cubicBezTo>
                    <a:pt x="0" y="15712"/>
                    <a:pt x="10857" y="22117"/>
                    <a:pt x="24226" y="22117"/>
                  </a:cubicBezTo>
                  <a:cubicBezTo>
                    <a:pt x="37611" y="22117"/>
                    <a:pt x="48467" y="15712"/>
                    <a:pt x="48467" y="7802"/>
                  </a:cubicBezTo>
                  <a:lnTo>
                    <a:pt x="48467" y="0"/>
                  </a:lnTo>
                  <a:cubicBezTo>
                    <a:pt x="48467" y="7926"/>
                    <a:pt x="37611" y="14331"/>
                    <a:pt x="24226" y="14331"/>
                  </a:cubicBezTo>
                  <a:cubicBezTo>
                    <a:pt x="10841" y="14331"/>
                    <a:pt x="0" y="7926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9;p24">
              <a:extLst>
                <a:ext uri="{FF2B5EF4-FFF2-40B4-BE49-F238E27FC236}">
                  <a16:creationId xmlns:a16="http://schemas.microsoft.com/office/drawing/2014/main" id="{A3A11BD3-CB3D-2741-8919-4265CCD506E4}"/>
                </a:ext>
              </a:extLst>
            </p:cNvPr>
            <p:cNvSpPr/>
            <p:nvPr/>
          </p:nvSpPr>
          <p:spPr>
            <a:xfrm>
              <a:off x="2606250" y="1615375"/>
              <a:ext cx="2148475" cy="2395475"/>
            </a:xfrm>
            <a:custGeom>
              <a:avLst/>
              <a:gdLst/>
              <a:ahLst/>
              <a:cxnLst/>
              <a:rect l="l" t="t" r="r" b="b"/>
              <a:pathLst>
                <a:path w="85939" h="95819" extrusionOk="0">
                  <a:moveTo>
                    <a:pt x="42962" y="0"/>
                  </a:moveTo>
                  <a:cubicBezTo>
                    <a:pt x="19232" y="0"/>
                    <a:pt x="1" y="19232"/>
                    <a:pt x="1" y="42962"/>
                  </a:cubicBezTo>
                  <a:cubicBezTo>
                    <a:pt x="1" y="57153"/>
                    <a:pt x="7011" y="70429"/>
                    <a:pt x="18736" y="78432"/>
                  </a:cubicBezTo>
                  <a:lnTo>
                    <a:pt x="18736" y="81487"/>
                  </a:lnTo>
                  <a:cubicBezTo>
                    <a:pt x="18736" y="89413"/>
                    <a:pt x="29593" y="95818"/>
                    <a:pt x="42962" y="95818"/>
                  </a:cubicBezTo>
                  <a:cubicBezTo>
                    <a:pt x="56347" y="95818"/>
                    <a:pt x="67203" y="89413"/>
                    <a:pt x="67203" y="81487"/>
                  </a:cubicBezTo>
                  <a:lnTo>
                    <a:pt x="67203" y="78432"/>
                  </a:lnTo>
                  <a:cubicBezTo>
                    <a:pt x="78929" y="70445"/>
                    <a:pt x="85939" y="57153"/>
                    <a:pt x="85923" y="42962"/>
                  </a:cubicBezTo>
                  <a:cubicBezTo>
                    <a:pt x="85923" y="19232"/>
                    <a:pt x="66692" y="0"/>
                    <a:pt x="42962" y="0"/>
                  </a:cubicBezTo>
                  <a:close/>
                </a:path>
              </a:pathLst>
            </a:custGeom>
            <a:solidFill>
              <a:srgbClr val="BA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0;p24">
              <a:extLst>
                <a:ext uri="{FF2B5EF4-FFF2-40B4-BE49-F238E27FC236}">
                  <a16:creationId xmlns:a16="http://schemas.microsoft.com/office/drawing/2014/main" id="{DBD54B5A-EA78-A54B-82A4-3457DAA4CF73}"/>
                </a:ext>
              </a:extLst>
            </p:cNvPr>
            <p:cNvSpPr/>
            <p:nvPr/>
          </p:nvSpPr>
          <p:spPr>
            <a:xfrm>
              <a:off x="3074650" y="3294275"/>
              <a:ext cx="1211700" cy="716575"/>
            </a:xfrm>
            <a:custGeom>
              <a:avLst/>
              <a:gdLst/>
              <a:ahLst/>
              <a:cxnLst/>
              <a:rect l="l" t="t" r="r" b="b"/>
              <a:pathLst>
                <a:path w="48468" h="28663" extrusionOk="0">
                  <a:moveTo>
                    <a:pt x="24226" y="1"/>
                  </a:moveTo>
                  <a:cubicBezTo>
                    <a:pt x="10857" y="1"/>
                    <a:pt x="0" y="6422"/>
                    <a:pt x="0" y="14331"/>
                  </a:cubicBezTo>
                  <a:cubicBezTo>
                    <a:pt x="0" y="22257"/>
                    <a:pt x="10857" y="28662"/>
                    <a:pt x="24226" y="28662"/>
                  </a:cubicBezTo>
                  <a:cubicBezTo>
                    <a:pt x="37611" y="28662"/>
                    <a:pt x="48467" y="22257"/>
                    <a:pt x="48467" y="14331"/>
                  </a:cubicBezTo>
                  <a:cubicBezTo>
                    <a:pt x="48467" y="6422"/>
                    <a:pt x="37611" y="1"/>
                    <a:pt x="24226" y="1"/>
                  </a:cubicBezTo>
                  <a:close/>
                </a:path>
              </a:pathLst>
            </a:custGeom>
            <a:solidFill>
              <a:srgbClr val="D6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1;p24">
              <a:extLst>
                <a:ext uri="{FF2B5EF4-FFF2-40B4-BE49-F238E27FC236}">
                  <a16:creationId xmlns:a16="http://schemas.microsoft.com/office/drawing/2014/main" id="{AB3A864D-A142-1943-999A-377B60E928E0}"/>
                </a:ext>
              </a:extLst>
            </p:cNvPr>
            <p:cNvSpPr/>
            <p:nvPr/>
          </p:nvSpPr>
          <p:spPr>
            <a:xfrm>
              <a:off x="3232450" y="2028600"/>
              <a:ext cx="895325" cy="1674775"/>
            </a:xfrm>
            <a:custGeom>
              <a:avLst/>
              <a:gdLst/>
              <a:ahLst/>
              <a:cxnLst/>
              <a:rect l="l" t="t" r="r" b="b"/>
              <a:pathLst>
                <a:path w="35813" h="66991" extrusionOk="0">
                  <a:moveTo>
                    <a:pt x="15827" y="0"/>
                  </a:moveTo>
                  <a:cubicBezTo>
                    <a:pt x="15545" y="0"/>
                    <a:pt x="15232" y="89"/>
                    <a:pt x="14905" y="283"/>
                  </a:cubicBezTo>
                  <a:cubicBezTo>
                    <a:pt x="13618" y="1028"/>
                    <a:pt x="12532" y="3029"/>
                    <a:pt x="12532" y="4750"/>
                  </a:cubicBezTo>
                  <a:lnTo>
                    <a:pt x="12532" y="6255"/>
                  </a:lnTo>
                  <a:cubicBezTo>
                    <a:pt x="5786" y="10876"/>
                    <a:pt x="1195" y="18864"/>
                    <a:pt x="1195" y="26557"/>
                  </a:cubicBezTo>
                  <a:cubicBezTo>
                    <a:pt x="1195" y="30713"/>
                    <a:pt x="2172" y="33226"/>
                    <a:pt x="4142" y="34436"/>
                  </a:cubicBezTo>
                  <a:cubicBezTo>
                    <a:pt x="4142" y="34436"/>
                    <a:pt x="11198" y="38902"/>
                    <a:pt x="12749" y="39166"/>
                  </a:cubicBezTo>
                  <a:lnTo>
                    <a:pt x="12749" y="48890"/>
                  </a:lnTo>
                  <a:cubicBezTo>
                    <a:pt x="11428" y="49333"/>
                    <a:pt x="10200" y="49535"/>
                    <a:pt x="9020" y="49535"/>
                  </a:cubicBezTo>
                  <a:cubicBezTo>
                    <a:pt x="7554" y="49535"/>
                    <a:pt x="6163" y="49223"/>
                    <a:pt x="4762" y="48673"/>
                  </a:cubicBezTo>
                  <a:cubicBezTo>
                    <a:pt x="4581" y="48594"/>
                    <a:pt x="4381" y="48554"/>
                    <a:pt x="4169" y="48554"/>
                  </a:cubicBezTo>
                  <a:cubicBezTo>
                    <a:pt x="3800" y="48554"/>
                    <a:pt x="3392" y="48675"/>
                    <a:pt x="2978" y="48921"/>
                  </a:cubicBezTo>
                  <a:cubicBezTo>
                    <a:pt x="1303" y="49883"/>
                    <a:pt x="1" y="52365"/>
                    <a:pt x="1" y="54598"/>
                  </a:cubicBezTo>
                  <a:cubicBezTo>
                    <a:pt x="1" y="55653"/>
                    <a:pt x="280" y="56382"/>
                    <a:pt x="761" y="56816"/>
                  </a:cubicBezTo>
                  <a:cubicBezTo>
                    <a:pt x="761" y="56816"/>
                    <a:pt x="7786" y="61128"/>
                    <a:pt x="8515" y="61298"/>
                  </a:cubicBezTo>
                  <a:cubicBezTo>
                    <a:pt x="9880" y="61779"/>
                    <a:pt x="11307" y="62027"/>
                    <a:pt x="12749" y="62043"/>
                  </a:cubicBezTo>
                  <a:cubicBezTo>
                    <a:pt x="12873" y="62384"/>
                    <a:pt x="13137" y="62663"/>
                    <a:pt x="13463" y="62818"/>
                  </a:cubicBezTo>
                  <a:cubicBezTo>
                    <a:pt x="13463" y="62818"/>
                    <a:pt x="20411" y="66851"/>
                    <a:pt x="20489" y="66882"/>
                  </a:cubicBezTo>
                  <a:cubicBezTo>
                    <a:pt x="20644" y="66953"/>
                    <a:pt x="20815" y="66990"/>
                    <a:pt x="20998" y="66990"/>
                  </a:cubicBezTo>
                  <a:cubicBezTo>
                    <a:pt x="21291" y="66990"/>
                    <a:pt x="21613" y="66896"/>
                    <a:pt x="21947" y="66695"/>
                  </a:cubicBezTo>
                  <a:cubicBezTo>
                    <a:pt x="23249" y="65951"/>
                    <a:pt x="24273" y="63981"/>
                    <a:pt x="24273" y="62260"/>
                  </a:cubicBezTo>
                  <a:lnTo>
                    <a:pt x="24273" y="57964"/>
                  </a:lnTo>
                  <a:cubicBezTo>
                    <a:pt x="31144" y="53140"/>
                    <a:pt x="35781" y="45199"/>
                    <a:pt x="35781" y="37289"/>
                  </a:cubicBezTo>
                  <a:cubicBezTo>
                    <a:pt x="35812" y="33489"/>
                    <a:pt x="34959" y="30992"/>
                    <a:pt x="33098" y="29674"/>
                  </a:cubicBezTo>
                  <a:lnTo>
                    <a:pt x="33082" y="29674"/>
                  </a:lnTo>
                  <a:cubicBezTo>
                    <a:pt x="32819" y="29472"/>
                    <a:pt x="26103" y="25642"/>
                    <a:pt x="26103" y="25642"/>
                  </a:cubicBezTo>
                  <a:cubicBezTo>
                    <a:pt x="25498" y="25207"/>
                    <a:pt x="24816" y="24897"/>
                    <a:pt x="24087" y="24727"/>
                  </a:cubicBezTo>
                  <a:lnTo>
                    <a:pt x="24087" y="15390"/>
                  </a:lnTo>
                  <a:cubicBezTo>
                    <a:pt x="25025" y="15149"/>
                    <a:pt x="25989" y="15029"/>
                    <a:pt x="26954" y="15029"/>
                  </a:cubicBezTo>
                  <a:cubicBezTo>
                    <a:pt x="27854" y="15029"/>
                    <a:pt x="28756" y="15134"/>
                    <a:pt x="29639" y="15343"/>
                  </a:cubicBezTo>
                  <a:cubicBezTo>
                    <a:pt x="29792" y="15377"/>
                    <a:pt x="29948" y="15394"/>
                    <a:pt x="30103" y="15394"/>
                  </a:cubicBezTo>
                  <a:cubicBezTo>
                    <a:pt x="30513" y="15394"/>
                    <a:pt x="30919" y="15278"/>
                    <a:pt x="31268" y="15064"/>
                  </a:cubicBezTo>
                  <a:cubicBezTo>
                    <a:pt x="32927" y="14087"/>
                    <a:pt x="34292" y="11590"/>
                    <a:pt x="34292" y="9357"/>
                  </a:cubicBezTo>
                  <a:cubicBezTo>
                    <a:pt x="34292" y="8209"/>
                    <a:pt x="33951" y="7542"/>
                    <a:pt x="33486" y="7185"/>
                  </a:cubicBezTo>
                  <a:lnTo>
                    <a:pt x="26305" y="3013"/>
                  </a:lnTo>
                  <a:cubicBezTo>
                    <a:pt x="26088" y="2889"/>
                    <a:pt x="25855" y="2796"/>
                    <a:pt x="25607" y="2749"/>
                  </a:cubicBezTo>
                  <a:cubicBezTo>
                    <a:pt x="24674" y="2510"/>
                    <a:pt x="23716" y="2387"/>
                    <a:pt x="22756" y="2387"/>
                  </a:cubicBezTo>
                  <a:cubicBezTo>
                    <a:pt x="22039" y="2387"/>
                    <a:pt x="21322" y="2455"/>
                    <a:pt x="20613" y="2594"/>
                  </a:cubicBezTo>
                  <a:lnTo>
                    <a:pt x="16410" y="144"/>
                  </a:lnTo>
                  <a:cubicBezTo>
                    <a:pt x="16236" y="51"/>
                    <a:pt x="16040" y="0"/>
                    <a:pt x="15827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2;p24">
              <a:extLst>
                <a:ext uri="{FF2B5EF4-FFF2-40B4-BE49-F238E27FC236}">
                  <a16:creationId xmlns:a16="http://schemas.microsoft.com/office/drawing/2014/main" id="{5D73A9B3-0D94-9245-8832-B01A10FADFFB}"/>
                </a:ext>
              </a:extLst>
            </p:cNvPr>
            <p:cNvSpPr/>
            <p:nvPr/>
          </p:nvSpPr>
          <p:spPr>
            <a:xfrm>
              <a:off x="3409250" y="2130975"/>
              <a:ext cx="718525" cy="1573000"/>
            </a:xfrm>
            <a:custGeom>
              <a:avLst/>
              <a:gdLst/>
              <a:ahLst/>
              <a:cxnLst/>
              <a:rect l="l" t="t" r="r" b="b"/>
              <a:pathLst>
                <a:path w="28741" h="62920" extrusionOk="0">
                  <a:moveTo>
                    <a:pt x="12750" y="13327"/>
                  </a:moveTo>
                  <a:lnTo>
                    <a:pt x="12750" y="26075"/>
                  </a:lnTo>
                  <a:cubicBezTo>
                    <a:pt x="12089" y="26169"/>
                    <a:pt x="11507" y="26216"/>
                    <a:pt x="10996" y="26216"/>
                  </a:cubicBezTo>
                  <a:cubicBezTo>
                    <a:pt x="8293" y="26216"/>
                    <a:pt x="7570" y="24912"/>
                    <a:pt x="7570" y="22369"/>
                  </a:cubicBezTo>
                  <a:cubicBezTo>
                    <a:pt x="7570" y="19205"/>
                    <a:pt x="9307" y="15762"/>
                    <a:pt x="12750" y="13327"/>
                  </a:cubicBezTo>
                  <a:close/>
                  <a:moveTo>
                    <a:pt x="18910" y="33441"/>
                  </a:moveTo>
                  <a:cubicBezTo>
                    <a:pt x="21548" y="33441"/>
                    <a:pt x="22366" y="34761"/>
                    <a:pt x="22366" y="37366"/>
                  </a:cubicBezTo>
                  <a:cubicBezTo>
                    <a:pt x="22366" y="40825"/>
                    <a:pt x="20473" y="44222"/>
                    <a:pt x="17015" y="46719"/>
                  </a:cubicBezTo>
                  <a:lnTo>
                    <a:pt x="17015" y="33613"/>
                  </a:lnTo>
                  <a:cubicBezTo>
                    <a:pt x="17732" y="33498"/>
                    <a:pt x="18361" y="33441"/>
                    <a:pt x="18910" y="33441"/>
                  </a:cubicBezTo>
                  <a:close/>
                  <a:moveTo>
                    <a:pt x="15843" y="0"/>
                  </a:moveTo>
                  <a:cubicBezTo>
                    <a:pt x="15558" y="0"/>
                    <a:pt x="15241" y="91"/>
                    <a:pt x="14906" y="283"/>
                  </a:cubicBezTo>
                  <a:cubicBezTo>
                    <a:pt x="13618" y="1027"/>
                    <a:pt x="12533" y="3013"/>
                    <a:pt x="12533" y="4750"/>
                  </a:cubicBezTo>
                  <a:lnTo>
                    <a:pt x="12533" y="6254"/>
                  </a:lnTo>
                  <a:cubicBezTo>
                    <a:pt x="5786" y="10876"/>
                    <a:pt x="1195" y="18848"/>
                    <a:pt x="1195" y="26556"/>
                  </a:cubicBezTo>
                  <a:cubicBezTo>
                    <a:pt x="1195" y="32821"/>
                    <a:pt x="3380" y="35354"/>
                    <a:pt x="7990" y="35354"/>
                  </a:cubicBezTo>
                  <a:cubicBezTo>
                    <a:pt x="9360" y="35354"/>
                    <a:pt x="10945" y="35130"/>
                    <a:pt x="12750" y="34714"/>
                  </a:cubicBezTo>
                  <a:lnTo>
                    <a:pt x="12750" y="48906"/>
                  </a:lnTo>
                  <a:cubicBezTo>
                    <a:pt x="11424" y="49350"/>
                    <a:pt x="10192" y="49552"/>
                    <a:pt x="9008" y="49552"/>
                  </a:cubicBezTo>
                  <a:cubicBezTo>
                    <a:pt x="7546" y="49552"/>
                    <a:pt x="6159" y="49244"/>
                    <a:pt x="4762" y="48704"/>
                  </a:cubicBezTo>
                  <a:cubicBezTo>
                    <a:pt x="4580" y="48619"/>
                    <a:pt x="4380" y="48577"/>
                    <a:pt x="4166" y="48577"/>
                  </a:cubicBezTo>
                  <a:cubicBezTo>
                    <a:pt x="3798" y="48577"/>
                    <a:pt x="3391" y="48701"/>
                    <a:pt x="2979" y="48937"/>
                  </a:cubicBezTo>
                  <a:cubicBezTo>
                    <a:pt x="1304" y="49898"/>
                    <a:pt x="1" y="52380"/>
                    <a:pt x="1" y="54613"/>
                  </a:cubicBezTo>
                  <a:cubicBezTo>
                    <a:pt x="1" y="56117"/>
                    <a:pt x="544" y="56955"/>
                    <a:pt x="1474" y="57219"/>
                  </a:cubicBezTo>
                  <a:cubicBezTo>
                    <a:pt x="2846" y="57717"/>
                    <a:pt x="4293" y="57972"/>
                    <a:pt x="5808" y="57972"/>
                  </a:cubicBezTo>
                  <a:cubicBezTo>
                    <a:pt x="7924" y="57972"/>
                    <a:pt x="10173" y="57474"/>
                    <a:pt x="12533" y="56443"/>
                  </a:cubicBezTo>
                  <a:lnTo>
                    <a:pt x="12533" y="60910"/>
                  </a:lnTo>
                  <a:cubicBezTo>
                    <a:pt x="12533" y="62181"/>
                    <a:pt x="13124" y="62919"/>
                    <a:pt x="13952" y="62919"/>
                  </a:cubicBezTo>
                  <a:cubicBezTo>
                    <a:pt x="14245" y="62919"/>
                    <a:pt x="14569" y="62826"/>
                    <a:pt x="14906" y="62632"/>
                  </a:cubicBezTo>
                  <a:cubicBezTo>
                    <a:pt x="16208" y="61872"/>
                    <a:pt x="17232" y="59917"/>
                    <a:pt x="17232" y="58196"/>
                  </a:cubicBezTo>
                  <a:lnTo>
                    <a:pt x="17232" y="53869"/>
                  </a:lnTo>
                  <a:cubicBezTo>
                    <a:pt x="24103" y="49045"/>
                    <a:pt x="28740" y="41120"/>
                    <a:pt x="28740" y="33194"/>
                  </a:cubicBezTo>
                  <a:cubicBezTo>
                    <a:pt x="28740" y="27220"/>
                    <a:pt x="26626" y="24454"/>
                    <a:pt x="21837" y="24454"/>
                  </a:cubicBezTo>
                  <a:cubicBezTo>
                    <a:pt x="20461" y="24454"/>
                    <a:pt x="18863" y="24683"/>
                    <a:pt x="17030" y="25129"/>
                  </a:cubicBezTo>
                  <a:lnTo>
                    <a:pt x="17030" y="11310"/>
                  </a:lnTo>
                  <a:cubicBezTo>
                    <a:pt x="17969" y="11070"/>
                    <a:pt x="18932" y="10949"/>
                    <a:pt x="19897" y="10949"/>
                  </a:cubicBezTo>
                  <a:cubicBezTo>
                    <a:pt x="20798" y="10949"/>
                    <a:pt x="21699" y="11054"/>
                    <a:pt x="22583" y="11264"/>
                  </a:cubicBezTo>
                  <a:cubicBezTo>
                    <a:pt x="22732" y="11293"/>
                    <a:pt x="22881" y="11307"/>
                    <a:pt x="23031" y="11307"/>
                  </a:cubicBezTo>
                  <a:cubicBezTo>
                    <a:pt x="23441" y="11307"/>
                    <a:pt x="23847" y="11197"/>
                    <a:pt x="24211" y="10969"/>
                  </a:cubicBezTo>
                  <a:cubicBezTo>
                    <a:pt x="25871" y="10007"/>
                    <a:pt x="27236" y="7510"/>
                    <a:pt x="27236" y="5277"/>
                  </a:cubicBezTo>
                  <a:cubicBezTo>
                    <a:pt x="27236" y="3540"/>
                    <a:pt x="26476" y="2904"/>
                    <a:pt x="25607" y="2749"/>
                  </a:cubicBezTo>
                  <a:cubicBezTo>
                    <a:pt x="24703" y="2512"/>
                    <a:pt x="23770" y="2386"/>
                    <a:pt x="22795" y="2386"/>
                  </a:cubicBezTo>
                  <a:cubicBezTo>
                    <a:pt x="21093" y="2386"/>
                    <a:pt x="19263" y="2770"/>
                    <a:pt x="17232" y="3618"/>
                  </a:cubicBezTo>
                  <a:lnTo>
                    <a:pt x="17232" y="2036"/>
                  </a:lnTo>
                  <a:cubicBezTo>
                    <a:pt x="17232" y="757"/>
                    <a:pt x="16668" y="0"/>
                    <a:pt x="15843" y="0"/>
                  </a:cubicBezTo>
                  <a:close/>
                </a:path>
              </a:pathLst>
            </a:custGeom>
            <a:solidFill>
              <a:srgbClr val="81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3;p24">
              <a:extLst>
                <a:ext uri="{FF2B5EF4-FFF2-40B4-BE49-F238E27FC236}">
                  <a16:creationId xmlns:a16="http://schemas.microsoft.com/office/drawing/2014/main" id="{3E00161A-1132-F442-9A80-B5C4C7B1404E}"/>
                </a:ext>
              </a:extLst>
            </p:cNvPr>
            <p:cNvSpPr/>
            <p:nvPr/>
          </p:nvSpPr>
          <p:spPr>
            <a:xfrm>
              <a:off x="3580250" y="950400"/>
              <a:ext cx="200100" cy="483525"/>
            </a:xfrm>
            <a:custGeom>
              <a:avLst/>
              <a:gdLst/>
              <a:ahLst/>
              <a:cxnLst/>
              <a:rect l="l" t="t" r="r" b="b"/>
              <a:pathLst>
                <a:path w="8004" h="19341" extrusionOk="0">
                  <a:moveTo>
                    <a:pt x="4002" y="0"/>
                  </a:moveTo>
                  <a:cubicBezTo>
                    <a:pt x="1800" y="0"/>
                    <a:pt x="1" y="1799"/>
                    <a:pt x="1" y="4017"/>
                  </a:cubicBezTo>
                  <a:lnTo>
                    <a:pt x="1" y="15339"/>
                  </a:lnTo>
                  <a:cubicBezTo>
                    <a:pt x="1" y="17557"/>
                    <a:pt x="1800" y="19341"/>
                    <a:pt x="4002" y="19341"/>
                  </a:cubicBezTo>
                  <a:cubicBezTo>
                    <a:pt x="6220" y="19341"/>
                    <a:pt x="8004" y="17557"/>
                    <a:pt x="8004" y="15339"/>
                  </a:cubicBezTo>
                  <a:lnTo>
                    <a:pt x="8004" y="4017"/>
                  </a:lnTo>
                  <a:cubicBezTo>
                    <a:pt x="8004" y="1799"/>
                    <a:pt x="6220" y="0"/>
                    <a:pt x="4002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4;p24">
              <a:extLst>
                <a:ext uri="{FF2B5EF4-FFF2-40B4-BE49-F238E27FC236}">
                  <a16:creationId xmlns:a16="http://schemas.microsoft.com/office/drawing/2014/main" id="{E03DDDDD-E230-4B4B-8F76-F8A006A99E4D}"/>
                </a:ext>
              </a:extLst>
            </p:cNvPr>
            <p:cNvSpPr/>
            <p:nvPr/>
          </p:nvSpPr>
          <p:spPr>
            <a:xfrm>
              <a:off x="2410450" y="1431275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4390" y="1"/>
                  </a:moveTo>
                  <a:cubicBezTo>
                    <a:pt x="3362" y="1"/>
                    <a:pt x="2335" y="392"/>
                    <a:pt x="1551" y="1176"/>
                  </a:cubicBezTo>
                  <a:cubicBezTo>
                    <a:pt x="0" y="2742"/>
                    <a:pt x="0" y="5270"/>
                    <a:pt x="1567" y="6837"/>
                  </a:cubicBezTo>
                  <a:lnTo>
                    <a:pt x="9570" y="14840"/>
                  </a:lnTo>
                  <a:cubicBezTo>
                    <a:pt x="10353" y="15623"/>
                    <a:pt x="11377" y="16015"/>
                    <a:pt x="12400" y="16015"/>
                  </a:cubicBezTo>
                  <a:cubicBezTo>
                    <a:pt x="13424" y="16015"/>
                    <a:pt x="14447" y="15623"/>
                    <a:pt x="15231" y="14840"/>
                  </a:cubicBezTo>
                  <a:cubicBezTo>
                    <a:pt x="16797" y="13273"/>
                    <a:pt x="16797" y="10745"/>
                    <a:pt x="15231" y="9179"/>
                  </a:cubicBezTo>
                  <a:lnTo>
                    <a:pt x="7228" y="1176"/>
                  </a:lnTo>
                  <a:cubicBezTo>
                    <a:pt x="6445" y="392"/>
                    <a:pt x="5417" y="1"/>
                    <a:pt x="4390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5;p24">
              <a:extLst>
                <a:ext uri="{FF2B5EF4-FFF2-40B4-BE49-F238E27FC236}">
                  <a16:creationId xmlns:a16="http://schemas.microsoft.com/office/drawing/2014/main" id="{51D6741E-997A-244A-B96A-156AB5031539}"/>
                </a:ext>
              </a:extLst>
            </p:cNvPr>
            <p:cNvSpPr/>
            <p:nvPr/>
          </p:nvSpPr>
          <p:spPr>
            <a:xfrm>
              <a:off x="1939725" y="2591300"/>
              <a:ext cx="483550" cy="200100"/>
            </a:xfrm>
            <a:custGeom>
              <a:avLst/>
              <a:gdLst/>
              <a:ahLst/>
              <a:cxnLst/>
              <a:rect l="l" t="t" r="r" b="b"/>
              <a:pathLst>
                <a:path w="19342" h="8004" extrusionOk="0">
                  <a:moveTo>
                    <a:pt x="4018" y="1"/>
                  </a:moveTo>
                  <a:cubicBezTo>
                    <a:pt x="1800" y="1"/>
                    <a:pt x="1" y="1784"/>
                    <a:pt x="1" y="4002"/>
                  </a:cubicBezTo>
                  <a:cubicBezTo>
                    <a:pt x="1" y="6220"/>
                    <a:pt x="1800" y="8004"/>
                    <a:pt x="4018" y="8004"/>
                  </a:cubicBezTo>
                  <a:lnTo>
                    <a:pt x="15340" y="8004"/>
                  </a:lnTo>
                  <a:cubicBezTo>
                    <a:pt x="17542" y="8004"/>
                    <a:pt x="19341" y="6220"/>
                    <a:pt x="19341" y="4002"/>
                  </a:cubicBezTo>
                  <a:cubicBezTo>
                    <a:pt x="19341" y="1784"/>
                    <a:pt x="17542" y="1"/>
                    <a:pt x="15340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6;p24">
              <a:extLst>
                <a:ext uri="{FF2B5EF4-FFF2-40B4-BE49-F238E27FC236}">
                  <a16:creationId xmlns:a16="http://schemas.microsoft.com/office/drawing/2014/main" id="{BDBDC34D-443D-9A4D-988D-28263D6EC435}"/>
                </a:ext>
              </a:extLst>
            </p:cNvPr>
            <p:cNvSpPr/>
            <p:nvPr/>
          </p:nvSpPr>
          <p:spPr>
            <a:xfrm>
              <a:off x="2410825" y="3551050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12401" y="1"/>
                  </a:moveTo>
                  <a:cubicBezTo>
                    <a:pt x="11377" y="1"/>
                    <a:pt x="10353" y="392"/>
                    <a:pt x="9570" y="1176"/>
                  </a:cubicBezTo>
                  <a:lnTo>
                    <a:pt x="1552" y="9179"/>
                  </a:lnTo>
                  <a:cubicBezTo>
                    <a:pt x="1" y="10745"/>
                    <a:pt x="1" y="13289"/>
                    <a:pt x="1552" y="14840"/>
                  </a:cubicBezTo>
                  <a:cubicBezTo>
                    <a:pt x="2335" y="15623"/>
                    <a:pt x="3363" y="16014"/>
                    <a:pt x="4390" y="16014"/>
                  </a:cubicBezTo>
                  <a:cubicBezTo>
                    <a:pt x="5418" y="16014"/>
                    <a:pt x="6445" y="15623"/>
                    <a:pt x="7228" y="14840"/>
                  </a:cubicBezTo>
                  <a:lnTo>
                    <a:pt x="15231" y="6837"/>
                  </a:lnTo>
                  <a:cubicBezTo>
                    <a:pt x="16798" y="5270"/>
                    <a:pt x="16798" y="2742"/>
                    <a:pt x="15231" y="1176"/>
                  </a:cubicBezTo>
                  <a:cubicBezTo>
                    <a:pt x="14448" y="392"/>
                    <a:pt x="13424" y="1"/>
                    <a:pt x="12401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47;p24">
              <a:extLst>
                <a:ext uri="{FF2B5EF4-FFF2-40B4-BE49-F238E27FC236}">
                  <a16:creationId xmlns:a16="http://schemas.microsoft.com/office/drawing/2014/main" id="{234948B8-3817-3F40-BBAA-5792CEA11490}"/>
                </a:ext>
              </a:extLst>
            </p:cNvPr>
            <p:cNvSpPr/>
            <p:nvPr/>
          </p:nvSpPr>
          <p:spPr>
            <a:xfrm>
              <a:off x="4530600" y="3550675"/>
              <a:ext cx="419950" cy="400750"/>
            </a:xfrm>
            <a:custGeom>
              <a:avLst/>
              <a:gdLst/>
              <a:ahLst/>
              <a:cxnLst/>
              <a:rect l="l" t="t" r="r" b="b"/>
              <a:pathLst>
                <a:path w="16798" h="16030" extrusionOk="0">
                  <a:moveTo>
                    <a:pt x="4397" y="0"/>
                  </a:moveTo>
                  <a:cubicBezTo>
                    <a:pt x="3374" y="0"/>
                    <a:pt x="2350" y="392"/>
                    <a:pt x="1567" y="1175"/>
                  </a:cubicBezTo>
                  <a:cubicBezTo>
                    <a:pt x="0" y="2742"/>
                    <a:pt x="0" y="5270"/>
                    <a:pt x="1567" y="6836"/>
                  </a:cubicBezTo>
                  <a:lnTo>
                    <a:pt x="9570" y="14855"/>
                  </a:lnTo>
                  <a:cubicBezTo>
                    <a:pt x="10353" y="15638"/>
                    <a:pt x="11377" y="16029"/>
                    <a:pt x="12400" y="16029"/>
                  </a:cubicBezTo>
                  <a:cubicBezTo>
                    <a:pt x="13424" y="16029"/>
                    <a:pt x="14448" y="15638"/>
                    <a:pt x="15231" y="14855"/>
                  </a:cubicBezTo>
                  <a:cubicBezTo>
                    <a:pt x="16797" y="13288"/>
                    <a:pt x="16797" y="10745"/>
                    <a:pt x="15231" y="9194"/>
                  </a:cubicBezTo>
                  <a:lnTo>
                    <a:pt x="7228" y="1175"/>
                  </a:lnTo>
                  <a:cubicBezTo>
                    <a:pt x="6445" y="392"/>
                    <a:pt x="5421" y="0"/>
                    <a:pt x="4397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48;p24">
              <a:extLst>
                <a:ext uri="{FF2B5EF4-FFF2-40B4-BE49-F238E27FC236}">
                  <a16:creationId xmlns:a16="http://schemas.microsoft.com/office/drawing/2014/main" id="{A1A66058-A1D7-F240-822D-5E119961A84D}"/>
                </a:ext>
              </a:extLst>
            </p:cNvPr>
            <p:cNvSpPr/>
            <p:nvPr/>
          </p:nvSpPr>
          <p:spPr>
            <a:xfrm>
              <a:off x="4937725" y="2590925"/>
              <a:ext cx="483525" cy="200475"/>
            </a:xfrm>
            <a:custGeom>
              <a:avLst/>
              <a:gdLst/>
              <a:ahLst/>
              <a:cxnLst/>
              <a:rect l="l" t="t" r="r" b="b"/>
              <a:pathLst>
                <a:path w="19341" h="8019" extrusionOk="0">
                  <a:moveTo>
                    <a:pt x="4002" y="0"/>
                  </a:moveTo>
                  <a:cubicBezTo>
                    <a:pt x="1800" y="0"/>
                    <a:pt x="0" y="1799"/>
                    <a:pt x="0" y="4002"/>
                  </a:cubicBezTo>
                  <a:cubicBezTo>
                    <a:pt x="0" y="6220"/>
                    <a:pt x="1800" y="8019"/>
                    <a:pt x="4002" y="8019"/>
                  </a:cubicBezTo>
                  <a:lnTo>
                    <a:pt x="15339" y="8019"/>
                  </a:lnTo>
                  <a:cubicBezTo>
                    <a:pt x="17557" y="8019"/>
                    <a:pt x="19341" y="6220"/>
                    <a:pt x="19341" y="4002"/>
                  </a:cubicBezTo>
                  <a:cubicBezTo>
                    <a:pt x="19341" y="1799"/>
                    <a:pt x="17557" y="0"/>
                    <a:pt x="15339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49;p24">
              <a:extLst>
                <a:ext uri="{FF2B5EF4-FFF2-40B4-BE49-F238E27FC236}">
                  <a16:creationId xmlns:a16="http://schemas.microsoft.com/office/drawing/2014/main" id="{FEB26FE6-5123-2E4C-92E8-AEA16A43B124}"/>
                </a:ext>
              </a:extLst>
            </p:cNvPr>
            <p:cNvSpPr/>
            <p:nvPr/>
          </p:nvSpPr>
          <p:spPr>
            <a:xfrm>
              <a:off x="4530200" y="1430900"/>
              <a:ext cx="419950" cy="400450"/>
            </a:xfrm>
            <a:custGeom>
              <a:avLst/>
              <a:gdLst/>
              <a:ahLst/>
              <a:cxnLst/>
              <a:rect l="l" t="t" r="r" b="b"/>
              <a:pathLst>
                <a:path w="16798" h="16018" extrusionOk="0">
                  <a:moveTo>
                    <a:pt x="12411" y="0"/>
                  </a:moveTo>
                  <a:cubicBezTo>
                    <a:pt x="11385" y="0"/>
                    <a:pt x="10361" y="392"/>
                    <a:pt x="9586" y="1175"/>
                  </a:cubicBezTo>
                  <a:lnTo>
                    <a:pt x="1567" y="9194"/>
                  </a:lnTo>
                  <a:cubicBezTo>
                    <a:pt x="1" y="10745"/>
                    <a:pt x="1" y="13288"/>
                    <a:pt x="1567" y="14855"/>
                  </a:cubicBezTo>
                  <a:cubicBezTo>
                    <a:pt x="2351" y="15630"/>
                    <a:pt x="3374" y="16018"/>
                    <a:pt x="4398" y="16018"/>
                  </a:cubicBezTo>
                  <a:cubicBezTo>
                    <a:pt x="5422" y="16018"/>
                    <a:pt x="6445" y="15630"/>
                    <a:pt x="7228" y="14855"/>
                  </a:cubicBezTo>
                  <a:lnTo>
                    <a:pt x="15247" y="6836"/>
                  </a:lnTo>
                  <a:cubicBezTo>
                    <a:pt x="16798" y="5270"/>
                    <a:pt x="16798" y="2742"/>
                    <a:pt x="15247" y="1175"/>
                  </a:cubicBezTo>
                  <a:cubicBezTo>
                    <a:pt x="14464" y="392"/>
                    <a:pt x="13436" y="0"/>
                    <a:pt x="12411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446B5B2-1119-744A-899A-54B5AF9BBDE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97600" y="2174875"/>
            <a:ext cx="5384800" cy="395129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3F5C3A9-7676-1940-B91E-141DC134782A}"/>
              </a:ext>
            </a:extLst>
          </p:cNvPr>
          <p:cNvSpPr/>
          <p:nvPr userDrawn="1"/>
        </p:nvSpPr>
        <p:spPr>
          <a:xfrm>
            <a:off x="-248355" y="274638"/>
            <a:ext cx="6242755" cy="1143001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0" name="Google Shape;102;p18">
            <a:extLst>
              <a:ext uri="{FF2B5EF4-FFF2-40B4-BE49-F238E27FC236}">
                <a16:creationId xmlns:a16="http://schemas.microsoft.com/office/drawing/2014/main" id="{5B199051-C246-B74A-9E2B-7D3A15771027}"/>
              </a:ext>
            </a:extLst>
          </p:cNvPr>
          <p:cNvSpPr/>
          <p:nvPr userDrawn="1"/>
        </p:nvSpPr>
        <p:spPr>
          <a:xfrm>
            <a:off x="11433224" y="5711317"/>
            <a:ext cx="761369" cy="1587094"/>
          </a:xfrm>
          <a:custGeom>
            <a:avLst/>
            <a:gdLst/>
            <a:ahLst/>
            <a:cxnLst/>
            <a:rect l="l" t="t" r="r" b="b"/>
            <a:pathLst>
              <a:path w="43738" h="91173" extrusionOk="0">
                <a:moveTo>
                  <a:pt x="148" y="1"/>
                </a:moveTo>
                <a:lnTo>
                  <a:pt x="0" y="66006"/>
                </a:lnTo>
                <a:lnTo>
                  <a:pt x="43590" y="91173"/>
                </a:lnTo>
                <a:lnTo>
                  <a:pt x="43738" y="25167"/>
                </a:lnTo>
                <a:lnTo>
                  <a:pt x="148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03;p18">
            <a:extLst>
              <a:ext uri="{FF2B5EF4-FFF2-40B4-BE49-F238E27FC236}">
                <a16:creationId xmlns:a16="http://schemas.microsoft.com/office/drawing/2014/main" id="{07C738C5-9017-A646-A258-E033719B396C}"/>
              </a:ext>
            </a:extLst>
          </p:cNvPr>
          <p:cNvSpPr/>
          <p:nvPr userDrawn="1"/>
        </p:nvSpPr>
        <p:spPr>
          <a:xfrm>
            <a:off x="11435783" y="5257799"/>
            <a:ext cx="1539223" cy="891612"/>
          </a:xfrm>
          <a:custGeom>
            <a:avLst/>
            <a:gdLst/>
            <a:ahLst/>
            <a:cxnLst/>
            <a:rect l="l" t="t" r="r" b="b"/>
            <a:pathLst>
              <a:path w="88423" h="51220" extrusionOk="0">
                <a:moveTo>
                  <a:pt x="44833" y="1"/>
                </a:moveTo>
                <a:lnTo>
                  <a:pt x="1" y="26054"/>
                </a:lnTo>
                <a:lnTo>
                  <a:pt x="43591" y="51220"/>
                </a:lnTo>
                <a:lnTo>
                  <a:pt x="88422" y="25167"/>
                </a:lnTo>
                <a:lnTo>
                  <a:pt x="44833" y="1"/>
                </a:lnTo>
                <a:close/>
              </a:path>
            </a:pathLst>
          </a:custGeom>
          <a:solidFill>
            <a:srgbClr val="77BE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04;p18">
            <a:extLst>
              <a:ext uri="{FF2B5EF4-FFF2-40B4-BE49-F238E27FC236}">
                <a16:creationId xmlns:a16="http://schemas.microsoft.com/office/drawing/2014/main" id="{825BE47E-1AD4-7543-94BB-DC0445B2B013}"/>
              </a:ext>
            </a:extLst>
          </p:cNvPr>
          <p:cNvSpPr/>
          <p:nvPr userDrawn="1"/>
        </p:nvSpPr>
        <p:spPr>
          <a:xfrm>
            <a:off x="12192000" y="5695877"/>
            <a:ext cx="783007" cy="1602534"/>
          </a:xfrm>
          <a:custGeom>
            <a:avLst/>
            <a:gdLst/>
            <a:ahLst/>
            <a:cxnLst/>
            <a:rect l="l" t="t" r="r" b="b"/>
            <a:pathLst>
              <a:path w="44981" h="92060" extrusionOk="0">
                <a:moveTo>
                  <a:pt x="44980" y="1"/>
                </a:moveTo>
                <a:lnTo>
                  <a:pt x="149" y="26054"/>
                </a:lnTo>
                <a:lnTo>
                  <a:pt x="1" y="92060"/>
                </a:lnTo>
                <a:lnTo>
                  <a:pt x="44832" y="66006"/>
                </a:lnTo>
                <a:lnTo>
                  <a:pt x="44980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DB8D76-B12A-6548-A585-3A586181FC55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9654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E130DB6-D1A0-8749-ACAF-F4B62BD5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79" y="371135"/>
            <a:ext cx="4733078" cy="95000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8" name="Google Shape;334;p24">
            <a:extLst>
              <a:ext uri="{FF2B5EF4-FFF2-40B4-BE49-F238E27FC236}">
                <a16:creationId xmlns:a16="http://schemas.microsoft.com/office/drawing/2014/main" id="{E8FD3263-26AE-334F-A607-9B823C23C5D0}"/>
              </a:ext>
            </a:extLst>
          </p:cNvPr>
          <p:cNvGrpSpPr/>
          <p:nvPr userDrawn="1"/>
        </p:nvGrpSpPr>
        <p:grpSpPr>
          <a:xfrm>
            <a:off x="173188" y="317957"/>
            <a:ext cx="817939" cy="900014"/>
            <a:chOff x="1939725" y="950400"/>
            <a:chExt cx="3481525" cy="3830875"/>
          </a:xfrm>
        </p:grpSpPr>
        <p:sp>
          <p:nvSpPr>
            <p:cNvPr id="19" name="Google Shape;335;p24">
              <a:extLst>
                <a:ext uri="{FF2B5EF4-FFF2-40B4-BE49-F238E27FC236}">
                  <a16:creationId xmlns:a16="http://schemas.microsoft.com/office/drawing/2014/main" id="{E482606E-207E-7245-B710-1CBC1041F44C}"/>
                </a:ext>
              </a:extLst>
            </p:cNvPr>
            <p:cNvSpPr/>
            <p:nvPr/>
          </p:nvSpPr>
          <p:spPr>
            <a:xfrm>
              <a:off x="3361950" y="4408650"/>
              <a:ext cx="636700" cy="372625"/>
            </a:xfrm>
            <a:custGeom>
              <a:avLst/>
              <a:gdLst/>
              <a:ahLst/>
              <a:cxnLst/>
              <a:rect l="l" t="t" r="r" b="b"/>
              <a:pathLst>
                <a:path w="25468" h="14905" extrusionOk="0">
                  <a:moveTo>
                    <a:pt x="1" y="0"/>
                  </a:moveTo>
                  <a:lnTo>
                    <a:pt x="1" y="2171"/>
                  </a:lnTo>
                  <a:cubicBezTo>
                    <a:pt x="1" y="9197"/>
                    <a:pt x="5708" y="14905"/>
                    <a:pt x="12734" y="14905"/>
                  </a:cubicBezTo>
                  <a:cubicBezTo>
                    <a:pt x="19775" y="14905"/>
                    <a:pt x="25467" y="9197"/>
                    <a:pt x="25467" y="2171"/>
                  </a:cubicBezTo>
                  <a:lnTo>
                    <a:pt x="25467" y="0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6;p24">
              <a:extLst>
                <a:ext uri="{FF2B5EF4-FFF2-40B4-BE49-F238E27FC236}">
                  <a16:creationId xmlns:a16="http://schemas.microsoft.com/office/drawing/2014/main" id="{81A08FAC-23A3-8F43-B457-A04B1601DDA7}"/>
                </a:ext>
              </a:extLst>
            </p:cNvPr>
            <p:cNvSpPr/>
            <p:nvPr/>
          </p:nvSpPr>
          <p:spPr>
            <a:xfrm>
              <a:off x="3074650" y="3652550"/>
              <a:ext cx="1211700" cy="942625"/>
            </a:xfrm>
            <a:custGeom>
              <a:avLst/>
              <a:gdLst/>
              <a:ahLst/>
              <a:cxnLst/>
              <a:rect l="l" t="t" r="r" b="b"/>
              <a:pathLst>
                <a:path w="48468" h="37705" extrusionOk="0">
                  <a:moveTo>
                    <a:pt x="0" y="0"/>
                  </a:moveTo>
                  <a:lnTo>
                    <a:pt x="0" y="23373"/>
                  </a:lnTo>
                  <a:cubicBezTo>
                    <a:pt x="0" y="31283"/>
                    <a:pt x="10857" y="37704"/>
                    <a:pt x="24226" y="37704"/>
                  </a:cubicBezTo>
                  <a:cubicBezTo>
                    <a:pt x="37611" y="37704"/>
                    <a:pt x="48467" y="31283"/>
                    <a:pt x="48467" y="23373"/>
                  </a:cubicBezTo>
                  <a:lnTo>
                    <a:pt x="48467" y="0"/>
                  </a:lnTo>
                  <a:close/>
                </a:path>
              </a:pathLst>
            </a:custGeom>
            <a:solidFill>
              <a:srgbClr val="9BB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7;p24">
              <a:extLst>
                <a:ext uri="{FF2B5EF4-FFF2-40B4-BE49-F238E27FC236}">
                  <a16:creationId xmlns:a16="http://schemas.microsoft.com/office/drawing/2014/main" id="{F3A5A9A6-1C5E-DF43-89EF-5B7CBE598C7B}"/>
                </a:ext>
              </a:extLst>
            </p:cNvPr>
            <p:cNvSpPr/>
            <p:nvPr/>
          </p:nvSpPr>
          <p:spPr>
            <a:xfrm>
              <a:off x="3074650" y="4041850"/>
              <a:ext cx="1211700" cy="553325"/>
            </a:xfrm>
            <a:custGeom>
              <a:avLst/>
              <a:gdLst/>
              <a:ahLst/>
              <a:cxnLst/>
              <a:rect l="l" t="t" r="r" b="b"/>
              <a:pathLst>
                <a:path w="48468" h="22133" extrusionOk="0">
                  <a:moveTo>
                    <a:pt x="0" y="0"/>
                  </a:moveTo>
                  <a:lnTo>
                    <a:pt x="0" y="7801"/>
                  </a:lnTo>
                  <a:cubicBezTo>
                    <a:pt x="0" y="15711"/>
                    <a:pt x="10857" y="22132"/>
                    <a:pt x="24226" y="22132"/>
                  </a:cubicBezTo>
                  <a:cubicBezTo>
                    <a:pt x="37611" y="22132"/>
                    <a:pt x="48467" y="15711"/>
                    <a:pt x="48467" y="7801"/>
                  </a:cubicBezTo>
                  <a:lnTo>
                    <a:pt x="48467" y="0"/>
                  </a:lnTo>
                  <a:cubicBezTo>
                    <a:pt x="48467" y="7910"/>
                    <a:pt x="37611" y="14331"/>
                    <a:pt x="24226" y="14331"/>
                  </a:cubicBezTo>
                  <a:cubicBezTo>
                    <a:pt x="10841" y="14331"/>
                    <a:pt x="0" y="7910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;p24">
              <a:extLst>
                <a:ext uri="{FF2B5EF4-FFF2-40B4-BE49-F238E27FC236}">
                  <a16:creationId xmlns:a16="http://schemas.microsoft.com/office/drawing/2014/main" id="{227B2C6D-84F7-E340-A310-B9567825EFB8}"/>
                </a:ext>
              </a:extLst>
            </p:cNvPr>
            <p:cNvSpPr/>
            <p:nvPr/>
          </p:nvSpPr>
          <p:spPr>
            <a:xfrm>
              <a:off x="3074650" y="3652550"/>
              <a:ext cx="1211700" cy="552950"/>
            </a:xfrm>
            <a:custGeom>
              <a:avLst/>
              <a:gdLst/>
              <a:ahLst/>
              <a:cxnLst/>
              <a:rect l="l" t="t" r="r" b="b"/>
              <a:pathLst>
                <a:path w="48468" h="22118" extrusionOk="0">
                  <a:moveTo>
                    <a:pt x="0" y="0"/>
                  </a:moveTo>
                  <a:lnTo>
                    <a:pt x="0" y="7802"/>
                  </a:lnTo>
                  <a:cubicBezTo>
                    <a:pt x="0" y="15712"/>
                    <a:pt x="10857" y="22117"/>
                    <a:pt x="24226" y="22117"/>
                  </a:cubicBezTo>
                  <a:cubicBezTo>
                    <a:pt x="37611" y="22117"/>
                    <a:pt x="48467" y="15712"/>
                    <a:pt x="48467" y="7802"/>
                  </a:cubicBezTo>
                  <a:lnTo>
                    <a:pt x="48467" y="0"/>
                  </a:lnTo>
                  <a:cubicBezTo>
                    <a:pt x="48467" y="7926"/>
                    <a:pt x="37611" y="14331"/>
                    <a:pt x="24226" y="14331"/>
                  </a:cubicBezTo>
                  <a:cubicBezTo>
                    <a:pt x="10841" y="14331"/>
                    <a:pt x="0" y="7926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9;p24">
              <a:extLst>
                <a:ext uri="{FF2B5EF4-FFF2-40B4-BE49-F238E27FC236}">
                  <a16:creationId xmlns:a16="http://schemas.microsoft.com/office/drawing/2014/main" id="{FF9F8E5E-C077-B64B-9B4C-9ACA51E65987}"/>
                </a:ext>
              </a:extLst>
            </p:cNvPr>
            <p:cNvSpPr/>
            <p:nvPr/>
          </p:nvSpPr>
          <p:spPr>
            <a:xfrm>
              <a:off x="2606250" y="1615375"/>
              <a:ext cx="2148475" cy="2395475"/>
            </a:xfrm>
            <a:custGeom>
              <a:avLst/>
              <a:gdLst/>
              <a:ahLst/>
              <a:cxnLst/>
              <a:rect l="l" t="t" r="r" b="b"/>
              <a:pathLst>
                <a:path w="85939" h="95819" extrusionOk="0">
                  <a:moveTo>
                    <a:pt x="42962" y="0"/>
                  </a:moveTo>
                  <a:cubicBezTo>
                    <a:pt x="19232" y="0"/>
                    <a:pt x="1" y="19232"/>
                    <a:pt x="1" y="42962"/>
                  </a:cubicBezTo>
                  <a:cubicBezTo>
                    <a:pt x="1" y="57153"/>
                    <a:pt x="7011" y="70429"/>
                    <a:pt x="18736" y="78432"/>
                  </a:cubicBezTo>
                  <a:lnTo>
                    <a:pt x="18736" y="81487"/>
                  </a:lnTo>
                  <a:cubicBezTo>
                    <a:pt x="18736" y="89413"/>
                    <a:pt x="29593" y="95818"/>
                    <a:pt x="42962" y="95818"/>
                  </a:cubicBezTo>
                  <a:cubicBezTo>
                    <a:pt x="56347" y="95818"/>
                    <a:pt x="67203" y="89413"/>
                    <a:pt x="67203" y="81487"/>
                  </a:cubicBezTo>
                  <a:lnTo>
                    <a:pt x="67203" y="78432"/>
                  </a:lnTo>
                  <a:cubicBezTo>
                    <a:pt x="78929" y="70445"/>
                    <a:pt x="85939" y="57153"/>
                    <a:pt x="85923" y="42962"/>
                  </a:cubicBezTo>
                  <a:cubicBezTo>
                    <a:pt x="85923" y="19232"/>
                    <a:pt x="66692" y="0"/>
                    <a:pt x="42962" y="0"/>
                  </a:cubicBezTo>
                  <a:close/>
                </a:path>
              </a:pathLst>
            </a:custGeom>
            <a:solidFill>
              <a:srgbClr val="BA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0;p24">
              <a:extLst>
                <a:ext uri="{FF2B5EF4-FFF2-40B4-BE49-F238E27FC236}">
                  <a16:creationId xmlns:a16="http://schemas.microsoft.com/office/drawing/2014/main" id="{BDAA0DA4-2D46-DA49-991B-A47B10805541}"/>
                </a:ext>
              </a:extLst>
            </p:cNvPr>
            <p:cNvSpPr/>
            <p:nvPr/>
          </p:nvSpPr>
          <p:spPr>
            <a:xfrm>
              <a:off x="3074650" y="3294275"/>
              <a:ext cx="1211700" cy="716575"/>
            </a:xfrm>
            <a:custGeom>
              <a:avLst/>
              <a:gdLst/>
              <a:ahLst/>
              <a:cxnLst/>
              <a:rect l="l" t="t" r="r" b="b"/>
              <a:pathLst>
                <a:path w="48468" h="28663" extrusionOk="0">
                  <a:moveTo>
                    <a:pt x="24226" y="1"/>
                  </a:moveTo>
                  <a:cubicBezTo>
                    <a:pt x="10857" y="1"/>
                    <a:pt x="0" y="6422"/>
                    <a:pt x="0" y="14331"/>
                  </a:cubicBezTo>
                  <a:cubicBezTo>
                    <a:pt x="0" y="22257"/>
                    <a:pt x="10857" y="28662"/>
                    <a:pt x="24226" y="28662"/>
                  </a:cubicBezTo>
                  <a:cubicBezTo>
                    <a:pt x="37611" y="28662"/>
                    <a:pt x="48467" y="22257"/>
                    <a:pt x="48467" y="14331"/>
                  </a:cubicBezTo>
                  <a:cubicBezTo>
                    <a:pt x="48467" y="6422"/>
                    <a:pt x="37611" y="1"/>
                    <a:pt x="24226" y="1"/>
                  </a:cubicBezTo>
                  <a:close/>
                </a:path>
              </a:pathLst>
            </a:custGeom>
            <a:solidFill>
              <a:srgbClr val="D6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1;p24">
              <a:extLst>
                <a:ext uri="{FF2B5EF4-FFF2-40B4-BE49-F238E27FC236}">
                  <a16:creationId xmlns:a16="http://schemas.microsoft.com/office/drawing/2014/main" id="{09103F27-F5F2-FF4C-BA98-5FEE49985169}"/>
                </a:ext>
              </a:extLst>
            </p:cNvPr>
            <p:cNvSpPr/>
            <p:nvPr/>
          </p:nvSpPr>
          <p:spPr>
            <a:xfrm>
              <a:off x="3232450" y="2028600"/>
              <a:ext cx="895325" cy="1674775"/>
            </a:xfrm>
            <a:custGeom>
              <a:avLst/>
              <a:gdLst/>
              <a:ahLst/>
              <a:cxnLst/>
              <a:rect l="l" t="t" r="r" b="b"/>
              <a:pathLst>
                <a:path w="35813" h="66991" extrusionOk="0">
                  <a:moveTo>
                    <a:pt x="15827" y="0"/>
                  </a:moveTo>
                  <a:cubicBezTo>
                    <a:pt x="15545" y="0"/>
                    <a:pt x="15232" y="89"/>
                    <a:pt x="14905" y="283"/>
                  </a:cubicBezTo>
                  <a:cubicBezTo>
                    <a:pt x="13618" y="1028"/>
                    <a:pt x="12532" y="3029"/>
                    <a:pt x="12532" y="4750"/>
                  </a:cubicBezTo>
                  <a:lnTo>
                    <a:pt x="12532" y="6255"/>
                  </a:lnTo>
                  <a:cubicBezTo>
                    <a:pt x="5786" y="10876"/>
                    <a:pt x="1195" y="18864"/>
                    <a:pt x="1195" y="26557"/>
                  </a:cubicBezTo>
                  <a:cubicBezTo>
                    <a:pt x="1195" y="30713"/>
                    <a:pt x="2172" y="33226"/>
                    <a:pt x="4142" y="34436"/>
                  </a:cubicBezTo>
                  <a:cubicBezTo>
                    <a:pt x="4142" y="34436"/>
                    <a:pt x="11198" y="38902"/>
                    <a:pt x="12749" y="39166"/>
                  </a:cubicBezTo>
                  <a:lnTo>
                    <a:pt x="12749" y="48890"/>
                  </a:lnTo>
                  <a:cubicBezTo>
                    <a:pt x="11428" y="49333"/>
                    <a:pt x="10200" y="49535"/>
                    <a:pt x="9020" y="49535"/>
                  </a:cubicBezTo>
                  <a:cubicBezTo>
                    <a:pt x="7554" y="49535"/>
                    <a:pt x="6163" y="49223"/>
                    <a:pt x="4762" y="48673"/>
                  </a:cubicBezTo>
                  <a:cubicBezTo>
                    <a:pt x="4581" y="48594"/>
                    <a:pt x="4381" y="48554"/>
                    <a:pt x="4169" y="48554"/>
                  </a:cubicBezTo>
                  <a:cubicBezTo>
                    <a:pt x="3800" y="48554"/>
                    <a:pt x="3392" y="48675"/>
                    <a:pt x="2978" y="48921"/>
                  </a:cubicBezTo>
                  <a:cubicBezTo>
                    <a:pt x="1303" y="49883"/>
                    <a:pt x="1" y="52365"/>
                    <a:pt x="1" y="54598"/>
                  </a:cubicBezTo>
                  <a:cubicBezTo>
                    <a:pt x="1" y="55653"/>
                    <a:pt x="280" y="56382"/>
                    <a:pt x="761" y="56816"/>
                  </a:cubicBezTo>
                  <a:cubicBezTo>
                    <a:pt x="761" y="56816"/>
                    <a:pt x="7786" y="61128"/>
                    <a:pt x="8515" y="61298"/>
                  </a:cubicBezTo>
                  <a:cubicBezTo>
                    <a:pt x="9880" y="61779"/>
                    <a:pt x="11307" y="62027"/>
                    <a:pt x="12749" y="62043"/>
                  </a:cubicBezTo>
                  <a:cubicBezTo>
                    <a:pt x="12873" y="62384"/>
                    <a:pt x="13137" y="62663"/>
                    <a:pt x="13463" y="62818"/>
                  </a:cubicBezTo>
                  <a:cubicBezTo>
                    <a:pt x="13463" y="62818"/>
                    <a:pt x="20411" y="66851"/>
                    <a:pt x="20489" y="66882"/>
                  </a:cubicBezTo>
                  <a:cubicBezTo>
                    <a:pt x="20644" y="66953"/>
                    <a:pt x="20815" y="66990"/>
                    <a:pt x="20998" y="66990"/>
                  </a:cubicBezTo>
                  <a:cubicBezTo>
                    <a:pt x="21291" y="66990"/>
                    <a:pt x="21613" y="66896"/>
                    <a:pt x="21947" y="66695"/>
                  </a:cubicBezTo>
                  <a:cubicBezTo>
                    <a:pt x="23249" y="65951"/>
                    <a:pt x="24273" y="63981"/>
                    <a:pt x="24273" y="62260"/>
                  </a:cubicBezTo>
                  <a:lnTo>
                    <a:pt x="24273" y="57964"/>
                  </a:lnTo>
                  <a:cubicBezTo>
                    <a:pt x="31144" y="53140"/>
                    <a:pt x="35781" y="45199"/>
                    <a:pt x="35781" y="37289"/>
                  </a:cubicBezTo>
                  <a:cubicBezTo>
                    <a:pt x="35812" y="33489"/>
                    <a:pt x="34959" y="30992"/>
                    <a:pt x="33098" y="29674"/>
                  </a:cubicBezTo>
                  <a:lnTo>
                    <a:pt x="33082" y="29674"/>
                  </a:lnTo>
                  <a:cubicBezTo>
                    <a:pt x="32819" y="29472"/>
                    <a:pt x="26103" y="25642"/>
                    <a:pt x="26103" y="25642"/>
                  </a:cubicBezTo>
                  <a:cubicBezTo>
                    <a:pt x="25498" y="25207"/>
                    <a:pt x="24816" y="24897"/>
                    <a:pt x="24087" y="24727"/>
                  </a:cubicBezTo>
                  <a:lnTo>
                    <a:pt x="24087" y="15390"/>
                  </a:lnTo>
                  <a:cubicBezTo>
                    <a:pt x="25025" y="15149"/>
                    <a:pt x="25989" y="15029"/>
                    <a:pt x="26954" y="15029"/>
                  </a:cubicBezTo>
                  <a:cubicBezTo>
                    <a:pt x="27854" y="15029"/>
                    <a:pt x="28756" y="15134"/>
                    <a:pt x="29639" y="15343"/>
                  </a:cubicBezTo>
                  <a:cubicBezTo>
                    <a:pt x="29792" y="15377"/>
                    <a:pt x="29948" y="15394"/>
                    <a:pt x="30103" y="15394"/>
                  </a:cubicBezTo>
                  <a:cubicBezTo>
                    <a:pt x="30513" y="15394"/>
                    <a:pt x="30919" y="15278"/>
                    <a:pt x="31268" y="15064"/>
                  </a:cubicBezTo>
                  <a:cubicBezTo>
                    <a:pt x="32927" y="14087"/>
                    <a:pt x="34292" y="11590"/>
                    <a:pt x="34292" y="9357"/>
                  </a:cubicBezTo>
                  <a:cubicBezTo>
                    <a:pt x="34292" y="8209"/>
                    <a:pt x="33951" y="7542"/>
                    <a:pt x="33486" y="7185"/>
                  </a:cubicBezTo>
                  <a:lnTo>
                    <a:pt x="26305" y="3013"/>
                  </a:lnTo>
                  <a:cubicBezTo>
                    <a:pt x="26088" y="2889"/>
                    <a:pt x="25855" y="2796"/>
                    <a:pt x="25607" y="2749"/>
                  </a:cubicBezTo>
                  <a:cubicBezTo>
                    <a:pt x="24674" y="2510"/>
                    <a:pt x="23716" y="2387"/>
                    <a:pt x="22756" y="2387"/>
                  </a:cubicBezTo>
                  <a:cubicBezTo>
                    <a:pt x="22039" y="2387"/>
                    <a:pt x="21322" y="2455"/>
                    <a:pt x="20613" y="2594"/>
                  </a:cubicBezTo>
                  <a:lnTo>
                    <a:pt x="16410" y="144"/>
                  </a:lnTo>
                  <a:cubicBezTo>
                    <a:pt x="16236" y="51"/>
                    <a:pt x="16040" y="0"/>
                    <a:pt x="15827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2;p24">
              <a:extLst>
                <a:ext uri="{FF2B5EF4-FFF2-40B4-BE49-F238E27FC236}">
                  <a16:creationId xmlns:a16="http://schemas.microsoft.com/office/drawing/2014/main" id="{F4E406C6-CA02-2B4A-B28D-AB3D60790C9F}"/>
                </a:ext>
              </a:extLst>
            </p:cNvPr>
            <p:cNvSpPr/>
            <p:nvPr/>
          </p:nvSpPr>
          <p:spPr>
            <a:xfrm>
              <a:off x="3409250" y="2130975"/>
              <a:ext cx="718525" cy="1573000"/>
            </a:xfrm>
            <a:custGeom>
              <a:avLst/>
              <a:gdLst/>
              <a:ahLst/>
              <a:cxnLst/>
              <a:rect l="l" t="t" r="r" b="b"/>
              <a:pathLst>
                <a:path w="28741" h="62920" extrusionOk="0">
                  <a:moveTo>
                    <a:pt x="12750" y="13327"/>
                  </a:moveTo>
                  <a:lnTo>
                    <a:pt x="12750" y="26075"/>
                  </a:lnTo>
                  <a:cubicBezTo>
                    <a:pt x="12089" y="26169"/>
                    <a:pt x="11507" y="26216"/>
                    <a:pt x="10996" y="26216"/>
                  </a:cubicBezTo>
                  <a:cubicBezTo>
                    <a:pt x="8293" y="26216"/>
                    <a:pt x="7570" y="24912"/>
                    <a:pt x="7570" y="22369"/>
                  </a:cubicBezTo>
                  <a:cubicBezTo>
                    <a:pt x="7570" y="19205"/>
                    <a:pt x="9307" y="15762"/>
                    <a:pt x="12750" y="13327"/>
                  </a:cubicBezTo>
                  <a:close/>
                  <a:moveTo>
                    <a:pt x="18910" y="33441"/>
                  </a:moveTo>
                  <a:cubicBezTo>
                    <a:pt x="21548" y="33441"/>
                    <a:pt x="22366" y="34761"/>
                    <a:pt x="22366" y="37366"/>
                  </a:cubicBezTo>
                  <a:cubicBezTo>
                    <a:pt x="22366" y="40825"/>
                    <a:pt x="20473" y="44222"/>
                    <a:pt x="17015" y="46719"/>
                  </a:cubicBezTo>
                  <a:lnTo>
                    <a:pt x="17015" y="33613"/>
                  </a:lnTo>
                  <a:cubicBezTo>
                    <a:pt x="17732" y="33498"/>
                    <a:pt x="18361" y="33441"/>
                    <a:pt x="18910" y="33441"/>
                  </a:cubicBezTo>
                  <a:close/>
                  <a:moveTo>
                    <a:pt x="15843" y="0"/>
                  </a:moveTo>
                  <a:cubicBezTo>
                    <a:pt x="15558" y="0"/>
                    <a:pt x="15241" y="91"/>
                    <a:pt x="14906" y="283"/>
                  </a:cubicBezTo>
                  <a:cubicBezTo>
                    <a:pt x="13618" y="1027"/>
                    <a:pt x="12533" y="3013"/>
                    <a:pt x="12533" y="4750"/>
                  </a:cubicBezTo>
                  <a:lnTo>
                    <a:pt x="12533" y="6254"/>
                  </a:lnTo>
                  <a:cubicBezTo>
                    <a:pt x="5786" y="10876"/>
                    <a:pt x="1195" y="18848"/>
                    <a:pt x="1195" y="26556"/>
                  </a:cubicBezTo>
                  <a:cubicBezTo>
                    <a:pt x="1195" y="32821"/>
                    <a:pt x="3380" y="35354"/>
                    <a:pt x="7990" y="35354"/>
                  </a:cubicBezTo>
                  <a:cubicBezTo>
                    <a:pt x="9360" y="35354"/>
                    <a:pt x="10945" y="35130"/>
                    <a:pt x="12750" y="34714"/>
                  </a:cubicBezTo>
                  <a:lnTo>
                    <a:pt x="12750" y="48906"/>
                  </a:lnTo>
                  <a:cubicBezTo>
                    <a:pt x="11424" y="49350"/>
                    <a:pt x="10192" y="49552"/>
                    <a:pt x="9008" y="49552"/>
                  </a:cubicBezTo>
                  <a:cubicBezTo>
                    <a:pt x="7546" y="49552"/>
                    <a:pt x="6159" y="49244"/>
                    <a:pt x="4762" y="48704"/>
                  </a:cubicBezTo>
                  <a:cubicBezTo>
                    <a:pt x="4580" y="48619"/>
                    <a:pt x="4380" y="48577"/>
                    <a:pt x="4166" y="48577"/>
                  </a:cubicBezTo>
                  <a:cubicBezTo>
                    <a:pt x="3798" y="48577"/>
                    <a:pt x="3391" y="48701"/>
                    <a:pt x="2979" y="48937"/>
                  </a:cubicBezTo>
                  <a:cubicBezTo>
                    <a:pt x="1304" y="49898"/>
                    <a:pt x="1" y="52380"/>
                    <a:pt x="1" y="54613"/>
                  </a:cubicBezTo>
                  <a:cubicBezTo>
                    <a:pt x="1" y="56117"/>
                    <a:pt x="544" y="56955"/>
                    <a:pt x="1474" y="57219"/>
                  </a:cubicBezTo>
                  <a:cubicBezTo>
                    <a:pt x="2846" y="57717"/>
                    <a:pt x="4293" y="57972"/>
                    <a:pt x="5808" y="57972"/>
                  </a:cubicBezTo>
                  <a:cubicBezTo>
                    <a:pt x="7924" y="57972"/>
                    <a:pt x="10173" y="57474"/>
                    <a:pt x="12533" y="56443"/>
                  </a:cubicBezTo>
                  <a:lnTo>
                    <a:pt x="12533" y="60910"/>
                  </a:lnTo>
                  <a:cubicBezTo>
                    <a:pt x="12533" y="62181"/>
                    <a:pt x="13124" y="62919"/>
                    <a:pt x="13952" y="62919"/>
                  </a:cubicBezTo>
                  <a:cubicBezTo>
                    <a:pt x="14245" y="62919"/>
                    <a:pt x="14569" y="62826"/>
                    <a:pt x="14906" y="62632"/>
                  </a:cubicBezTo>
                  <a:cubicBezTo>
                    <a:pt x="16208" y="61872"/>
                    <a:pt x="17232" y="59917"/>
                    <a:pt x="17232" y="58196"/>
                  </a:cubicBezTo>
                  <a:lnTo>
                    <a:pt x="17232" y="53869"/>
                  </a:lnTo>
                  <a:cubicBezTo>
                    <a:pt x="24103" y="49045"/>
                    <a:pt x="28740" y="41120"/>
                    <a:pt x="28740" y="33194"/>
                  </a:cubicBezTo>
                  <a:cubicBezTo>
                    <a:pt x="28740" y="27220"/>
                    <a:pt x="26626" y="24454"/>
                    <a:pt x="21837" y="24454"/>
                  </a:cubicBezTo>
                  <a:cubicBezTo>
                    <a:pt x="20461" y="24454"/>
                    <a:pt x="18863" y="24683"/>
                    <a:pt x="17030" y="25129"/>
                  </a:cubicBezTo>
                  <a:lnTo>
                    <a:pt x="17030" y="11310"/>
                  </a:lnTo>
                  <a:cubicBezTo>
                    <a:pt x="17969" y="11070"/>
                    <a:pt x="18932" y="10949"/>
                    <a:pt x="19897" y="10949"/>
                  </a:cubicBezTo>
                  <a:cubicBezTo>
                    <a:pt x="20798" y="10949"/>
                    <a:pt x="21699" y="11054"/>
                    <a:pt x="22583" y="11264"/>
                  </a:cubicBezTo>
                  <a:cubicBezTo>
                    <a:pt x="22732" y="11293"/>
                    <a:pt x="22881" y="11307"/>
                    <a:pt x="23031" y="11307"/>
                  </a:cubicBezTo>
                  <a:cubicBezTo>
                    <a:pt x="23441" y="11307"/>
                    <a:pt x="23847" y="11197"/>
                    <a:pt x="24211" y="10969"/>
                  </a:cubicBezTo>
                  <a:cubicBezTo>
                    <a:pt x="25871" y="10007"/>
                    <a:pt x="27236" y="7510"/>
                    <a:pt x="27236" y="5277"/>
                  </a:cubicBezTo>
                  <a:cubicBezTo>
                    <a:pt x="27236" y="3540"/>
                    <a:pt x="26476" y="2904"/>
                    <a:pt x="25607" y="2749"/>
                  </a:cubicBezTo>
                  <a:cubicBezTo>
                    <a:pt x="24703" y="2512"/>
                    <a:pt x="23770" y="2386"/>
                    <a:pt x="22795" y="2386"/>
                  </a:cubicBezTo>
                  <a:cubicBezTo>
                    <a:pt x="21093" y="2386"/>
                    <a:pt x="19263" y="2770"/>
                    <a:pt x="17232" y="3618"/>
                  </a:cubicBezTo>
                  <a:lnTo>
                    <a:pt x="17232" y="2036"/>
                  </a:lnTo>
                  <a:cubicBezTo>
                    <a:pt x="17232" y="757"/>
                    <a:pt x="16668" y="0"/>
                    <a:pt x="15843" y="0"/>
                  </a:cubicBezTo>
                  <a:close/>
                </a:path>
              </a:pathLst>
            </a:custGeom>
            <a:solidFill>
              <a:srgbClr val="81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43;p24">
              <a:extLst>
                <a:ext uri="{FF2B5EF4-FFF2-40B4-BE49-F238E27FC236}">
                  <a16:creationId xmlns:a16="http://schemas.microsoft.com/office/drawing/2014/main" id="{B92AB659-2FD1-364B-9498-3B358F024D77}"/>
                </a:ext>
              </a:extLst>
            </p:cNvPr>
            <p:cNvSpPr/>
            <p:nvPr/>
          </p:nvSpPr>
          <p:spPr>
            <a:xfrm>
              <a:off x="3580250" y="950400"/>
              <a:ext cx="200100" cy="483525"/>
            </a:xfrm>
            <a:custGeom>
              <a:avLst/>
              <a:gdLst/>
              <a:ahLst/>
              <a:cxnLst/>
              <a:rect l="l" t="t" r="r" b="b"/>
              <a:pathLst>
                <a:path w="8004" h="19341" extrusionOk="0">
                  <a:moveTo>
                    <a:pt x="4002" y="0"/>
                  </a:moveTo>
                  <a:cubicBezTo>
                    <a:pt x="1800" y="0"/>
                    <a:pt x="1" y="1799"/>
                    <a:pt x="1" y="4017"/>
                  </a:cubicBezTo>
                  <a:lnTo>
                    <a:pt x="1" y="15339"/>
                  </a:lnTo>
                  <a:cubicBezTo>
                    <a:pt x="1" y="17557"/>
                    <a:pt x="1800" y="19341"/>
                    <a:pt x="4002" y="19341"/>
                  </a:cubicBezTo>
                  <a:cubicBezTo>
                    <a:pt x="6220" y="19341"/>
                    <a:pt x="8004" y="17557"/>
                    <a:pt x="8004" y="15339"/>
                  </a:cubicBezTo>
                  <a:lnTo>
                    <a:pt x="8004" y="4017"/>
                  </a:lnTo>
                  <a:cubicBezTo>
                    <a:pt x="8004" y="1799"/>
                    <a:pt x="6220" y="0"/>
                    <a:pt x="4002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44;p24">
              <a:extLst>
                <a:ext uri="{FF2B5EF4-FFF2-40B4-BE49-F238E27FC236}">
                  <a16:creationId xmlns:a16="http://schemas.microsoft.com/office/drawing/2014/main" id="{4B3966F7-DFD0-CE40-84DF-1D099F274C03}"/>
                </a:ext>
              </a:extLst>
            </p:cNvPr>
            <p:cNvSpPr/>
            <p:nvPr/>
          </p:nvSpPr>
          <p:spPr>
            <a:xfrm>
              <a:off x="2410450" y="1431275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4390" y="1"/>
                  </a:moveTo>
                  <a:cubicBezTo>
                    <a:pt x="3362" y="1"/>
                    <a:pt x="2335" y="392"/>
                    <a:pt x="1551" y="1176"/>
                  </a:cubicBezTo>
                  <a:cubicBezTo>
                    <a:pt x="0" y="2742"/>
                    <a:pt x="0" y="5270"/>
                    <a:pt x="1567" y="6837"/>
                  </a:cubicBezTo>
                  <a:lnTo>
                    <a:pt x="9570" y="14840"/>
                  </a:lnTo>
                  <a:cubicBezTo>
                    <a:pt x="10353" y="15623"/>
                    <a:pt x="11377" y="16015"/>
                    <a:pt x="12400" y="16015"/>
                  </a:cubicBezTo>
                  <a:cubicBezTo>
                    <a:pt x="13424" y="16015"/>
                    <a:pt x="14447" y="15623"/>
                    <a:pt x="15231" y="14840"/>
                  </a:cubicBezTo>
                  <a:cubicBezTo>
                    <a:pt x="16797" y="13273"/>
                    <a:pt x="16797" y="10745"/>
                    <a:pt x="15231" y="9179"/>
                  </a:cubicBezTo>
                  <a:lnTo>
                    <a:pt x="7228" y="1176"/>
                  </a:lnTo>
                  <a:cubicBezTo>
                    <a:pt x="6445" y="392"/>
                    <a:pt x="5417" y="1"/>
                    <a:pt x="4390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45;p24">
              <a:extLst>
                <a:ext uri="{FF2B5EF4-FFF2-40B4-BE49-F238E27FC236}">
                  <a16:creationId xmlns:a16="http://schemas.microsoft.com/office/drawing/2014/main" id="{C20ED3AF-5DFD-6744-BDB4-5C5492164FF0}"/>
                </a:ext>
              </a:extLst>
            </p:cNvPr>
            <p:cNvSpPr/>
            <p:nvPr/>
          </p:nvSpPr>
          <p:spPr>
            <a:xfrm>
              <a:off x="1939725" y="2591300"/>
              <a:ext cx="483550" cy="200100"/>
            </a:xfrm>
            <a:custGeom>
              <a:avLst/>
              <a:gdLst/>
              <a:ahLst/>
              <a:cxnLst/>
              <a:rect l="l" t="t" r="r" b="b"/>
              <a:pathLst>
                <a:path w="19342" h="8004" extrusionOk="0">
                  <a:moveTo>
                    <a:pt x="4018" y="1"/>
                  </a:moveTo>
                  <a:cubicBezTo>
                    <a:pt x="1800" y="1"/>
                    <a:pt x="1" y="1784"/>
                    <a:pt x="1" y="4002"/>
                  </a:cubicBezTo>
                  <a:cubicBezTo>
                    <a:pt x="1" y="6220"/>
                    <a:pt x="1800" y="8004"/>
                    <a:pt x="4018" y="8004"/>
                  </a:cubicBezTo>
                  <a:lnTo>
                    <a:pt x="15340" y="8004"/>
                  </a:lnTo>
                  <a:cubicBezTo>
                    <a:pt x="17542" y="8004"/>
                    <a:pt x="19341" y="6220"/>
                    <a:pt x="19341" y="4002"/>
                  </a:cubicBezTo>
                  <a:cubicBezTo>
                    <a:pt x="19341" y="1784"/>
                    <a:pt x="17542" y="1"/>
                    <a:pt x="15340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46;p24">
              <a:extLst>
                <a:ext uri="{FF2B5EF4-FFF2-40B4-BE49-F238E27FC236}">
                  <a16:creationId xmlns:a16="http://schemas.microsoft.com/office/drawing/2014/main" id="{284757FE-05FB-A345-8AE0-6F5D83D9AD4E}"/>
                </a:ext>
              </a:extLst>
            </p:cNvPr>
            <p:cNvSpPr/>
            <p:nvPr/>
          </p:nvSpPr>
          <p:spPr>
            <a:xfrm>
              <a:off x="2410825" y="3551050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12401" y="1"/>
                  </a:moveTo>
                  <a:cubicBezTo>
                    <a:pt x="11377" y="1"/>
                    <a:pt x="10353" y="392"/>
                    <a:pt x="9570" y="1176"/>
                  </a:cubicBezTo>
                  <a:lnTo>
                    <a:pt x="1552" y="9179"/>
                  </a:lnTo>
                  <a:cubicBezTo>
                    <a:pt x="1" y="10745"/>
                    <a:pt x="1" y="13289"/>
                    <a:pt x="1552" y="14840"/>
                  </a:cubicBezTo>
                  <a:cubicBezTo>
                    <a:pt x="2335" y="15623"/>
                    <a:pt x="3363" y="16014"/>
                    <a:pt x="4390" y="16014"/>
                  </a:cubicBezTo>
                  <a:cubicBezTo>
                    <a:pt x="5418" y="16014"/>
                    <a:pt x="6445" y="15623"/>
                    <a:pt x="7228" y="14840"/>
                  </a:cubicBezTo>
                  <a:lnTo>
                    <a:pt x="15231" y="6837"/>
                  </a:lnTo>
                  <a:cubicBezTo>
                    <a:pt x="16798" y="5270"/>
                    <a:pt x="16798" y="2742"/>
                    <a:pt x="15231" y="1176"/>
                  </a:cubicBezTo>
                  <a:cubicBezTo>
                    <a:pt x="14448" y="392"/>
                    <a:pt x="13424" y="1"/>
                    <a:pt x="12401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7;p24">
              <a:extLst>
                <a:ext uri="{FF2B5EF4-FFF2-40B4-BE49-F238E27FC236}">
                  <a16:creationId xmlns:a16="http://schemas.microsoft.com/office/drawing/2014/main" id="{706CEA2C-64B7-8C44-921E-EFA2D826A7AF}"/>
                </a:ext>
              </a:extLst>
            </p:cNvPr>
            <p:cNvSpPr/>
            <p:nvPr/>
          </p:nvSpPr>
          <p:spPr>
            <a:xfrm>
              <a:off x="4530600" y="3550675"/>
              <a:ext cx="419950" cy="400750"/>
            </a:xfrm>
            <a:custGeom>
              <a:avLst/>
              <a:gdLst/>
              <a:ahLst/>
              <a:cxnLst/>
              <a:rect l="l" t="t" r="r" b="b"/>
              <a:pathLst>
                <a:path w="16798" h="16030" extrusionOk="0">
                  <a:moveTo>
                    <a:pt x="4397" y="0"/>
                  </a:moveTo>
                  <a:cubicBezTo>
                    <a:pt x="3374" y="0"/>
                    <a:pt x="2350" y="392"/>
                    <a:pt x="1567" y="1175"/>
                  </a:cubicBezTo>
                  <a:cubicBezTo>
                    <a:pt x="0" y="2742"/>
                    <a:pt x="0" y="5270"/>
                    <a:pt x="1567" y="6836"/>
                  </a:cubicBezTo>
                  <a:lnTo>
                    <a:pt x="9570" y="14855"/>
                  </a:lnTo>
                  <a:cubicBezTo>
                    <a:pt x="10353" y="15638"/>
                    <a:pt x="11377" y="16029"/>
                    <a:pt x="12400" y="16029"/>
                  </a:cubicBezTo>
                  <a:cubicBezTo>
                    <a:pt x="13424" y="16029"/>
                    <a:pt x="14448" y="15638"/>
                    <a:pt x="15231" y="14855"/>
                  </a:cubicBezTo>
                  <a:cubicBezTo>
                    <a:pt x="16797" y="13288"/>
                    <a:pt x="16797" y="10745"/>
                    <a:pt x="15231" y="9194"/>
                  </a:cubicBezTo>
                  <a:lnTo>
                    <a:pt x="7228" y="1175"/>
                  </a:lnTo>
                  <a:cubicBezTo>
                    <a:pt x="6445" y="392"/>
                    <a:pt x="5421" y="0"/>
                    <a:pt x="4397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48;p24">
              <a:extLst>
                <a:ext uri="{FF2B5EF4-FFF2-40B4-BE49-F238E27FC236}">
                  <a16:creationId xmlns:a16="http://schemas.microsoft.com/office/drawing/2014/main" id="{6711343D-AB60-EE47-9C3D-72E11ECD24BE}"/>
                </a:ext>
              </a:extLst>
            </p:cNvPr>
            <p:cNvSpPr/>
            <p:nvPr/>
          </p:nvSpPr>
          <p:spPr>
            <a:xfrm>
              <a:off x="4937725" y="2590925"/>
              <a:ext cx="483525" cy="200475"/>
            </a:xfrm>
            <a:custGeom>
              <a:avLst/>
              <a:gdLst/>
              <a:ahLst/>
              <a:cxnLst/>
              <a:rect l="l" t="t" r="r" b="b"/>
              <a:pathLst>
                <a:path w="19341" h="8019" extrusionOk="0">
                  <a:moveTo>
                    <a:pt x="4002" y="0"/>
                  </a:moveTo>
                  <a:cubicBezTo>
                    <a:pt x="1800" y="0"/>
                    <a:pt x="0" y="1799"/>
                    <a:pt x="0" y="4002"/>
                  </a:cubicBezTo>
                  <a:cubicBezTo>
                    <a:pt x="0" y="6220"/>
                    <a:pt x="1800" y="8019"/>
                    <a:pt x="4002" y="8019"/>
                  </a:cubicBezTo>
                  <a:lnTo>
                    <a:pt x="15339" y="8019"/>
                  </a:lnTo>
                  <a:cubicBezTo>
                    <a:pt x="17557" y="8019"/>
                    <a:pt x="19341" y="6220"/>
                    <a:pt x="19341" y="4002"/>
                  </a:cubicBezTo>
                  <a:cubicBezTo>
                    <a:pt x="19341" y="1799"/>
                    <a:pt x="17557" y="0"/>
                    <a:pt x="15339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9;p24">
              <a:extLst>
                <a:ext uri="{FF2B5EF4-FFF2-40B4-BE49-F238E27FC236}">
                  <a16:creationId xmlns:a16="http://schemas.microsoft.com/office/drawing/2014/main" id="{3CA129EA-AD8C-B440-9608-19B96A5336E5}"/>
                </a:ext>
              </a:extLst>
            </p:cNvPr>
            <p:cNvSpPr/>
            <p:nvPr/>
          </p:nvSpPr>
          <p:spPr>
            <a:xfrm>
              <a:off x="4530200" y="1430900"/>
              <a:ext cx="419950" cy="400450"/>
            </a:xfrm>
            <a:custGeom>
              <a:avLst/>
              <a:gdLst/>
              <a:ahLst/>
              <a:cxnLst/>
              <a:rect l="l" t="t" r="r" b="b"/>
              <a:pathLst>
                <a:path w="16798" h="16018" extrusionOk="0">
                  <a:moveTo>
                    <a:pt x="12411" y="0"/>
                  </a:moveTo>
                  <a:cubicBezTo>
                    <a:pt x="11385" y="0"/>
                    <a:pt x="10361" y="392"/>
                    <a:pt x="9586" y="1175"/>
                  </a:cubicBezTo>
                  <a:lnTo>
                    <a:pt x="1567" y="9194"/>
                  </a:lnTo>
                  <a:cubicBezTo>
                    <a:pt x="1" y="10745"/>
                    <a:pt x="1" y="13288"/>
                    <a:pt x="1567" y="14855"/>
                  </a:cubicBezTo>
                  <a:cubicBezTo>
                    <a:pt x="2351" y="15630"/>
                    <a:pt x="3374" y="16018"/>
                    <a:pt x="4398" y="16018"/>
                  </a:cubicBezTo>
                  <a:cubicBezTo>
                    <a:pt x="5422" y="16018"/>
                    <a:pt x="6445" y="15630"/>
                    <a:pt x="7228" y="14855"/>
                  </a:cubicBezTo>
                  <a:lnTo>
                    <a:pt x="15247" y="6836"/>
                  </a:lnTo>
                  <a:cubicBezTo>
                    <a:pt x="16798" y="5270"/>
                    <a:pt x="16798" y="2742"/>
                    <a:pt x="15247" y="1175"/>
                  </a:cubicBezTo>
                  <a:cubicBezTo>
                    <a:pt x="14464" y="392"/>
                    <a:pt x="13436" y="0"/>
                    <a:pt x="12411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DA5761-D5D7-6044-A38D-836725D1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79" y="371135"/>
            <a:ext cx="4733078" cy="95000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878672-9A63-3A4F-87B0-7D2961E790BD}"/>
              </a:ext>
            </a:extLst>
          </p:cNvPr>
          <p:cNvSpPr/>
          <p:nvPr userDrawn="1"/>
        </p:nvSpPr>
        <p:spPr>
          <a:xfrm>
            <a:off x="-248355" y="274638"/>
            <a:ext cx="6242755" cy="1143001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Google Shape;102;p18">
            <a:extLst>
              <a:ext uri="{FF2B5EF4-FFF2-40B4-BE49-F238E27FC236}">
                <a16:creationId xmlns:a16="http://schemas.microsoft.com/office/drawing/2014/main" id="{7A5F5CD4-8055-6B4E-8B0F-D4A707CB9C95}"/>
              </a:ext>
            </a:extLst>
          </p:cNvPr>
          <p:cNvSpPr/>
          <p:nvPr userDrawn="1"/>
        </p:nvSpPr>
        <p:spPr>
          <a:xfrm>
            <a:off x="11433224" y="5711317"/>
            <a:ext cx="761369" cy="1587094"/>
          </a:xfrm>
          <a:custGeom>
            <a:avLst/>
            <a:gdLst/>
            <a:ahLst/>
            <a:cxnLst/>
            <a:rect l="l" t="t" r="r" b="b"/>
            <a:pathLst>
              <a:path w="43738" h="91173" extrusionOk="0">
                <a:moveTo>
                  <a:pt x="148" y="1"/>
                </a:moveTo>
                <a:lnTo>
                  <a:pt x="0" y="66006"/>
                </a:lnTo>
                <a:lnTo>
                  <a:pt x="43590" y="91173"/>
                </a:lnTo>
                <a:lnTo>
                  <a:pt x="43738" y="25167"/>
                </a:lnTo>
                <a:lnTo>
                  <a:pt x="148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3;p18">
            <a:extLst>
              <a:ext uri="{FF2B5EF4-FFF2-40B4-BE49-F238E27FC236}">
                <a16:creationId xmlns:a16="http://schemas.microsoft.com/office/drawing/2014/main" id="{2D94C6E3-6ECA-B946-AA5E-62BF22DE4206}"/>
              </a:ext>
            </a:extLst>
          </p:cNvPr>
          <p:cNvSpPr/>
          <p:nvPr userDrawn="1"/>
        </p:nvSpPr>
        <p:spPr>
          <a:xfrm>
            <a:off x="11435783" y="5257799"/>
            <a:ext cx="1539223" cy="891612"/>
          </a:xfrm>
          <a:custGeom>
            <a:avLst/>
            <a:gdLst/>
            <a:ahLst/>
            <a:cxnLst/>
            <a:rect l="l" t="t" r="r" b="b"/>
            <a:pathLst>
              <a:path w="88423" h="51220" extrusionOk="0">
                <a:moveTo>
                  <a:pt x="44833" y="1"/>
                </a:moveTo>
                <a:lnTo>
                  <a:pt x="1" y="26054"/>
                </a:lnTo>
                <a:lnTo>
                  <a:pt x="43591" y="51220"/>
                </a:lnTo>
                <a:lnTo>
                  <a:pt x="88422" y="25167"/>
                </a:lnTo>
                <a:lnTo>
                  <a:pt x="44833" y="1"/>
                </a:lnTo>
                <a:close/>
              </a:path>
            </a:pathLst>
          </a:custGeom>
          <a:solidFill>
            <a:srgbClr val="77BE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4;p18">
            <a:extLst>
              <a:ext uri="{FF2B5EF4-FFF2-40B4-BE49-F238E27FC236}">
                <a16:creationId xmlns:a16="http://schemas.microsoft.com/office/drawing/2014/main" id="{180BE988-A7C7-A74D-87CC-69D058F1A0FB}"/>
              </a:ext>
            </a:extLst>
          </p:cNvPr>
          <p:cNvSpPr/>
          <p:nvPr userDrawn="1"/>
        </p:nvSpPr>
        <p:spPr>
          <a:xfrm>
            <a:off x="12192000" y="5695877"/>
            <a:ext cx="783007" cy="1602534"/>
          </a:xfrm>
          <a:custGeom>
            <a:avLst/>
            <a:gdLst/>
            <a:ahLst/>
            <a:cxnLst/>
            <a:rect l="l" t="t" r="r" b="b"/>
            <a:pathLst>
              <a:path w="44981" h="92060" extrusionOk="0">
                <a:moveTo>
                  <a:pt x="44980" y="1"/>
                </a:moveTo>
                <a:lnTo>
                  <a:pt x="149" y="26054"/>
                </a:lnTo>
                <a:lnTo>
                  <a:pt x="1" y="92060"/>
                </a:lnTo>
                <a:lnTo>
                  <a:pt x="44832" y="66006"/>
                </a:lnTo>
                <a:lnTo>
                  <a:pt x="44980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334;p24">
            <a:extLst>
              <a:ext uri="{FF2B5EF4-FFF2-40B4-BE49-F238E27FC236}">
                <a16:creationId xmlns:a16="http://schemas.microsoft.com/office/drawing/2014/main" id="{70AEA305-314D-1F42-8B96-033140243D34}"/>
              </a:ext>
            </a:extLst>
          </p:cNvPr>
          <p:cNvGrpSpPr/>
          <p:nvPr userDrawn="1"/>
        </p:nvGrpSpPr>
        <p:grpSpPr>
          <a:xfrm>
            <a:off x="173188" y="317957"/>
            <a:ext cx="817939" cy="900014"/>
            <a:chOff x="1939725" y="950400"/>
            <a:chExt cx="3481525" cy="3830875"/>
          </a:xfrm>
        </p:grpSpPr>
        <p:sp>
          <p:nvSpPr>
            <p:cNvPr id="13" name="Google Shape;335;p24">
              <a:extLst>
                <a:ext uri="{FF2B5EF4-FFF2-40B4-BE49-F238E27FC236}">
                  <a16:creationId xmlns:a16="http://schemas.microsoft.com/office/drawing/2014/main" id="{73543603-46DB-2B43-9AA2-EB223A2AE39D}"/>
                </a:ext>
              </a:extLst>
            </p:cNvPr>
            <p:cNvSpPr/>
            <p:nvPr/>
          </p:nvSpPr>
          <p:spPr>
            <a:xfrm>
              <a:off x="3361950" y="4408650"/>
              <a:ext cx="636700" cy="372625"/>
            </a:xfrm>
            <a:custGeom>
              <a:avLst/>
              <a:gdLst/>
              <a:ahLst/>
              <a:cxnLst/>
              <a:rect l="l" t="t" r="r" b="b"/>
              <a:pathLst>
                <a:path w="25468" h="14905" extrusionOk="0">
                  <a:moveTo>
                    <a:pt x="1" y="0"/>
                  </a:moveTo>
                  <a:lnTo>
                    <a:pt x="1" y="2171"/>
                  </a:lnTo>
                  <a:cubicBezTo>
                    <a:pt x="1" y="9197"/>
                    <a:pt x="5708" y="14905"/>
                    <a:pt x="12734" y="14905"/>
                  </a:cubicBezTo>
                  <a:cubicBezTo>
                    <a:pt x="19775" y="14905"/>
                    <a:pt x="25467" y="9197"/>
                    <a:pt x="25467" y="2171"/>
                  </a:cubicBezTo>
                  <a:lnTo>
                    <a:pt x="25467" y="0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6;p24">
              <a:extLst>
                <a:ext uri="{FF2B5EF4-FFF2-40B4-BE49-F238E27FC236}">
                  <a16:creationId xmlns:a16="http://schemas.microsoft.com/office/drawing/2014/main" id="{98C2E120-1E79-B243-91BC-914FBDB8295E}"/>
                </a:ext>
              </a:extLst>
            </p:cNvPr>
            <p:cNvSpPr/>
            <p:nvPr/>
          </p:nvSpPr>
          <p:spPr>
            <a:xfrm>
              <a:off x="3074650" y="3652550"/>
              <a:ext cx="1211700" cy="942625"/>
            </a:xfrm>
            <a:custGeom>
              <a:avLst/>
              <a:gdLst/>
              <a:ahLst/>
              <a:cxnLst/>
              <a:rect l="l" t="t" r="r" b="b"/>
              <a:pathLst>
                <a:path w="48468" h="37705" extrusionOk="0">
                  <a:moveTo>
                    <a:pt x="0" y="0"/>
                  </a:moveTo>
                  <a:lnTo>
                    <a:pt x="0" y="23373"/>
                  </a:lnTo>
                  <a:cubicBezTo>
                    <a:pt x="0" y="31283"/>
                    <a:pt x="10857" y="37704"/>
                    <a:pt x="24226" y="37704"/>
                  </a:cubicBezTo>
                  <a:cubicBezTo>
                    <a:pt x="37611" y="37704"/>
                    <a:pt x="48467" y="31283"/>
                    <a:pt x="48467" y="23373"/>
                  </a:cubicBezTo>
                  <a:lnTo>
                    <a:pt x="48467" y="0"/>
                  </a:lnTo>
                  <a:close/>
                </a:path>
              </a:pathLst>
            </a:custGeom>
            <a:solidFill>
              <a:srgbClr val="9BB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;p24">
              <a:extLst>
                <a:ext uri="{FF2B5EF4-FFF2-40B4-BE49-F238E27FC236}">
                  <a16:creationId xmlns:a16="http://schemas.microsoft.com/office/drawing/2014/main" id="{C591C515-7068-FC41-B4AD-CC78D726B739}"/>
                </a:ext>
              </a:extLst>
            </p:cNvPr>
            <p:cNvSpPr/>
            <p:nvPr/>
          </p:nvSpPr>
          <p:spPr>
            <a:xfrm>
              <a:off x="3074650" y="4041850"/>
              <a:ext cx="1211700" cy="553325"/>
            </a:xfrm>
            <a:custGeom>
              <a:avLst/>
              <a:gdLst/>
              <a:ahLst/>
              <a:cxnLst/>
              <a:rect l="l" t="t" r="r" b="b"/>
              <a:pathLst>
                <a:path w="48468" h="22133" extrusionOk="0">
                  <a:moveTo>
                    <a:pt x="0" y="0"/>
                  </a:moveTo>
                  <a:lnTo>
                    <a:pt x="0" y="7801"/>
                  </a:lnTo>
                  <a:cubicBezTo>
                    <a:pt x="0" y="15711"/>
                    <a:pt x="10857" y="22132"/>
                    <a:pt x="24226" y="22132"/>
                  </a:cubicBezTo>
                  <a:cubicBezTo>
                    <a:pt x="37611" y="22132"/>
                    <a:pt x="48467" y="15711"/>
                    <a:pt x="48467" y="7801"/>
                  </a:cubicBezTo>
                  <a:lnTo>
                    <a:pt x="48467" y="0"/>
                  </a:lnTo>
                  <a:cubicBezTo>
                    <a:pt x="48467" y="7910"/>
                    <a:pt x="37611" y="14331"/>
                    <a:pt x="24226" y="14331"/>
                  </a:cubicBezTo>
                  <a:cubicBezTo>
                    <a:pt x="10841" y="14331"/>
                    <a:pt x="0" y="7910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8;p24">
              <a:extLst>
                <a:ext uri="{FF2B5EF4-FFF2-40B4-BE49-F238E27FC236}">
                  <a16:creationId xmlns:a16="http://schemas.microsoft.com/office/drawing/2014/main" id="{AE1AC0CB-99B7-4848-814A-E7EE64268CE4}"/>
                </a:ext>
              </a:extLst>
            </p:cNvPr>
            <p:cNvSpPr/>
            <p:nvPr/>
          </p:nvSpPr>
          <p:spPr>
            <a:xfrm>
              <a:off x="3074650" y="3652550"/>
              <a:ext cx="1211700" cy="552950"/>
            </a:xfrm>
            <a:custGeom>
              <a:avLst/>
              <a:gdLst/>
              <a:ahLst/>
              <a:cxnLst/>
              <a:rect l="l" t="t" r="r" b="b"/>
              <a:pathLst>
                <a:path w="48468" h="22118" extrusionOk="0">
                  <a:moveTo>
                    <a:pt x="0" y="0"/>
                  </a:moveTo>
                  <a:lnTo>
                    <a:pt x="0" y="7802"/>
                  </a:lnTo>
                  <a:cubicBezTo>
                    <a:pt x="0" y="15712"/>
                    <a:pt x="10857" y="22117"/>
                    <a:pt x="24226" y="22117"/>
                  </a:cubicBezTo>
                  <a:cubicBezTo>
                    <a:pt x="37611" y="22117"/>
                    <a:pt x="48467" y="15712"/>
                    <a:pt x="48467" y="7802"/>
                  </a:cubicBezTo>
                  <a:lnTo>
                    <a:pt x="48467" y="0"/>
                  </a:lnTo>
                  <a:cubicBezTo>
                    <a:pt x="48467" y="7926"/>
                    <a:pt x="37611" y="14331"/>
                    <a:pt x="24226" y="14331"/>
                  </a:cubicBezTo>
                  <a:cubicBezTo>
                    <a:pt x="10841" y="14331"/>
                    <a:pt x="0" y="7926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9;p24">
              <a:extLst>
                <a:ext uri="{FF2B5EF4-FFF2-40B4-BE49-F238E27FC236}">
                  <a16:creationId xmlns:a16="http://schemas.microsoft.com/office/drawing/2014/main" id="{43203686-48CB-584D-8EAD-68B0B7CC7CEC}"/>
                </a:ext>
              </a:extLst>
            </p:cNvPr>
            <p:cNvSpPr/>
            <p:nvPr/>
          </p:nvSpPr>
          <p:spPr>
            <a:xfrm>
              <a:off x="2606250" y="1615375"/>
              <a:ext cx="2148475" cy="2395475"/>
            </a:xfrm>
            <a:custGeom>
              <a:avLst/>
              <a:gdLst/>
              <a:ahLst/>
              <a:cxnLst/>
              <a:rect l="l" t="t" r="r" b="b"/>
              <a:pathLst>
                <a:path w="85939" h="95819" extrusionOk="0">
                  <a:moveTo>
                    <a:pt x="42962" y="0"/>
                  </a:moveTo>
                  <a:cubicBezTo>
                    <a:pt x="19232" y="0"/>
                    <a:pt x="1" y="19232"/>
                    <a:pt x="1" y="42962"/>
                  </a:cubicBezTo>
                  <a:cubicBezTo>
                    <a:pt x="1" y="57153"/>
                    <a:pt x="7011" y="70429"/>
                    <a:pt x="18736" y="78432"/>
                  </a:cubicBezTo>
                  <a:lnTo>
                    <a:pt x="18736" y="81487"/>
                  </a:lnTo>
                  <a:cubicBezTo>
                    <a:pt x="18736" y="89413"/>
                    <a:pt x="29593" y="95818"/>
                    <a:pt x="42962" y="95818"/>
                  </a:cubicBezTo>
                  <a:cubicBezTo>
                    <a:pt x="56347" y="95818"/>
                    <a:pt x="67203" y="89413"/>
                    <a:pt x="67203" y="81487"/>
                  </a:cubicBezTo>
                  <a:lnTo>
                    <a:pt x="67203" y="78432"/>
                  </a:lnTo>
                  <a:cubicBezTo>
                    <a:pt x="78929" y="70445"/>
                    <a:pt x="85939" y="57153"/>
                    <a:pt x="85923" y="42962"/>
                  </a:cubicBezTo>
                  <a:cubicBezTo>
                    <a:pt x="85923" y="19232"/>
                    <a:pt x="66692" y="0"/>
                    <a:pt x="42962" y="0"/>
                  </a:cubicBezTo>
                  <a:close/>
                </a:path>
              </a:pathLst>
            </a:custGeom>
            <a:solidFill>
              <a:srgbClr val="BA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0;p24">
              <a:extLst>
                <a:ext uri="{FF2B5EF4-FFF2-40B4-BE49-F238E27FC236}">
                  <a16:creationId xmlns:a16="http://schemas.microsoft.com/office/drawing/2014/main" id="{EAADDDA8-AF53-5C4C-8DD6-57CF6863D91D}"/>
                </a:ext>
              </a:extLst>
            </p:cNvPr>
            <p:cNvSpPr/>
            <p:nvPr/>
          </p:nvSpPr>
          <p:spPr>
            <a:xfrm>
              <a:off x="3074650" y="3294275"/>
              <a:ext cx="1211700" cy="716575"/>
            </a:xfrm>
            <a:custGeom>
              <a:avLst/>
              <a:gdLst/>
              <a:ahLst/>
              <a:cxnLst/>
              <a:rect l="l" t="t" r="r" b="b"/>
              <a:pathLst>
                <a:path w="48468" h="28663" extrusionOk="0">
                  <a:moveTo>
                    <a:pt x="24226" y="1"/>
                  </a:moveTo>
                  <a:cubicBezTo>
                    <a:pt x="10857" y="1"/>
                    <a:pt x="0" y="6422"/>
                    <a:pt x="0" y="14331"/>
                  </a:cubicBezTo>
                  <a:cubicBezTo>
                    <a:pt x="0" y="22257"/>
                    <a:pt x="10857" y="28662"/>
                    <a:pt x="24226" y="28662"/>
                  </a:cubicBezTo>
                  <a:cubicBezTo>
                    <a:pt x="37611" y="28662"/>
                    <a:pt x="48467" y="22257"/>
                    <a:pt x="48467" y="14331"/>
                  </a:cubicBezTo>
                  <a:cubicBezTo>
                    <a:pt x="48467" y="6422"/>
                    <a:pt x="37611" y="1"/>
                    <a:pt x="24226" y="1"/>
                  </a:cubicBezTo>
                  <a:close/>
                </a:path>
              </a:pathLst>
            </a:custGeom>
            <a:solidFill>
              <a:srgbClr val="D6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1;p24">
              <a:extLst>
                <a:ext uri="{FF2B5EF4-FFF2-40B4-BE49-F238E27FC236}">
                  <a16:creationId xmlns:a16="http://schemas.microsoft.com/office/drawing/2014/main" id="{9848AA99-1326-F745-8588-5E26EC9240B2}"/>
                </a:ext>
              </a:extLst>
            </p:cNvPr>
            <p:cNvSpPr/>
            <p:nvPr/>
          </p:nvSpPr>
          <p:spPr>
            <a:xfrm>
              <a:off x="3232450" y="2028600"/>
              <a:ext cx="895325" cy="1674775"/>
            </a:xfrm>
            <a:custGeom>
              <a:avLst/>
              <a:gdLst/>
              <a:ahLst/>
              <a:cxnLst/>
              <a:rect l="l" t="t" r="r" b="b"/>
              <a:pathLst>
                <a:path w="35813" h="66991" extrusionOk="0">
                  <a:moveTo>
                    <a:pt x="15827" y="0"/>
                  </a:moveTo>
                  <a:cubicBezTo>
                    <a:pt x="15545" y="0"/>
                    <a:pt x="15232" y="89"/>
                    <a:pt x="14905" y="283"/>
                  </a:cubicBezTo>
                  <a:cubicBezTo>
                    <a:pt x="13618" y="1028"/>
                    <a:pt x="12532" y="3029"/>
                    <a:pt x="12532" y="4750"/>
                  </a:cubicBezTo>
                  <a:lnTo>
                    <a:pt x="12532" y="6255"/>
                  </a:lnTo>
                  <a:cubicBezTo>
                    <a:pt x="5786" y="10876"/>
                    <a:pt x="1195" y="18864"/>
                    <a:pt x="1195" y="26557"/>
                  </a:cubicBezTo>
                  <a:cubicBezTo>
                    <a:pt x="1195" y="30713"/>
                    <a:pt x="2172" y="33226"/>
                    <a:pt x="4142" y="34436"/>
                  </a:cubicBezTo>
                  <a:cubicBezTo>
                    <a:pt x="4142" y="34436"/>
                    <a:pt x="11198" y="38902"/>
                    <a:pt x="12749" y="39166"/>
                  </a:cubicBezTo>
                  <a:lnTo>
                    <a:pt x="12749" y="48890"/>
                  </a:lnTo>
                  <a:cubicBezTo>
                    <a:pt x="11428" y="49333"/>
                    <a:pt x="10200" y="49535"/>
                    <a:pt x="9020" y="49535"/>
                  </a:cubicBezTo>
                  <a:cubicBezTo>
                    <a:pt x="7554" y="49535"/>
                    <a:pt x="6163" y="49223"/>
                    <a:pt x="4762" y="48673"/>
                  </a:cubicBezTo>
                  <a:cubicBezTo>
                    <a:pt x="4581" y="48594"/>
                    <a:pt x="4381" y="48554"/>
                    <a:pt x="4169" y="48554"/>
                  </a:cubicBezTo>
                  <a:cubicBezTo>
                    <a:pt x="3800" y="48554"/>
                    <a:pt x="3392" y="48675"/>
                    <a:pt x="2978" y="48921"/>
                  </a:cubicBezTo>
                  <a:cubicBezTo>
                    <a:pt x="1303" y="49883"/>
                    <a:pt x="1" y="52365"/>
                    <a:pt x="1" y="54598"/>
                  </a:cubicBezTo>
                  <a:cubicBezTo>
                    <a:pt x="1" y="55653"/>
                    <a:pt x="280" y="56382"/>
                    <a:pt x="761" y="56816"/>
                  </a:cubicBezTo>
                  <a:cubicBezTo>
                    <a:pt x="761" y="56816"/>
                    <a:pt x="7786" y="61128"/>
                    <a:pt x="8515" y="61298"/>
                  </a:cubicBezTo>
                  <a:cubicBezTo>
                    <a:pt x="9880" y="61779"/>
                    <a:pt x="11307" y="62027"/>
                    <a:pt x="12749" y="62043"/>
                  </a:cubicBezTo>
                  <a:cubicBezTo>
                    <a:pt x="12873" y="62384"/>
                    <a:pt x="13137" y="62663"/>
                    <a:pt x="13463" y="62818"/>
                  </a:cubicBezTo>
                  <a:cubicBezTo>
                    <a:pt x="13463" y="62818"/>
                    <a:pt x="20411" y="66851"/>
                    <a:pt x="20489" y="66882"/>
                  </a:cubicBezTo>
                  <a:cubicBezTo>
                    <a:pt x="20644" y="66953"/>
                    <a:pt x="20815" y="66990"/>
                    <a:pt x="20998" y="66990"/>
                  </a:cubicBezTo>
                  <a:cubicBezTo>
                    <a:pt x="21291" y="66990"/>
                    <a:pt x="21613" y="66896"/>
                    <a:pt x="21947" y="66695"/>
                  </a:cubicBezTo>
                  <a:cubicBezTo>
                    <a:pt x="23249" y="65951"/>
                    <a:pt x="24273" y="63981"/>
                    <a:pt x="24273" y="62260"/>
                  </a:cubicBezTo>
                  <a:lnTo>
                    <a:pt x="24273" y="57964"/>
                  </a:lnTo>
                  <a:cubicBezTo>
                    <a:pt x="31144" y="53140"/>
                    <a:pt x="35781" y="45199"/>
                    <a:pt x="35781" y="37289"/>
                  </a:cubicBezTo>
                  <a:cubicBezTo>
                    <a:pt x="35812" y="33489"/>
                    <a:pt x="34959" y="30992"/>
                    <a:pt x="33098" y="29674"/>
                  </a:cubicBezTo>
                  <a:lnTo>
                    <a:pt x="33082" y="29674"/>
                  </a:lnTo>
                  <a:cubicBezTo>
                    <a:pt x="32819" y="29472"/>
                    <a:pt x="26103" y="25642"/>
                    <a:pt x="26103" y="25642"/>
                  </a:cubicBezTo>
                  <a:cubicBezTo>
                    <a:pt x="25498" y="25207"/>
                    <a:pt x="24816" y="24897"/>
                    <a:pt x="24087" y="24727"/>
                  </a:cubicBezTo>
                  <a:lnTo>
                    <a:pt x="24087" y="15390"/>
                  </a:lnTo>
                  <a:cubicBezTo>
                    <a:pt x="25025" y="15149"/>
                    <a:pt x="25989" y="15029"/>
                    <a:pt x="26954" y="15029"/>
                  </a:cubicBezTo>
                  <a:cubicBezTo>
                    <a:pt x="27854" y="15029"/>
                    <a:pt x="28756" y="15134"/>
                    <a:pt x="29639" y="15343"/>
                  </a:cubicBezTo>
                  <a:cubicBezTo>
                    <a:pt x="29792" y="15377"/>
                    <a:pt x="29948" y="15394"/>
                    <a:pt x="30103" y="15394"/>
                  </a:cubicBezTo>
                  <a:cubicBezTo>
                    <a:pt x="30513" y="15394"/>
                    <a:pt x="30919" y="15278"/>
                    <a:pt x="31268" y="15064"/>
                  </a:cubicBezTo>
                  <a:cubicBezTo>
                    <a:pt x="32927" y="14087"/>
                    <a:pt x="34292" y="11590"/>
                    <a:pt x="34292" y="9357"/>
                  </a:cubicBezTo>
                  <a:cubicBezTo>
                    <a:pt x="34292" y="8209"/>
                    <a:pt x="33951" y="7542"/>
                    <a:pt x="33486" y="7185"/>
                  </a:cubicBezTo>
                  <a:lnTo>
                    <a:pt x="26305" y="3013"/>
                  </a:lnTo>
                  <a:cubicBezTo>
                    <a:pt x="26088" y="2889"/>
                    <a:pt x="25855" y="2796"/>
                    <a:pt x="25607" y="2749"/>
                  </a:cubicBezTo>
                  <a:cubicBezTo>
                    <a:pt x="24674" y="2510"/>
                    <a:pt x="23716" y="2387"/>
                    <a:pt x="22756" y="2387"/>
                  </a:cubicBezTo>
                  <a:cubicBezTo>
                    <a:pt x="22039" y="2387"/>
                    <a:pt x="21322" y="2455"/>
                    <a:pt x="20613" y="2594"/>
                  </a:cubicBezTo>
                  <a:lnTo>
                    <a:pt x="16410" y="144"/>
                  </a:lnTo>
                  <a:cubicBezTo>
                    <a:pt x="16236" y="51"/>
                    <a:pt x="16040" y="0"/>
                    <a:pt x="15827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2;p24">
              <a:extLst>
                <a:ext uri="{FF2B5EF4-FFF2-40B4-BE49-F238E27FC236}">
                  <a16:creationId xmlns:a16="http://schemas.microsoft.com/office/drawing/2014/main" id="{030629D2-0E4B-3540-AEAC-A46E27EF443C}"/>
                </a:ext>
              </a:extLst>
            </p:cNvPr>
            <p:cNvSpPr/>
            <p:nvPr/>
          </p:nvSpPr>
          <p:spPr>
            <a:xfrm>
              <a:off x="3409250" y="2130975"/>
              <a:ext cx="718525" cy="1573000"/>
            </a:xfrm>
            <a:custGeom>
              <a:avLst/>
              <a:gdLst/>
              <a:ahLst/>
              <a:cxnLst/>
              <a:rect l="l" t="t" r="r" b="b"/>
              <a:pathLst>
                <a:path w="28741" h="62920" extrusionOk="0">
                  <a:moveTo>
                    <a:pt x="12750" y="13327"/>
                  </a:moveTo>
                  <a:lnTo>
                    <a:pt x="12750" y="26075"/>
                  </a:lnTo>
                  <a:cubicBezTo>
                    <a:pt x="12089" y="26169"/>
                    <a:pt x="11507" y="26216"/>
                    <a:pt x="10996" y="26216"/>
                  </a:cubicBezTo>
                  <a:cubicBezTo>
                    <a:pt x="8293" y="26216"/>
                    <a:pt x="7570" y="24912"/>
                    <a:pt x="7570" y="22369"/>
                  </a:cubicBezTo>
                  <a:cubicBezTo>
                    <a:pt x="7570" y="19205"/>
                    <a:pt x="9307" y="15762"/>
                    <a:pt x="12750" y="13327"/>
                  </a:cubicBezTo>
                  <a:close/>
                  <a:moveTo>
                    <a:pt x="18910" y="33441"/>
                  </a:moveTo>
                  <a:cubicBezTo>
                    <a:pt x="21548" y="33441"/>
                    <a:pt x="22366" y="34761"/>
                    <a:pt x="22366" y="37366"/>
                  </a:cubicBezTo>
                  <a:cubicBezTo>
                    <a:pt x="22366" y="40825"/>
                    <a:pt x="20473" y="44222"/>
                    <a:pt x="17015" y="46719"/>
                  </a:cubicBezTo>
                  <a:lnTo>
                    <a:pt x="17015" y="33613"/>
                  </a:lnTo>
                  <a:cubicBezTo>
                    <a:pt x="17732" y="33498"/>
                    <a:pt x="18361" y="33441"/>
                    <a:pt x="18910" y="33441"/>
                  </a:cubicBezTo>
                  <a:close/>
                  <a:moveTo>
                    <a:pt x="15843" y="0"/>
                  </a:moveTo>
                  <a:cubicBezTo>
                    <a:pt x="15558" y="0"/>
                    <a:pt x="15241" y="91"/>
                    <a:pt x="14906" y="283"/>
                  </a:cubicBezTo>
                  <a:cubicBezTo>
                    <a:pt x="13618" y="1027"/>
                    <a:pt x="12533" y="3013"/>
                    <a:pt x="12533" y="4750"/>
                  </a:cubicBezTo>
                  <a:lnTo>
                    <a:pt x="12533" y="6254"/>
                  </a:lnTo>
                  <a:cubicBezTo>
                    <a:pt x="5786" y="10876"/>
                    <a:pt x="1195" y="18848"/>
                    <a:pt x="1195" y="26556"/>
                  </a:cubicBezTo>
                  <a:cubicBezTo>
                    <a:pt x="1195" y="32821"/>
                    <a:pt x="3380" y="35354"/>
                    <a:pt x="7990" y="35354"/>
                  </a:cubicBezTo>
                  <a:cubicBezTo>
                    <a:pt x="9360" y="35354"/>
                    <a:pt x="10945" y="35130"/>
                    <a:pt x="12750" y="34714"/>
                  </a:cubicBezTo>
                  <a:lnTo>
                    <a:pt x="12750" y="48906"/>
                  </a:lnTo>
                  <a:cubicBezTo>
                    <a:pt x="11424" y="49350"/>
                    <a:pt x="10192" y="49552"/>
                    <a:pt x="9008" y="49552"/>
                  </a:cubicBezTo>
                  <a:cubicBezTo>
                    <a:pt x="7546" y="49552"/>
                    <a:pt x="6159" y="49244"/>
                    <a:pt x="4762" y="48704"/>
                  </a:cubicBezTo>
                  <a:cubicBezTo>
                    <a:pt x="4580" y="48619"/>
                    <a:pt x="4380" y="48577"/>
                    <a:pt x="4166" y="48577"/>
                  </a:cubicBezTo>
                  <a:cubicBezTo>
                    <a:pt x="3798" y="48577"/>
                    <a:pt x="3391" y="48701"/>
                    <a:pt x="2979" y="48937"/>
                  </a:cubicBezTo>
                  <a:cubicBezTo>
                    <a:pt x="1304" y="49898"/>
                    <a:pt x="1" y="52380"/>
                    <a:pt x="1" y="54613"/>
                  </a:cubicBezTo>
                  <a:cubicBezTo>
                    <a:pt x="1" y="56117"/>
                    <a:pt x="544" y="56955"/>
                    <a:pt x="1474" y="57219"/>
                  </a:cubicBezTo>
                  <a:cubicBezTo>
                    <a:pt x="2846" y="57717"/>
                    <a:pt x="4293" y="57972"/>
                    <a:pt x="5808" y="57972"/>
                  </a:cubicBezTo>
                  <a:cubicBezTo>
                    <a:pt x="7924" y="57972"/>
                    <a:pt x="10173" y="57474"/>
                    <a:pt x="12533" y="56443"/>
                  </a:cubicBezTo>
                  <a:lnTo>
                    <a:pt x="12533" y="60910"/>
                  </a:lnTo>
                  <a:cubicBezTo>
                    <a:pt x="12533" y="62181"/>
                    <a:pt x="13124" y="62919"/>
                    <a:pt x="13952" y="62919"/>
                  </a:cubicBezTo>
                  <a:cubicBezTo>
                    <a:pt x="14245" y="62919"/>
                    <a:pt x="14569" y="62826"/>
                    <a:pt x="14906" y="62632"/>
                  </a:cubicBezTo>
                  <a:cubicBezTo>
                    <a:pt x="16208" y="61872"/>
                    <a:pt x="17232" y="59917"/>
                    <a:pt x="17232" y="58196"/>
                  </a:cubicBezTo>
                  <a:lnTo>
                    <a:pt x="17232" y="53869"/>
                  </a:lnTo>
                  <a:cubicBezTo>
                    <a:pt x="24103" y="49045"/>
                    <a:pt x="28740" y="41120"/>
                    <a:pt x="28740" y="33194"/>
                  </a:cubicBezTo>
                  <a:cubicBezTo>
                    <a:pt x="28740" y="27220"/>
                    <a:pt x="26626" y="24454"/>
                    <a:pt x="21837" y="24454"/>
                  </a:cubicBezTo>
                  <a:cubicBezTo>
                    <a:pt x="20461" y="24454"/>
                    <a:pt x="18863" y="24683"/>
                    <a:pt x="17030" y="25129"/>
                  </a:cubicBezTo>
                  <a:lnTo>
                    <a:pt x="17030" y="11310"/>
                  </a:lnTo>
                  <a:cubicBezTo>
                    <a:pt x="17969" y="11070"/>
                    <a:pt x="18932" y="10949"/>
                    <a:pt x="19897" y="10949"/>
                  </a:cubicBezTo>
                  <a:cubicBezTo>
                    <a:pt x="20798" y="10949"/>
                    <a:pt x="21699" y="11054"/>
                    <a:pt x="22583" y="11264"/>
                  </a:cubicBezTo>
                  <a:cubicBezTo>
                    <a:pt x="22732" y="11293"/>
                    <a:pt x="22881" y="11307"/>
                    <a:pt x="23031" y="11307"/>
                  </a:cubicBezTo>
                  <a:cubicBezTo>
                    <a:pt x="23441" y="11307"/>
                    <a:pt x="23847" y="11197"/>
                    <a:pt x="24211" y="10969"/>
                  </a:cubicBezTo>
                  <a:cubicBezTo>
                    <a:pt x="25871" y="10007"/>
                    <a:pt x="27236" y="7510"/>
                    <a:pt x="27236" y="5277"/>
                  </a:cubicBezTo>
                  <a:cubicBezTo>
                    <a:pt x="27236" y="3540"/>
                    <a:pt x="26476" y="2904"/>
                    <a:pt x="25607" y="2749"/>
                  </a:cubicBezTo>
                  <a:cubicBezTo>
                    <a:pt x="24703" y="2512"/>
                    <a:pt x="23770" y="2386"/>
                    <a:pt x="22795" y="2386"/>
                  </a:cubicBezTo>
                  <a:cubicBezTo>
                    <a:pt x="21093" y="2386"/>
                    <a:pt x="19263" y="2770"/>
                    <a:pt x="17232" y="3618"/>
                  </a:cubicBezTo>
                  <a:lnTo>
                    <a:pt x="17232" y="2036"/>
                  </a:lnTo>
                  <a:cubicBezTo>
                    <a:pt x="17232" y="757"/>
                    <a:pt x="16668" y="0"/>
                    <a:pt x="15843" y="0"/>
                  </a:cubicBezTo>
                  <a:close/>
                </a:path>
              </a:pathLst>
            </a:custGeom>
            <a:solidFill>
              <a:srgbClr val="81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3;p24">
              <a:extLst>
                <a:ext uri="{FF2B5EF4-FFF2-40B4-BE49-F238E27FC236}">
                  <a16:creationId xmlns:a16="http://schemas.microsoft.com/office/drawing/2014/main" id="{F078DF84-03A4-D047-A858-06B2E0B9E7AE}"/>
                </a:ext>
              </a:extLst>
            </p:cNvPr>
            <p:cNvSpPr/>
            <p:nvPr/>
          </p:nvSpPr>
          <p:spPr>
            <a:xfrm>
              <a:off x="3580250" y="950400"/>
              <a:ext cx="200100" cy="483525"/>
            </a:xfrm>
            <a:custGeom>
              <a:avLst/>
              <a:gdLst/>
              <a:ahLst/>
              <a:cxnLst/>
              <a:rect l="l" t="t" r="r" b="b"/>
              <a:pathLst>
                <a:path w="8004" h="19341" extrusionOk="0">
                  <a:moveTo>
                    <a:pt x="4002" y="0"/>
                  </a:moveTo>
                  <a:cubicBezTo>
                    <a:pt x="1800" y="0"/>
                    <a:pt x="1" y="1799"/>
                    <a:pt x="1" y="4017"/>
                  </a:cubicBezTo>
                  <a:lnTo>
                    <a:pt x="1" y="15339"/>
                  </a:lnTo>
                  <a:cubicBezTo>
                    <a:pt x="1" y="17557"/>
                    <a:pt x="1800" y="19341"/>
                    <a:pt x="4002" y="19341"/>
                  </a:cubicBezTo>
                  <a:cubicBezTo>
                    <a:pt x="6220" y="19341"/>
                    <a:pt x="8004" y="17557"/>
                    <a:pt x="8004" y="15339"/>
                  </a:cubicBezTo>
                  <a:lnTo>
                    <a:pt x="8004" y="4017"/>
                  </a:lnTo>
                  <a:cubicBezTo>
                    <a:pt x="8004" y="1799"/>
                    <a:pt x="6220" y="0"/>
                    <a:pt x="4002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4;p24">
              <a:extLst>
                <a:ext uri="{FF2B5EF4-FFF2-40B4-BE49-F238E27FC236}">
                  <a16:creationId xmlns:a16="http://schemas.microsoft.com/office/drawing/2014/main" id="{8EB8749D-4228-E948-AE03-81A5BFAC15E4}"/>
                </a:ext>
              </a:extLst>
            </p:cNvPr>
            <p:cNvSpPr/>
            <p:nvPr/>
          </p:nvSpPr>
          <p:spPr>
            <a:xfrm>
              <a:off x="2410450" y="1431275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4390" y="1"/>
                  </a:moveTo>
                  <a:cubicBezTo>
                    <a:pt x="3362" y="1"/>
                    <a:pt x="2335" y="392"/>
                    <a:pt x="1551" y="1176"/>
                  </a:cubicBezTo>
                  <a:cubicBezTo>
                    <a:pt x="0" y="2742"/>
                    <a:pt x="0" y="5270"/>
                    <a:pt x="1567" y="6837"/>
                  </a:cubicBezTo>
                  <a:lnTo>
                    <a:pt x="9570" y="14840"/>
                  </a:lnTo>
                  <a:cubicBezTo>
                    <a:pt x="10353" y="15623"/>
                    <a:pt x="11377" y="16015"/>
                    <a:pt x="12400" y="16015"/>
                  </a:cubicBezTo>
                  <a:cubicBezTo>
                    <a:pt x="13424" y="16015"/>
                    <a:pt x="14447" y="15623"/>
                    <a:pt x="15231" y="14840"/>
                  </a:cubicBezTo>
                  <a:cubicBezTo>
                    <a:pt x="16797" y="13273"/>
                    <a:pt x="16797" y="10745"/>
                    <a:pt x="15231" y="9179"/>
                  </a:cubicBezTo>
                  <a:lnTo>
                    <a:pt x="7228" y="1176"/>
                  </a:lnTo>
                  <a:cubicBezTo>
                    <a:pt x="6445" y="392"/>
                    <a:pt x="5417" y="1"/>
                    <a:pt x="4390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5;p24">
              <a:extLst>
                <a:ext uri="{FF2B5EF4-FFF2-40B4-BE49-F238E27FC236}">
                  <a16:creationId xmlns:a16="http://schemas.microsoft.com/office/drawing/2014/main" id="{722AFEF9-0103-CC45-B2A9-69F574B26BC3}"/>
                </a:ext>
              </a:extLst>
            </p:cNvPr>
            <p:cNvSpPr/>
            <p:nvPr/>
          </p:nvSpPr>
          <p:spPr>
            <a:xfrm>
              <a:off x="1939725" y="2591300"/>
              <a:ext cx="483550" cy="200100"/>
            </a:xfrm>
            <a:custGeom>
              <a:avLst/>
              <a:gdLst/>
              <a:ahLst/>
              <a:cxnLst/>
              <a:rect l="l" t="t" r="r" b="b"/>
              <a:pathLst>
                <a:path w="19342" h="8004" extrusionOk="0">
                  <a:moveTo>
                    <a:pt x="4018" y="1"/>
                  </a:moveTo>
                  <a:cubicBezTo>
                    <a:pt x="1800" y="1"/>
                    <a:pt x="1" y="1784"/>
                    <a:pt x="1" y="4002"/>
                  </a:cubicBezTo>
                  <a:cubicBezTo>
                    <a:pt x="1" y="6220"/>
                    <a:pt x="1800" y="8004"/>
                    <a:pt x="4018" y="8004"/>
                  </a:cubicBezTo>
                  <a:lnTo>
                    <a:pt x="15340" y="8004"/>
                  </a:lnTo>
                  <a:cubicBezTo>
                    <a:pt x="17542" y="8004"/>
                    <a:pt x="19341" y="6220"/>
                    <a:pt x="19341" y="4002"/>
                  </a:cubicBezTo>
                  <a:cubicBezTo>
                    <a:pt x="19341" y="1784"/>
                    <a:pt x="17542" y="1"/>
                    <a:pt x="15340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6;p24">
              <a:extLst>
                <a:ext uri="{FF2B5EF4-FFF2-40B4-BE49-F238E27FC236}">
                  <a16:creationId xmlns:a16="http://schemas.microsoft.com/office/drawing/2014/main" id="{A840FC33-01BD-374D-B41B-847E9385E17F}"/>
                </a:ext>
              </a:extLst>
            </p:cNvPr>
            <p:cNvSpPr/>
            <p:nvPr/>
          </p:nvSpPr>
          <p:spPr>
            <a:xfrm>
              <a:off x="2410825" y="3551050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12401" y="1"/>
                  </a:moveTo>
                  <a:cubicBezTo>
                    <a:pt x="11377" y="1"/>
                    <a:pt x="10353" y="392"/>
                    <a:pt x="9570" y="1176"/>
                  </a:cubicBezTo>
                  <a:lnTo>
                    <a:pt x="1552" y="9179"/>
                  </a:lnTo>
                  <a:cubicBezTo>
                    <a:pt x="1" y="10745"/>
                    <a:pt x="1" y="13289"/>
                    <a:pt x="1552" y="14840"/>
                  </a:cubicBezTo>
                  <a:cubicBezTo>
                    <a:pt x="2335" y="15623"/>
                    <a:pt x="3363" y="16014"/>
                    <a:pt x="4390" y="16014"/>
                  </a:cubicBezTo>
                  <a:cubicBezTo>
                    <a:pt x="5418" y="16014"/>
                    <a:pt x="6445" y="15623"/>
                    <a:pt x="7228" y="14840"/>
                  </a:cubicBezTo>
                  <a:lnTo>
                    <a:pt x="15231" y="6837"/>
                  </a:lnTo>
                  <a:cubicBezTo>
                    <a:pt x="16798" y="5270"/>
                    <a:pt x="16798" y="2742"/>
                    <a:pt x="15231" y="1176"/>
                  </a:cubicBezTo>
                  <a:cubicBezTo>
                    <a:pt x="14448" y="392"/>
                    <a:pt x="13424" y="1"/>
                    <a:pt x="12401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7;p24">
              <a:extLst>
                <a:ext uri="{FF2B5EF4-FFF2-40B4-BE49-F238E27FC236}">
                  <a16:creationId xmlns:a16="http://schemas.microsoft.com/office/drawing/2014/main" id="{E8170F0B-2FA3-EE48-8567-1E1CD2C2DD19}"/>
                </a:ext>
              </a:extLst>
            </p:cNvPr>
            <p:cNvSpPr/>
            <p:nvPr/>
          </p:nvSpPr>
          <p:spPr>
            <a:xfrm>
              <a:off x="4530600" y="3550675"/>
              <a:ext cx="419950" cy="400750"/>
            </a:xfrm>
            <a:custGeom>
              <a:avLst/>
              <a:gdLst/>
              <a:ahLst/>
              <a:cxnLst/>
              <a:rect l="l" t="t" r="r" b="b"/>
              <a:pathLst>
                <a:path w="16798" h="16030" extrusionOk="0">
                  <a:moveTo>
                    <a:pt x="4397" y="0"/>
                  </a:moveTo>
                  <a:cubicBezTo>
                    <a:pt x="3374" y="0"/>
                    <a:pt x="2350" y="392"/>
                    <a:pt x="1567" y="1175"/>
                  </a:cubicBezTo>
                  <a:cubicBezTo>
                    <a:pt x="0" y="2742"/>
                    <a:pt x="0" y="5270"/>
                    <a:pt x="1567" y="6836"/>
                  </a:cubicBezTo>
                  <a:lnTo>
                    <a:pt x="9570" y="14855"/>
                  </a:lnTo>
                  <a:cubicBezTo>
                    <a:pt x="10353" y="15638"/>
                    <a:pt x="11377" y="16029"/>
                    <a:pt x="12400" y="16029"/>
                  </a:cubicBezTo>
                  <a:cubicBezTo>
                    <a:pt x="13424" y="16029"/>
                    <a:pt x="14448" y="15638"/>
                    <a:pt x="15231" y="14855"/>
                  </a:cubicBezTo>
                  <a:cubicBezTo>
                    <a:pt x="16797" y="13288"/>
                    <a:pt x="16797" y="10745"/>
                    <a:pt x="15231" y="9194"/>
                  </a:cubicBezTo>
                  <a:lnTo>
                    <a:pt x="7228" y="1175"/>
                  </a:lnTo>
                  <a:cubicBezTo>
                    <a:pt x="6445" y="392"/>
                    <a:pt x="5421" y="0"/>
                    <a:pt x="4397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8;p24">
              <a:extLst>
                <a:ext uri="{FF2B5EF4-FFF2-40B4-BE49-F238E27FC236}">
                  <a16:creationId xmlns:a16="http://schemas.microsoft.com/office/drawing/2014/main" id="{6BA85906-F977-4B4F-A612-54EAA59100EF}"/>
                </a:ext>
              </a:extLst>
            </p:cNvPr>
            <p:cNvSpPr/>
            <p:nvPr/>
          </p:nvSpPr>
          <p:spPr>
            <a:xfrm>
              <a:off x="4937725" y="2590925"/>
              <a:ext cx="483525" cy="200475"/>
            </a:xfrm>
            <a:custGeom>
              <a:avLst/>
              <a:gdLst/>
              <a:ahLst/>
              <a:cxnLst/>
              <a:rect l="l" t="t" r="r" b="b"/>
              <a:pathLst>
                <a:path w="19341" h="8019" extrusionOk="0">
                  <a:moveTo>
                    <a:pt x="4002" y="0"/>
                  </a:moveTo>
                  <a:cubicBezTo>
                    <a:pt x="1800" y="0"/>
                    <a:pt x="0" y="1799"/>
                    <a:pt x="0" y="4002"/>
                  </a:cubicBezTo>
                  <a:cubicBezTo>
                    <a:pt x="0" y="6220"/>
                    <a:pt x="1800" y="8019"/>
                    <a:pt x="4002" y="8019"/>
                  </a:cubicBezTo>
                  <a:lnTo>
                    <a:pt x="15339" y="8019"/>
                  </a:lnTo>
                  <a:cubicBezTo>
                    <a:pt x="17557" y="8019"/>
                    <a:pt x="19341" y="6220"/>
                    <a:pt x="19341" y="4002"/>
                  </a:cubicBezTo>
                  <a:cubicBezTo>
                    <a:pt x="19341" y="1799"/>
                    <a:pt x="17557" y="0"/>
                    <a:pt x="15339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49;p24">
              <a:extLst>
                <a:ext uri="{FF2B5EF4-FFF2-40B4-BE49-F238E27FC236}">
                  <a16:creationId xmlns:a16="http://schemas.microsoft.com/office/drawing/2014/main" id="{5AD3DD4A-9152-F546-A090-5621FA63BB29}"/>
                </a:ext>
              </a:extLst>
            </p:cNvPr>
            <p:cNvSpPr/>
            <p:nvPr/>
          </p:nvSpPr>
          <p:spPr>
            <a:xfrm>
              <a:off x="4530200" y="1430900"/>
              <a:ext cx="419950" cy="400450"/>
            </a:xfrm>
            <a:custGeom>
              <a:avLst/>
              <a:gdLst/>
              <a:ahLst/>
              <a:cxnLst/>
              <a:rect l="l" t="t" r="r" b="b"/>
              <a:pathLst>
                <a:path w="16798" h="16018" extrusionOk="0">
                  <a:moveTo>
                    <a:pt x="12411" y="0"/>
                  </a:moveTo>
                  <a:cubicBezTo>
                    <a:pt x="11385" y="0"/>
                    <a:pt x="10361" y="392"/>
                    <a:pt x="9586" y="1175"/>
                  </a:cubicBezTo>
                  <a:lnTo>
                    <a:pt x="1567" y="9194"/>
                  </a:lnTo>
                  <a:cubicBezTo>
                    <a:pt x="1" y="10745"/>
                    <a:pt x="1" y="13288"/>
                    <a:pt x="1567" y="14855"/>
                  </a:cubicBezTo>
                  <a:cubicBezTo>
                    <a:pt x="2351" y="15630"/>
                    <a:pt x="3374" y="16018"/>
                    <a:pt x="4398" y="16018"/>
                  </a:cubicBezTo>
                  <a:cubicBezTo>
                    <a:pt x="5422" y="16018"/>
                    <a:pt x="6445" y="15630"/>
                    <a:pt x="7228" y="14855"/>
                  </a:cubicBezTo>
                  <a:lnTo>
                    <a:pt x="15247" y="6836"/>
                  </a:lnTo>
                  <a:cubicBezTo>
                    <a:pt x="16798" y="5270"/>
                    <a:pt x="16798" y="2742"/>
                    <a:pt x="15247" y="1175"/>
                  </a:cubicBezTo>
                  <a:cubicBezTo>
                    <a:pt x="14464" y="392"/>
                    <a:pt x="13436" y="0"/>
                    <a:pt x="12411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5" name="Google Shape;102;p18">
            <a:extLst>
              <a:ext uri="{FF2B5EF4-FFF2-40B4-BE49-F238E27FC236}">
                <a16:creationId xmlns:a16="http://schemas.microsoft.com/office/drawing/2014/main" id="{2530C8D2-7041-2C4E-B898-02AA3D8FE328}"/>
              </a:ext>
            </a:extLst>
          </p:cNvPr>
          <p:cNvSpPr/>
          <p:nvPr userDrawn="1"/>
        </p:nvSpPr>
        <p:spPr>
          <a:xfrm>
            <a:off x="11433224" y="5711317"/>
            <a:ext cx="761369" cy="1587094"/>
          </a:xfrm>
          <a:custGeom>
            <a:avLst/>
            <a:gdLst/>
            <a:ahLst/>
            <a:cxnLst/>
            <a:rect l="l" t="t" r="r" b="b"/>
            <a:pathLst>
              <a:path w="43738" h="91173" extrusionOk="0">
                <a:moveTo>
                  <a:pt x="148" y="1"/>
                </a:moveTo>
                <a:lnTo>
                  <a:pt x="0" y="66006"/>
                </a:lnTo>
                <a:lnTo>
                  <a:pt x="43590" y="91173"/>
                </a:lnTo>
                <a:lnTo>
                  <a:pt x="43738" y="25167"/>
                </a:lnTo>
                <a:lnTo>
                  <a:pt x="148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103;p18">
            <a:extLst>
              <a:ext uri="{FF2B5EF4-FFF2-40B4-BE49-F238E27FC236}">
                <a16:creationId xmlns:a16="http://schemas.microsoft.com/office/drawing/2014/main" id="{25C77E39-3CF2-984C-A4BB-32F7485F1417}"/>
              </a:ext>
            </a:extLst>
          </p:cNvPr>
          <p:cNvSpPr/>
          <p:nvPr userDrawn="1"/>
        </p:nvSpPr>
        <p:spPr>
          <a:xfrm>
            <a:off x="11435783" y="5257799"/>
            <a:ext cx="1539223" cy="891612"/>
          </a:xfrm>
          <a:custGeom>
            <a:avLst/>
            <a:gdLst/>
            <a:ahLst/>
            <a:cxnLst/>
            <a:rect l="l" t="t" r="r" b="b"/>
            <a:pathLst>
              <a:path w="88423" h="51220" extrusionOk="0">
                <a:moveTo>
                  <a:pt x="44833" y="1"/>
                </a:moveTo>
                <a:lnTo>
                  <a:pt x="1" y="26054"/>
                </a:lnTo>
                <a:lnTo>
                  <a:pt x="43591" y="51220"/>
                </a:lnTo>
                <a:lnTo>
                  <a:pt x="88422" y="25167"/>
                </a:lnTo>
                <a:lnTo>
                  <a:pt x="44833" y="1"/>
                </a:lnTo>
                <a:close/>
              </a:path>
            </a:pathLst>
          </a:custGeom>
          <a:solidFill>
            <a:srgbClr val="77BE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4;p18">
            <a:extLst>
              <a:ext uri="{FF2B5EF4-FFF2-40B4-BE49-F238E27FC236}">
                <a16:creationId xmlns:a16="http://schemas.microsoft.com/office/drawing/2014/main" id="{74999FDA-86D4-7C4F-B3E2-90192EEB7E36}"/>
              </a:ext>
            </a:extLst>
          </p:cNvPr>
          <p:cNvSpPr/>
          <p:nvPr userDrawn="1"/>
        </p:nvSpPr>
        <p:spPr>
          <a:xfrm>
            <a:off x="12192000" y="5695877"/>
            <a:ext cx="783007" cy="1602534"/>
          </a:xfrm>
          <a:custGeom>
            <a:avLst/>
            <a:gdLst/>
            <a:ahLst/>
            <a:cxnLst/>
            <a:rect l="l" t="t" r="r" b="b"/>
            <a:pathLst>
              <a:path w="44981" h="92060" extrusionOk="0">
                <a:moveTo>
                  <a:pt x="44980" y="1"/>
                </a:moveTo>
                <a:lnTo>
                  <a:pt x="149" y="26054"/>
                </a:lnTo>
                <a:lnTo>
                  <a:pt x="1" y="92060"/>
                </a:lnTo>
                <a:lnTo>
                  <a:pt x="44832" y="66006"/>
                </a:lnTo>
                <a:lnTo>
                  <a:pt x="44980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Google Shape;102;p18">
            <a:extLst>
              <a:ext uri="{FF2B5EF4-FFF2-40B4-BE49-F238E27FC236}">
                <a16:creationId xmlns:a16="http://schemas.microsoft.com/office/drawing/2014/main" id="{0969DC25-D917-EE45-8024-86955D94944F}"/>
              </a:ext>
            </a:extLst>
          </p:cNvPr>
          <p:cNvSpPr/>
          <p:nvPr userDrawn="1"/>
        </p:nvSpPr>
        <p:spPr>
          <a:xfrm>
            <a:off x="11433224" y="5711317"/>
            <a:ext cx="761369" cy="1587094"/>
          </a:xfrm>
          <a:custGeom>
            <a:avLst/>
            <a:gdLst/>
            <a:ahLst/>
            <a:cxnLst/>
            <a:rect l="l" t="t" r="r" b="b"/>
            <a:pathLst>
              <a:path w="43738" h="91173" extrusionOk="0">
                <a:moveTo>
                  <a:pt x="148" y="1"/>
                </a:moveTo>
                <a:lnTo>
                  <a:pt x="0" y="66006"/>
                </a:lnTo>
                <a:lnTo>
                  <a:pt x="43590" y="91173"/>
                </a:lnTo>
                <a:lnTo>
                  <a:pt x="43738" y="25167"/>
                </a:lnTo>
                <a:lnTo>
                  <a:pt x="148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103;p18">
            <a:extLst>
              <a:ext uri="{FF2B5EF4-FFF2-40B4-BE49-F238E27FC236}">
                <a16:creationId xmlns:a16="http://schemas.microsoft.com/office/drawing/2014/main" id="{B7C140CC-052A-6740-A1E3-4E59BBC93613}"/>
              </a:ext>
            </a:extLst>
          </p:cNvPr>
          <p:cNvSpPr/>
          <p:nvPr userDrawn="1"/>
        </p:nvSpPr>
        <p:spPr>
          <a:xfrm>
            <a:off x="11435783" y="5257799"/>
            <a:ext cx="1539223" cy="891612"/>
          </a:xfrm>
          <a:custGeom>
            <a:avLst/>
            <a:gdLst/>
            <a:ahLst/>
            <a:cxnLst/>
            <a:rect l="l" t="t" r="r" b="b"/>
            <a:pathLst>
              <a:path w="88423" h="51220" extrusionOk="0">
                <a:moveTo>
                  <a:pt x="44833" y="1"/>
                </a:moveTo>
                <a:lnTo>
                  <a:pt x="1" y="26054"/>
                </a:lnTo>
                <a:lnTo>
                  <a:pt x="43591" y="51220"/>
                </a:lnTo>
                <a:lnTo>
                  <a:pt x="88422" y="25167"/>
                </a:lnTo>
                <a:lnTo>
                  <a:pt x="44833" y="1"/>
                </a:lnTo>
                <a:close/>
              </a:path>
            </a:pathLst>
          </a:custGeom>
          <a:solidFill>
            <a:srgbClr val="77BE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4;p18">
            <a:extLst>
              <a:ext uri="{FF2B5EF4-FFF2-40B4-BE49-F238E27FC236}">
                <a16:creationId xmlns:a16="http://schemas.microsoft.com/office/drawing/2014/main" id="{BCF8137E-349A-694E-B225-1EB465BCC19A}"/>
              </a:ext>
            </a:extLst>
          </p:cNvPr>
          <p:cNvSpPr/>
          <p:nvPr userDrawn="1"/>
        </p:nvSpPr>
        <p:spPr>
          <a:xfrm>
            <a:off x="12192000" y="5695877"/>
            <a:ext cx="783007" cy="1602534"/>
          </a:xfrm>
          <a:custGeom>
            <a:avLst/>
            <a:gdLst/>
            <a:ahLst/>
            <a:cxnLst/>
            <a:rect l="l" t="t" r="r" b="b"/>
            <a:pathLst>
              <a:path w="44981" h="92060" extrusionOk="0">
                <a:moveTo>
                  <a:pt x="44980" y="1"/>
                </a:moveTo>
                <a:lnTo>
                  <a:pt x="149" y="26054"/>
                </a:lnTo>
                <a:lnTo>
                  <a:pt x="1" y="92060"/>
                </a:lnTo>
                <a:lnTo>
                  <a:pt x="44832" y="66006"/>
                </a:lnTo>
                <a:lnTo>
                  <a:pt x="44980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Google Shape;102;p18">
            <a:extLst>
              <a:ext uri="{FF2B5EF4-FFF2-40B4-BE49-F238E27FC236}">
                <a16:creationId xmlns:a16="http://schemas.microsoft.com/office/drawing/2014/main" id="{DC27A11E-3B8B-A64B-853C-10905B3E94E8}"/>
              </a:ext>
            </a:extLst>
          </p:cNvPr>
          <p:cNvSpPr/>
          <p:nvPr userDrawn="1"/>
        </p:nvSpPr>
        <p:spPr>
          <a:xfrm>
            <a:off x="11433224" y="5711317"/>
            <a:ext cx="761369" cy="1587094"/>
          </a:xfrm>
          <a:custGeom>
            <a:avLst/>
            <a:gdLst/>
            <a:ahLst/>
            <a:cxnLst/>
            <a:rect l="l" t="t" r="r" b="b"/>
            <a:pathLst>
              <a:path w="43738" h="91173" extrusionOk="0">
                <a:moveTo>
                  <a:pt x="148" y="1"/>
                </a:moveTo>
                <a:lnTo>
                  <a:pt x="0" y="66006"/>
                </a:lnTo>
                <a:lnTo>
                  <a:pt x="43590" y="91173"/>
                </a:lnTo>
                <a:lnTo>
                  <a:pt x="43738" y="25167"/>
                </a:lnTo>
                <a:lnTo>
                  <a:pt x="148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103;p18">
            <a:extLst>
              <a:ext uri="{FF2B5EF4-FFF2-40B4-BE49-F238E27FC236}">
                <a16:creationId xmlns:a16="http://schemas.microsoft.com/office/drawing/2014/main" id="{D49C149C-75A2-3F4F-8DA6-57862E9099BF}"/>
              </a:ext>
            </a:extLst>
          </p:cNvPr>
          <p:cNvSpPr/>
          <p:nvPr userDrawn="1"/>
        </p:nvSpPr>
        <p:spPr>
          <a:xfrm>
            <a:off x="11435783" y="5257799"/>
            <a:ext cx="1539223" cy="891612"/>
          </a:xfrm>
          <a:custGeom>
            <a:avLst/>
            <a:gdLst/>
            <a:ahLst/>
            <a:cxnLst/>
            <a:rect l="l" t="t" r="r" b="b"/>
            <a:pathLst>
              <a:path w="88423" h="51220" extrusionOk="0">
                <a:moveTo>
                  <a:pt x="44833" y="1"/>
                </a:moveTo>
                <a:lnTo>
                  <a:pt x="1" y="26054"/>
                </a:lnTo>
                <a:lnTo>
                  <a:pt x="43591" y="51220"/>
                </a:lnTo>
                <a:lnTo>
                  <a:pt x="88422" y="25167"/>
                </a:lnTo>
                <a:lnTo>
                  <a:pt x="44833" y="1"/>
                </a:lnTo>
                <a:close/>
              </a:path>
            </a:pathLst>
          </a:custGeom>
          <a:solidFill>
            <a:srgbClr val="77BE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4;p18">
            <a:extLst>
              <a:ext uri="{FF2B5EF4-FFF2-40B4-BE49-F238E27FC236}">
                <a16:creationId xmlns:a16="http://schemas.microsoft.com/office/drawing/2014/main" id="{B6DCB6AE-C0AF-AA4D-8261-D44CD75E6663}"/>
              </a:ext>
            </a:extLst>
          </p:cNvPr>
          <p:cNvSpPr/>
          <p:nvPr userDrawn="1"/>
        </p:nvSpPr>
        <p:spPr>
          <a:xfrm>
            <a:off x="12192000" y="5695877"/>
            <a:ext cx="783007" cy="1602534"/>
          </a:xfrm>
          <a:custGeom>
            <a:avLst/>
            <a:gdLst/>
            <a:ahLst/>
            <a:cxnLst/>
            <a:rect l="l" t="t" r="r" b="b"/>
            <a:pathLst>
              <a:path w="44981" h="92060" extrusionOk="0">
                <a:moveTo>
                  <a:pt x="44980" y="1"/>
                </a:moveTo>
                <a:lnTo>
                  <a:pt x="149" y="26054"/>
                </a:lnTo>
                <a:lnTo>
                  <a:pt x="1" y="92060"/>
                </a:lnTo>
                <a:lnTo>
                  <a:pt x="44832" y="66006"/>
                </a:lnTo>
                <a:lnTo>
                  <a:pt x="44980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bg1"/>
                </a:solidFill>
                <a:latin charset="0" panose="020F0502020204030203" pitchFamily="34" typeface="Lato"/>
                <a:ea charset="0" panose="020F0502020204030203" pitchFamily="34" typeface="Lato"/>
                <a:cs charset="0" panose="020F0502020204030203" pitchFamily="34" typeface="Lato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bg1"/>
                </a:solidFill>
                <a:latin charset="0" panose="020F0502020204030203" pitchFamily="34" typeface="Lato"/>
                <a:ea charset="0" panose="020F0502020204030203" pitchFamily="34" typeface="Lato"/>
                <a:cs charset="0" panose="020F0502020204030203" pitchFamily="34" typeface="Lato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bg1"/>
                </a:solidFill>
                <a:latin charset="0" panose="020F0502020204030203" pitchFamily="34" typeface="Lato"/>
                <a:ea charset="0" panose="020F0502020204030203" pitchFamily="34" typeface="Lato"/>
                <a:cs charset="0" panose="020F0502020204030203" pitchFamily="34" typeface="Lato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b="1" kern="1200" sz="4400">
          <a:solidFill>
            <a:srgbClr val="A8DBA7"/>
          </a:solidFill>
          <a:latin typeface=""/>
          <a:ea charset="0" panose="020F0502020204030203" pitchFamily="34" typeface="Lato"/>
          <a:cs charset="0" panose="020F0502020204030203" pitchFamily="34" typeface="Lato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bg1"/>
          </a:solidFill>
          <a:latin charset="0" panose="020F0502020204030203" pitchFamily="34" typeface="Lato"/>
          <a:ea charset="0" panose="020F0502020204030203" pitchFamily="34" typeface="Lato"/>
          <a:cs charset="0" panose="020F0502020204030203" pitchFamily="34" typeface="Lato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bg1"/>
          </a:solidFill>
          <a:latin charset="0" panose="020F0502020204030203" pitchFamily="34" typeface="Lato"/>
          <a:ea charset="0" panose="020F0502020204030203" pitchFamily="34" typeface="Lato"/>
          <a:cs charset="0" panose="020F0502020204030203" pitchFamily="34" typeface="Lato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bg1"/>
          </a:solidFill>
          <a:latin charset="0" panose="020F0502020204030203" pitchFamily="34" typeface="Lato"/>
          <a:ea charset="0" panose="020F0502020204030203" pitchFamily="34" typeface="Lato"/>
          <a:cs charset="0" panose="020F0502020204030203" pitchFamily="34" typeface="Lato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bg1"/>
          </a:solidFill>
          <a:latin charset="0" panose="020F0502020204030203" pitchFamily="34" typeface="Lato"/>
          <a:ea charset="0" panose="020F0502020204030203" pitchFamily="34" typeface="Lato"/>
          <a:cs charset="0" panose="020F0502020204030203" pitchFamily="34" typeface="Lato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bg1"/>
          </a:solidFill>
          <a:latin charset="0" panose="020F0502020204030203" pitchFamily="34" typeface="Lato"/>
          <a:ea charset="0" panose="020F0502020204030203" pitchFamily="34" typeface="Lato"/>
          <a:cs charset="0" panose="020F0502020204030203" pitchFamily="34" typeface="Lato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39826"/>
            <a:ext cx="10363200" cy="11271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ENERGY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3454400" y="2498738"/>
            <a:ext cx="5283200" cy="681785"/>
          </a:xfrm>
        </p:spPr>
        <p:txBody>
          <a:bodyPr/>
          <a:lstStyle/>
          <a:p>
            <a:pPr lvl="0" indent="0" marL="0">
              <a:buNone/>
            </a:pPr>
            <a:r>
              <a:rPr/>
              <a:t>Automatic exploration of energy consumption timeseries</a:t>
            </a:r>
            <a:br/>
            <a:br/>
            <a:r>
              <a:rPr/>
              <a:t>Roberto Chiosa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xfrm>
            <a:off x="4673600" y="3923127"/>
            <a:ext cx="2844800" cy="3651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2023-11-22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1"/>
            <a:ext cx="7882641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567952D-0BD4-4A46-B224-B3553463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79" y="371135"/>
            <a:ext cx="4733078" cy="950005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do we need data exploration?</a:t>
            </a:r>
          </a:p>
          <a:p>
            <a:pPr lvl="0" indent="0" marL="0">
              <a:buNone/>
            </a:pPr>
            <a:r>
              <a:rPr/>
              <a:t>Data exploration is necessary to understand something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F97A124-5358-564B-B1EB-9040DCDF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79" y="371135"/>
            <a:ext cx="4733078" cy="950005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value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is describing in details the column value.</a:t>
            </a:r>
          </a:p>
          <a:p>
            <a:pPr lvl="0"/>
            <a:r>
              <a:rPr/>
              <a:t>Minimum value 211 kW</a:t>
            </a:r>
          </a:p>
          <a:p>
            <a:pPr lvl="0"/>
            <a:r>
              <a:rPr/>
              <a:t>Maximum value 4019 kW</a:t>
            </a:r>
          </a:p>
        </p:txBody>
      </p:sp>
      <p:pic>
        <p:nvPicPr>
          <p:cNvPr descr="mai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97600" y="17018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F97A124-5358-564B-B1EB-9040DCDF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79" y="371135"/>
            <a:ext cx="4733078" cy="950005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value Line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is describing in details the column value.</a:t>
            </a:r>
          </a:p>
          <a:p>
            <a:pPr lvl="0"/>
            <a:r>
              <a:rPr/>
              <a:t>Minimum value 211 kW</a:t>
            </a:r>
          </a:p>
          <a:p>
            <a:pPr lvl="0"/>
            <a:r>
              <a:rPr/>
              <a:t>Maximum value 4019 kW</a:t>
            </a:r>
          </a:p>
        </p:txBody>
      </p:sp>
      <p:pic>
        <p:nvPicPr>
          <p:cNvPr descr="mai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97600" y="17018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Lato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REPORT</dc:title>
  <dc:creator>Roberto Chiosa</dc:creator>
  <cp:keywords/>
  <dcterms:created xsi:type="dcterms:W3CDTF">2023-11-22T14:36:05Z</dcterms:created>
  <dcterms:modified xsi:type="dcterms:W3CDTF">2023-11-22T14:36:05Z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2023-11-22</vt:lpwstr>
  </property>
  <property fmtid="{D5CDD505-2E9C-101B-9397-08002B2CF9AE}" pid="3" name="output">
    <vt:lpwstr/>
  </property>
  <property fmtid="{D5CDD505-2E9C-101B-9397-08002B2CF9AE}" pid="4" name="subtitle">
    <vt:lpwstr>Automatic exploration of energy consumption timeseries</vt:lpwstr>
  </property>
  <property fmtid="{D5CDD505-2E9C-101B-9397-08002B2CF9AE}" pid="5" name="toc">
    <vt:lpwstr>True</vt:lpwstr>
  </property>
</Properties>
</file>