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27" autoAdjust="0"/>
    <p:restoredTop sz="94444" autoAdjust="0"/>
  </p:normalViewPr>
  <p:slideViewPr>
    <p:cSldViewPr snapToGrid="0" snapToObjects="1">
      <p:cViewPr varScale="1">
        <p:scale>
          <a:sx n="90" d="100"/>
          <a:sy n="90" d="100"/>
        </p:scale>
        <p:origin x="23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4;p17">
            <a:extLst>
              <a:ext uri="{FF2B5EF4-FFF2-40B4-BE49-F238E27FC236}">
                <a16:creationId xmlns:a16="http://schemas.microsoft.com/office/drawing/2014/main" id="{4C47848E-BFB1-4243-8B5E-93915A182D0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4508"/>
            <a:ext cx="12192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39826"/>
            <a:ext cx="10363200" cy="1127125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2498738"/>
            <a:ext cx="5283200" cy="68178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3600" y="3923127"/>
            <a:ext cx="2844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222247"/>
            <a:ext cx="3860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56FDA2A-68DE-2C4B-81C1-FC38C8CB236B}"/>
              </a:ext>
            </a:extLst>
          </p:cNvPr>
          <p:cNvSpPr/>
          <p:nvPr userDrawn="1"/>
        </p:nvSpPr>
        <p:spPr>
          <a:xfrm>
            <a:off x="-248355" y="274638"/>
            <a:ext cx="11830756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EFBC280-ED66-1C49-835D-73CB2AE75BEA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7FA792BB-19B2-A049-8583-3764B88BC5C2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C12080D0-6A60-6141-973C-FBD505A46C2E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E1BD004F-A906-D148-8DE5-3926E4B86B79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oogle Shape;334;p24">
            <a:extLst>
              <a:ext uri="{FF2B5EF4-FFF2-40B4-BE49-F238E27FC236}">
                <a16:creationId xmlns:a16="http://schemas.microsoft.com/office/drawing/2014/main" id="{68E73C09-8810-2A48-B2AE-E9FEC556A66A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5" name="Google Shape;335;p24">
              <a:extLst>
                <a:ext uri="{FF2B5EF4-FFF2-40B4-BE49-F238E27FC236}">
                  <a16:creationId xmlns:a16="http://schemas.microsoft.com/office/drawing/2014/main" id="{E023BCBD-D995-744B-86B8-746B7C7A312D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;p24">
              <a:extLst>
                <a:ext uri="{FF2B5EF4-FFF2-40B4-BE49-F238E27FC236}">
                  <a16:creationId xmlns:a16="http://schemas.microsoft.com/office/drawing/2014/main" id="{DD83273C-69FF-A048-A1E1-05BF7C3449F6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;p24">
              <a:extLst>
                <a:ext uri="{FF2B5EF4-FFF2-40B4-BE49-F238E27FC236}">
                  <a16:creationId xmlns:a16="http://schemas.microsoft.com/office/drawing/2014/main" id="{ECA2F514-9543-2C41-951F-0079B6EAA129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;p24">
              <a:extLst>
                <a:ext uri="{FF2B5EF4-FFF2-40B4-BE49-F238E27FC236}">
                  <a16:creationId xmlns:a16="http://schemas.microsoft.com/office/drawing/2014/main" id="{BA3211B0-AD12-BC4A-9B6B-CDDB3F995356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9;p24">
              <a:extLst>
                <a:ext uri="{FF2B5EF4-FFF2-40B4-BE49-F238E27FC236}">
                  <a16:creationId xmlns:a16="http://schemas.microsoft.com/office/drawing/2014/main" id="{5926E6BF-820A-8E41-85C5-791D5C9FCD80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0;p24">
              <a:extLst>
                <a:ext uri="{FF2B5EF4-FFF2-40B4-BE49-F238E27FC236}">
                  <a16:creationId xmlns:a16="http://schemas.microsoft.com/office/drawing/2014/main" id="{43864058-3593-E84E-8978-8C32002DF3D2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;p24">
              <a:extLst>
                <a:ext uri="{FF2B5EF4-FFF2-40B4-BE49-F238E27FC236}">
                  <a16:creationId xmlns:a16="http://schemas.microsoft.com/office/drawing/2014/main" id="{3552FAC2-84C2-E442-B09D-3E06EE1C9467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2;p24">
              <a:extLst>
                <a:ext uri="{FF2B5EF4-FFF2-40B4-BE49-F238E27FC236}">
                  <a16:creationId xmlns:a16="http://schemas.microsoft.com/office/drawing/2014/main" id="{7512CFF8-85F5-D447-997E-8BC648630C09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3;p24">
              <a:extLst>
                <a:ext uri="{FF2B5EF4-FFF2-40B4-BE49-F238E27FC236}">
                  <a16:creationId xmlns:a16="http://schemas.microsoft.com/office/drawing/2014/main" id="{F5BD2FEC-2144-A24F-ACF9-D7A0ADB2B549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4;p24">
              <a:extLst>
                <a:ext uri="{FF2B5EF4-FFF2-40B4-BE49-F238E27FC236}">
                  <a16:creationId xmlns:a16="http://schemas.microsoft.com/office/drawing/2014/main" id="{3E7F83E0-806C-194C-A1A6-45EA2CDD428D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5;p24">
              <a:extLst>
                <a:ext uri="{FF2B5EF4-FFF2-40B4-BE49-F238E27FC236}">
                  <a16:creationId xmlns:a16="http://schemas.microsoft.com/office/drawing/2014/main" id="{E30E60B1-87F8-EE44-95C4-21AAD912E670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;p24">
              <a:extLst>
                <a:ext uri="{FF2B5EF4-FFF2-40B4-BE49-F238E27FC236}">
                  <a16:creationId xmlns:a16="http://schemas.microsoft.com/office/drawing/2014/main" id="{2AE2EABF-6DF2-334E-AFA9-5C54ED8CEC32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7;p24">
              <a:extLst>
                <a:ext uri="{FF2B5EF4-FFF2-40B4-BE49-F238E27FC236}">
                  <a16:creationId xmlns:a16="http://schemas.microsoft.com/office/drawing/2014/main" id="{05025E0F-0513-A144-88ED-CF3FE71A21C4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8;p24">
              <a:extLst>
                <a:ext uri="{FF2B5EF4-FFF2-40B4-BE49-F238E27FC236}">
                  <a16:creationId xmlns:a16="http://schemas.microsoft.com/office/drawing/2014/main" id="{99D3D27D-4837-9643-93E8-1BF1FEA4A5AD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;p24">
              <a:extLst>
                <a:ext uri="{FF2B5EF4-FFF2-40B4-BE49-F238E27FC236}">
                  <a16:creationId xmlns:a16="http://schemas.microsoft.com/office/drawing/2014/main" id="{58A15ACA-E413-EF4B-8224-3B6F15F2A93E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7882641" cy="1362075"/>
          </a:xfrm>
        </p:spPr>
        <p:txBody>
          <a:bodyPr anchor="t"/>
          <a:lstStyle>
            <a:lvl1pPr algn="l">
              <a:defRPr sz="4000" b="1" cap="all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78826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27940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F53E106-D569-B84D-B27A-0E5BF5F3D38F}"/>
              </a:ext>
            </a:extLst>
          </p:cNvPr>
          <p:cNvCxnSpPr>
            <a:cxnSpLocks/>
          </p:cNvCxnSpPr>
          <p:nvPr userDrawn="1"/>
        </p:nvCxnSpPr>
        <p:spPr>
          <a:xfrm>
            <a:off x="963084" y="5768975"/>
            <a:ext cx="854194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oogle Shape;179;p20">
            <a:extLst>
              <a:ext uri="{FF2B5EF4-FFF2-40B4-BE49-F238E27FC236}">
                <a16:creationId xmlns:a16="http://schemas.microsoft.com/office/drawing/2014/main" id="{18C009C2-8150-A949-BE3E-9C423A76BD8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45726" y="3656806"/>
            <a:ext cx="4961116" cy="387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B214E69-95C1-E242-8787-45F165797A96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C25C9597-177B-914F-AE9A-C6D93415FDF7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AED139D1-4357-A044-AA31-2A2E9397FAC2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3556E90A-CD33-234B-A38C-D2EB9786AE17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97A124-5358-564B-B1EB-9040DCD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oogle Shape;334;p24">
            <a:extLst>
              <a:ext uri="{FF2B5EF4-FFF2-40B4-BE49-F238E27FC236}">
                <a16:creationId xmlns:a16="http://schemas.microsoft.com/office/drawing/2014/main" id="{3C42192E-B216-2A4B-B9B7-14EC03E5FACD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5" name="Google Shape;335;p24">
              <a:extLst>
                <a:ext uri="{FF2B5EF4-FFF2-40B4-BE49-F238E27FC236}">
                  <a16:creationId xmlns:a16="http://schemas.microsoft.com/office/drawing/2014/main" id="{CE7F6B40-4714-624F-8306-5E702132F64A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;p24">
              <a:extLst>
                <a:ext uri="{FF2B5EF4-FFF2-40B4-BE49-F238E27FC236}">
                  <a16:creationId xmlns:a16="http://schemas.microsoft.com/office/drawing/2014/main" id="{80B1A30C-163C-704A-90C8-606626FE0F8E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;p24">
              <a:extLst>
                <a:ext uri="{FF2B5EF4-FFF2-40B4-BE49-F238E27FC236}">
                  <a16:creationId xmlns:a16="http://schemas.microsoft.com/office/drawing/2014/main" id="{B7587B28-1684-7440-8CCA-11351FCD58AA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;p24">
              <a:extLst>
                <a:ext uri="{FF2B5EF4-FFF2-40B4-BE49-F238E27FC236}">
                  <a16:creationId xmlns:a16="http://schemas.microsoft.com/office/drawing/2014/main" id="{916526A0-0406-3149-B3E2-301CC97EBD04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9;p24">
              <a:extLst>
                <a:ext uri="{FF2B5EF4-FFF2-40B4-BE49-F238E27FC236}">
                  <a16:creationId xmlns:a16="http://schemas.microsoft.com/office/drawing/2014/main" id="{A3A11BD3-CB3D-2741-8919-4265CCD506E4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0;p24">
              <a:extLst>
                <a:ext uri="{FF2B5EF4-FFF2-40B4-BE49-F238E27FC236}">
                  <a16:creationId xmlns:a16="http://schemas.microsoft.com/office/drawing/2014/main" id="{DBD54B5A-EA78-A54B-82A4-3457DAA4CF73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;p24">
              <a:extLst>
                <a:ext uri="{FF2B5EF4-FFF2-40B4-BE49-F238E27FC236}">
                  <a16:creationId xmlns:a16="http://schemas.microsoft.com/office/drawing/2014/main" id="{AB3A864D-A142-1943-999A-377B60E928E0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2;p24">
              <a:extLst>
                <a:ext uri="{FF2B5EF4-FFF2-40B4-BE49-F238E27FC236}">
                  <a16:creationId xmlns:a16="http://schemas.microsoft.com/office/drawing/2014/main" id="{5D73A9B3-0D94-9245-8832-B01A10FADFFB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3;p24">
              <a:extLst>
                <a:ext uri="{FF2B5EF4-FFF2-40B4-BE49-F238E27FC236}">
                  <a16:creationId xmlns:a16="http://schemas.microsoft.com/office/drawing/2014/main" id="{3E00161A-1132-F442-9A80-B5C4C7B1404E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4;p24">
              <a:extLst>
                <a:ext uri="{FF2B5EF4-FFF2-40B4-BE49-F238E27FC236}">
                  <a16:creationId xmlns:a16="http://schemas.microsoft.com/office/drawing/2014/main" id="{E03DDDDD-E230-4B4B-8F76-F8A006A99E4D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5;p24">
              <a:extLst>
                <a:ext uri="{FF2B5EF4-FFF2-40B4-BE49-F238E27FC236}">
                  <a16:creationId xmlns:a16="http://schemas.microsoft.com/office/drawing/2014/main" id="{51D6741E-997A-244A-B96A-156AB5031539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;p24">
              <a:extLst>
                <a:ext uri="{FF2B5EF4-FFF2-40B4-BE49-F238E27FC236}">
                  <a16:creationId xmlns:a16="http://schemas.microsoft.com/office/drawing/2014/main" id="{BDBDC34D-443D-9A4D-988D-28263D6EC435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7;p24">
              <a:extLst>
                <a:ext uri="{FF2B5EF4-FFF2-40B4-BE49-F238E27FC236}">
                  <a16:creationId xmlns:a16="http://schemas.microsoft.com/office/drawing/2014/main" id="{234948B8-3817-3F40-BBAA-5792CEA11490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8;p24">
              <a:extLst>
                <a:ext uri="{FF2B5EF4-FFF2-40B4-BE49-F238E27FC236}">
                  <a16:creationId xmlns:a16="http://schemas.microsoft.com/office/drawing/2014/main" id="{A1A66058-A1D7-F240-822D-5E119961A84D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;p24">
              <a:extLst>
                <a:ext uri="{FF2B5EF4-FFF2-40B4-BE49-F238E27FC236}">
                  <a16:creationId xmlns:a16="http://schemas.microsoft.com/office/drawing/2014/main" id="{FEB26FE6-5123-2E4C-92E8-AEA16A43B124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446B5B2-1119-744A-899A-54B5AF9BBD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2174875"/>
            <a:ext cx="5384800" cy="39512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3F5C3A9-7676-1940-B91E-141DC134782A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5B199051-C246-B74A-9E2B-7D3A15771027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07C738C5-9017-A646-A258-E033719B396C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4;p18">
            <a:extLst>
              <a:ext uri="{FF2B5EF4-FFF2-40B4-BE49-F238E27FC236}">
                <a16:creationId xmlns:a16="http://schemas.microsoft.com/office/drawing/2014/main" id="{825BE47E-1AD4-7543-94BB-DC0445B2B013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DB8D76-B12A-6548-A585-3A586181FC5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9654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E130DB6-D1A0-8749-ACAF-F4B62BD5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oogle Shape;334;p24">
            <a:extLst>
              <a:ext uri="{FF2B5EF4-FFF2-40B4-BE49-F238E27FC236}">
                <a16:creationId xmlns:a16="http://schemas.microsoft.com/office/drawing/2014/main" id="{E8FD3263-26AE-334F-A607-9B823C23C5D0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9" name="Google Shape;335;p24">
              <a:extLst>
                <a:ext uri="{FF2B5EF4-FFF2-40B4-BE49-F238E27FC236}">
                  <a16:creationId xmlns:a16="http://schemas.microsoft.com/office/drawing/2014/main" id="{E482606E-207E-7245-B710-1CBC1041F44C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;p24">
              <a:extLst>
                <a:ext uri="{FF2B5EF4-FFF2-40B4-BE49-F238E27FC236}">
                  <a16:creationId xmlns:a16="http://schemas.microsoft.com/office/drawing/2014/main" id="{81A08FAC-23A3-8F43-B457-A04B1601DDA7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;p24">
              <a:extLst>
                <a:ext uri="{FF2B5EF4-FFF2-40B4-BE49-F238E27FC236}">
                  <a16:creationId xmlns:a16="http://schemas.microsoft.com/office/drawing/2014/main" id="{F3A5A9A6-1C5E-DF43-89EF-5B7CBE598C7B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;p24">
              <a:extLst>
                <a:ext uri="{FF2B5EF4-FFF2-40B4-BE49-F238E27FC236}">
                  <a16:creationId xmlns:a16="http://schemas.microsoft.com/office/drawing/2014/main" id="{227B2C6D-84F7-E340-A310-B9567825EFB8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;p24">
              <a:extLst>
                <a:ext uri="{FF2B5EF4-FFF2-40B4-BE49-F238E27FC236}">
                  <a16:creationId xmlns:a16="http://schemas.microsoft.com/office/drawing/2014/main" id="{FF9F8E5E-C077-B64B-9B4C-9ACA51E65987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0;p24">
              <a:extLst>
                <a:ext uri="{FF2B5EF4-FFF2-40B4-BE49-F238E27FC236}">
                  <a16:creationId xmlns:a16="http://schemas.microsoft.com/office/drawing/2014/main" id="{BDAA0DA4-2D46-DA49-991B-A47B10805541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1;p24">
              <a:extLst>
                <a:ext uri="{FF2B5EF4-FFF2-40B4-BE49-F238E27FC236}">
                  <a16:creationId xmlns:a16="http://schemas.microsoft.com/office/drawing/2014/main" id="{09103F27-F5F2-FF4C-BA98-5FEE49985169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2;p24">
              <a:extLst>
                <a:ext uri="{FF2B5EF4-FFF2-40B4-BE49-F238E27FC236}">
                  <a16:creationId xmlns:a16="http://schemas.microsoft.com/office/drawing/2014/main" id="{F4E406C6-CA02-2B4A-B28D-AB3D60790C9F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3;p24">
              <a:extLst>
                <a:ext uri="{FF2B5EF4-FFF2-40B4-BE49-F238E27FC236}">
                  <a16:creationId xmlns:a16="http://schemas.microsoft.com/office/drawing/2014/main" id="{B92AB659-2FD1-364B-9498-3B358F024D77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4;p24">
              <a:extLst>
                <a:ext uri="{FF2B5EF4-FFF2-40B4-BE49-F238E27FC236}">
                  <a16:creationId xmlns:a16="http://schemas.microsoft.com/office/drawing/2014/main" id="{4B3966F7-DFD0-CE40-84DF-1D099F274C03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5;p24">
              <a:extLst>
                <a:ext uri="{FF2B5EF4-FFF2-40B4-BE49-F238E27FC236}">
                  <a16:creationId xmlns:a16="http://schemas.microsoft.com/office/drawing/2014/main" id="{C20ED3AF-5DFD-6744-BDB4-5C5492164FF0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6;p24">
              <a:extLst>
                <a:ext uri="{FF2B5EF4-FFF2-40B4-BE49-F238E27FC236}">
                  <a16:creationId xmlns:a16="http://schemas.microsoft.com/office/drawing/2014/main" id="{284757FE-05FB-A345-8AE0-6F5D83D9AD4E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7;p24">
              <a:extLst>
                <a:ext uri="{FF2B5EF4-FFF2-40B4-BE49-F238E27FC236}">
                  <a16:creationId xmlns:a16="http://schemas.microsoft.com/office/drawing/2014/main" id="{706CEA2C-64B7-8C44-921E-EFA2D826A7AF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8;p24">
              <a:extLst>
                <a:ext uri="{FF2B5EF4-FFF2-40B4-BE49-F238E27FC236}">
                  <a16:creationId xmlns:a16="http://schemas.microsoft.com/office/drawing/2014/main" id="{6711343D-AB60-EE47-9C3D-72E11ECD24BE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9;p24">
              <a:extLst>
                <a:ext uri="{FF2B5EF4-FFF2-40B4-BE49-F238E27FC236}">
                  <a16:creationId xmlns:a16="http://schemas.microsoft.com/office/drawing/2014/main" id="{3CA129EA-AD8C-B440-9608-19B96A5336E5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DA5761-D5D7-6044-A38D-836725D1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878672-9A63-3A4F-87B0-7D2961E790BD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Google Shape;102;p18">
            <a:extLst>
              <a:ext uri="{FF2B5EF4-FFF2-40B4-BE49-F238E27FC236}">
                <a16:creationId xmlns:a16="http://schemas.microsoft.com/office/drawing/2014/main" id="{7A5F5CD4-8055-6B4E-8B0F-D4A707CB9C95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3;p18">
            <a:extLst>
              <a:ext uri="{FF2B5EF4-FFF2-40B4-BE49-F238E27FC236}">
                <a16:creationId xmlns:a16="http://schemas.microsoft.com/office/drawing/2014/main" id="{2D94C6E3-6ECA-B946-AA5E-62BF22DE4206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180BE988-A7C7-A74D-87CC-69D058F1A0FB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334;p24">
            <a:extLst>
              <a:ext uri="{FF2B5EF4-FFF2-40B4-BE49-F238E27FC236}">
                <a16:creationId xmlns:a16="http://schemas.microsoft.com/office/drawing/2014/main" id="{70AEA305-314D-1F42-8B96-033140243D34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3" name="Google Shape;335;p24">
              <a:extLst>
                <a:ext uri="{FF2B5EF4-FFF2-40B4-BE49-F238E27FC236}">
                  <a16:creationId xmlns:a16="http://schemas.microsoft.com/office/drawing/2014/main" id="{73543603-46DB-2B43-9AA2-EB223A2AE39D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;p24">
              <a:extLst>
                <a:ext uri="{FF2B5EF4-FFF2-40B4-BE49-F238E27FC236}">
                  <a16:creationId xmlns:a16="http://schemas.microsoft.com/office/drawing/2014/main" id="{98C2E120-1E79-B243-91BC-914FBDB8295E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;p24">
              <a:extLst>
                <a:ext uri="{FF2B5EF4-FFF2-40B4-BE49-F238E27FC236}">
                  <a16:creationId xmlns:a16="http://schemas.microsoft.com/office/drawing/2014/main" id="{C591C515-7068-FC41-B4AD-CC78D726B739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;p24">
              <a:extLst>
                <a:ext uri="{FF2B5EF4-FFF2-40B4-BE49-F238E27FC236}">
                  <a16:creationId xmlns:a16="http://schemas.microsoft.com/office/drawing/2014/main" id="{AE1AC0CB-99B7-4848-814A-E7EE64268CE4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9;p24">
              <a:extLst>
                <a:ext uri="{FF2B5EF4-FFF2-40B4-BE49-F238E27FC236}">
                  <a16:creationId xmlns:a16="http://schemas.microsoft.com/office/drawing/2014/main" id="{43203686-48CB-584D-8EAD-68B0B7CC7CEC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0;p24">
              <a:extLst>
                <a:ext uri="{FF2B5EF4-FFF2-40B4-BE49-F238E27FC236}">
                  <a16:creationId xmlns:a16="http://schemas.microsoft.com/office/drawing/2014/main" id="{EAADDDA8-AF53-5C4C-8DD6-57CF6863D91D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24">
              <a:extLst>
                <a:ext uri="{FF2B5EF4-FFF2-40B4-BE49-F238E27FC236}">
                  <a16:creationId xmlns:a16="http://schemas.microsoft.com/office/drawing/2014/main" id="{9848AA99-1326-F745-8588-5E26EC9240B2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24">
              <a:extLst>
                <a:ext uri="{FF2B5EF4-FFF2-40B4-BE49-F238E27FC236}">
                  <a16:creationId xmlns:a16="http://schemas.microsoft.com/office/drawing/2014/main" id="{030629D2-0E4B-3540-AEAC-A46E27EF443C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24">
              <a:extLst>
                <a:ext uri="{FF2B5EF4-FFF2-40B4-BE49-F238E27FC236}">
                  <a16:creationId xmlns:a16="http://schemas.microsoft.com/office/drawing/2014/main" id="{F078DF84-03A4-D047-A858-06B2E0B9E7AE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4;p24">
              <a:extLst>
                <a:ext uri="{FF2B5EF4-FFF2-40B4-BE49-F238E27FC236}">
                  <a16:creationId xmlns:a16="http://schemas.microsoft.com/office/drawing/2014/main" id="{8EB8749D-4228-E948-AE03-81A5BFAC15E4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5;p24">
              <a:extLst>
                <a:ext uri="{FF2B5EF4-FFF2-40B4-BE49-F238E27FC236}">
                  <a16:creationId xmlns:a16="http://schemas.microsoft.com/office/drawing/2014/main" id="{722AFEF9-0103-CC45-B2A9-69F574B26BC3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;p24">
              <a:extLst>
                <a:ext uri="{FF2B5EF4-FFF2-40B4-BE49-F238E27FC236}">
                  <a16:creationId xmlns:a16="http://schemas.microsoft.com/office/drawing/2014/main" id="{A840FC33-01BD-374D-B41B-847E9385E17F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7;p24">
              <a:extLst>
                <a:ext uri="{FF2B5EF4-FFF2-40B4-BE49-F238E27FC236}">
                  <a16:creationId xmlns:a16="http://schemas.microsoft.com/office/drawing/2014/main" id="{E8170F0B-2FA3-EE48-8567-1E1CD2C2DD19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8;p24">
              <a:extLst>
                <a:ext uri="{FF2B5EF4-FFF2-40B4-BE49-F238E27FC236}">
                  <a16:creationId xmlns:a16="http://schemas.microsoft.com/office/drawing/2014/main" id="{6BA85906-F977-4B4F-A612-54EAA59100EF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;p24">
              <a:extLst>
                <a:ext uri="{FF2B5EF4-FFF2-40B4-BE49-F238E27FC236}">
                  <a16:creationId xmlns:a16="http://schemas.microsoft.com/office/drawing/2014/main" id="{5AD3DD4A-9152-F546-A090-5621FA63BB29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5" name="Google Shape;102;p18">
            <a:extLst>
              <a:ext uri="{FF2B5EF4-FFF2-40B4-BE49-F238E27FC236}">
                <a16:creationId xmlns:a16="http://schemas.microsoft.com/office/drawing/2014/main" id="{2530C8D2-7041-2C4E-B898-02AA3D8FE328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25C77E39-3CF2-984C-A4BB-32F7485F1417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74999FDA-86D4-7C4F-B3E2-90192EEB7E36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0969DC25-D917-EE45-8024-86955D94944F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03;p18">
            <a:extLst>
              <a:ext uri="{FF2B5EF4-FFF2-40B4-BE49-F238E27FC236}">
                <a16:creationId xmlns:a16="http://schemas.microsoft.com/office/drawing/2014/main" id="{B7C140CC-052A-6740-A1E3-4E59BBC93613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BCF8137E-349A-694E-B225-1EB465BCC19A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DC27A11E-3B8B-A64B-853C-10905B3E94E8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03;p18">
            <a:extLst>
              <a:ext uri="{FF2B5EF4-FFF2-40B4-BE49-F238E27FC236}">
                <a16:creationId xmlns:a16="http://schemas.microsoft.com/office/drawing/2014/main" id="{D49C149C-75A2-3F4F-8DA6-57862E9099BF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B6DCB6AE-C0AF-AA4D-8261-D44CD75E6663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A8DBA7"/>
          </a:solidFill>
          <a:latin typeface="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EE6E8-21B4-5E4A-A7DC-0F6A841B0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C67927-70DE-0044-819C-EE6B3D288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9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Author</dc:creator>
  <cp:keywords/>
  <cp:lastModifiedBy>Chiosa  Roberto</cp:lastModifiedBy>
  <cp:revision>22</cp:revision>
  <dcterms:created xsi:type="dcterms:W3CDTF">2021-10-19T09:33:15Z</dcterms:created>
  <dcterms:modified xsi:type="dcterms:W3CDTF">2021-10-19T10:33:40Z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Date</vt:lpwstr>
  </property>
  <property fmtid="{D5CDD505-2E9C-101B-9397-08002B2CF9AE}" pid="3" name="output">
    <vt:lpwstr/>
  </property>
  <property fmtid="{D5CDD505-2E9C-101B-9397-08002B2CF9AE}" pid="4" name="subtitle">
    <vt:lpwstr>Subtitle</vt:lpwstr>
  </property>
</Properties>
</file>