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57" r:id="rId4"/>
    <p:sldId id="259" r:id="rId5"/>
    <p:sldId id="262" r:id="rId6"/>
    <p:sldId id="260" r:id="rId7"/>
    <p:sldId id="276" r:id="rId8"/>
    <p:sldId id="277" r:id="rId9"/>
    <p:sldId id="275" r:id="rId10"/>
    <p:sldId id="264" r:id="rId11"/>
    <p:sldId id="265" r:id="rId12"/>
    <p:sldId id="266" r:id="rId13"/>
    <p:sldId id="278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/>
    <p:restoredTop sz="94696"/>
  </p:normalViewPr>
  <p:slideViewPr>
    <p:cSldViewPr snapToGrid="0" snapToObjects="1">
      <p:cViewPr varScale="1">
        <p:scale>
          <a:sx n="102" d="100"/>
          <a:sy n="102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/>
              <a:t>Mobile app for both platforms mainly just for presentation </a:t>
            </a:r>
          </a:p>
          <a:p>
            <a:r>
              <a:rPr lang="en-US" dirty="0"/>
              <a:t>Our App server for main logic </a:t>
            </a:r>
          </a:p>
          <a:p>
            <a:r>
              <a:rPr lang="en-US" dirty="0"/>
              <a:t>External database to increase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are use cases: clean architecture means having one component for each use case. Two interfaces . In and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53650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676" y="3162839"/>
            <a:ext cx="5444647" cy="164976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eMall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pic>
        <p:nvPicPr>
          <p:cNvPr id="5" name="Immagine 4" descr="01_Polimi_centrato_COL_positivo.eps">
            <a:extLst>
              <a:ext uri="{FF2B5EF4-FFF2-40B4-BE49-F238E27FC236}">
                <a16:creationId xmlns:a16="http://schemas.microsoft.com/office/drawing/2014/main" id="{6835AF22-31A3-858C-0F07-2E1F7A18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03" y="631597"/>
            <a:ext cx="3249991" cy="253124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8B9FE21-02DD-7A40-3D0F-DD93B2A30BE4}"/>
              </a:ext>
            </a:extLst>
          </p:cNvPr>
          <p:cNvSpPr txBox="1">
            <a:spLocks/>
          </p:cNvSpPr>
          <p:nvPr/>
        </p:nvSpPr>
        <p:spPr>
          <a:xfrm>
            <a:off x="2968667" y="5930421"/>
            <a:ext cx="6784931" cy="6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Cialini – Colangelo – La Ferla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7AA61A-617F-5171-4EC1-E7BC6668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68" y="1325563"/>
            <a:ext cx="8948664" cy="55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94745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80"/>
            <a:ext cx="10515600" cy="74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/>
                </a:solidFill>
              </a:rPr>
              <a:t>eMSP</a:t>
            </a:r>
            <a:r>
              <a:rPr lang="en-US" sz="5400" b="1" dirty="0">
                <a:solidFill>
                  <a:schemeClr val="bg1"/>
                </a:solidFill>
              </a:rPr>
              <a:t> and CPMS components architecture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C66346-0EEA-8E92-9465-B3DD78BA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2" y="947451"/>
            <a:ext cx="4783157" cy="59046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DF746E-AE91-7274-DD0A-7493B188B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1344"/>
            <a:ext cx="5805597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6EDE61-7DA9-F010-6BE6-CED39FEC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39" y="2055813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Bottom-up strategy</a:t>
            </a:r>
          </a:p>
          <a:p>
            <a:r>
              <a:rPr lang="en-US" dirty="0">
                <a:latin typeface="Futura Light" pitchFamily="2" charset="77"/>
              </a:rPr>
              <a:t>Backend subsystems integration</a:t>
            </a:r>
          </a:p>
          <a:p>
            <a:r>
              <a:rPr lang="en-US" dirty="0">
                <a:latin typeface="Futura Light" pitchFamily="2" charset="77"/>
              </a:rPr>
              <a:t>Unit test in each subsystem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C66D7E-707E-C59F-ECF4-6DEFE705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603413"/>
            <a:ext cx="636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02713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35835" y="101089"/>
            <a:ext cx="105156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err="1">
                <a:solidFill>
                  <a:schemeClr val="bg1"/>
                </a:solidFill>
              </a:rPr>
              <a:t>Mockups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57827C-87ED-7718-BAFD-AFAB9D8C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21" y="4023033"/>
            <a:ext cx="4570738" cy="25710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C3BDB8E-5B8D-4797-B912-F7BE69B8A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3" y="1239563"/>
            <a:ext cx="1188040" cy="2571040"/>
          </a:xfrm>
          <a:prstGeom prst="rect">
            <a:avLst/>
          </a:prstGeom>
        </p:spPr>
      </p:pic>
      <p:pic>
        <p:nvPicPr>
          <p:cNvPr id="20" name="Immagine 19" descr="Immagine che contiene mappa&#10;&#10;Descrizione generata automaticamente">
            <a:extLst>
              <a:ext uri="{FF2B5EF4-FFF2-40B4-BE49-F238E27FC236}">
                <a16:creationId xmlns:a16="http://schemas.microsoft.com/office/drawing/2014/main" id="{851B4518-4F1D-7A56-5AC3-27F388C9D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02" y="1239563"/>
            <a:ext cx="1188040" cy="2571040"/>
          </a:xfrm>
          <a:prstGeom prst="rect">
            <a:avLst/>
          </a:prstGeom>
        </p:spPr>
      </p:pic>
      <p:pic>
        <p:nvPicPr>
          <p:cNvPr id="22" name="Immagine 21" descr="Immagine che contiene testo, esterni, via, elettronico&#10;&#10;Descrizione generata automaticamente">
            <a:extLst>
              <a:ext uri="{FF2B5EF4-FFF2-40B4-BE49-F238E27FC236}">
                <a16:creationId xmlns:a16="http://schemas.microsoft.com/office/drawing/2014/main" id="{E6A52D8B-FD78-1026-62B5-1C3C0FEE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541" y="1239563"/>
            <a:ext cx="1188040" cy="2571040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97E36A-5EBC-0A07-C09F-80DF37C2A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3" y="4023032"/>
            <a:ext cx="1188040" cy="2571041"/>
          </a:xfrm>
          <a:prstGeom prst="rect">
            <a:avLst/>
          </a:prstGeom>
        </p:spPr>
      </p:pic>
      <p:pic>
        <p:nvPicPr>
          <p:cNvPr id="26" name="Immagine 25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0EAF091C-FF8E-4882-93CD-BA2AC2527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02" y="4023033"/>
            <a:ext cx="1188040" cy="2571040"/>
          </a:xfrm>
          <a:prstGeom prst="rect">
            <a:avLst/>
          </a:prstGeom>
        </p:spPr>
      </p:pic>
      <p:pic>
        <p:nvPicPr>
          <p:cNvPr id="28" name="Immagine 27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8E6055AB-A6E8-F6B8-A17D-3C7791667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540" y="4023032"/>
            <a:ext cx="1188041" cy="25710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8CDD084-567D-F6CF-080F-D13475A635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9421" y="123920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1" y="1721150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848101"/>
            <a:ext cx="9144000" cy="2387600"/>
          </a:xfrm>
        </p:spPr>
        <p:txBody>
          <a:bodyPr/>
          <a:lstStyle/>
          <a:p>
            <a:r>
              <a:rPr lang="it-IT" dirty="0"/>
              <a:t>RASD&amp;DD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2358141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Location, price and offers</a:t>
            </a:r>
          </a:p>
          <a:p>
            <a:r>
              <a:rPr lang="en-US" dirty="0">
                <a:latin typeface="Futura Light" pitchFamily="2" charset="77"/>
              </a:rPr>
              <a:t>Reservations</a:t>
            </a:r>
          </a:p>
          <a:p>
            <a:r>
              <a:rPr lang="en-US" dirty="0">
                <a:latin typeface="Futura Light" pitchFamily="2" charset="77"/>
              </a:rPr>
              <a:t>Energy settings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Vehicles</a:t>
            </a:r>
          </a:p>
          <a:p>
            <a:r>
              <a:rPr lang="en-US" dirty="0">
                <a:latin typeface="Futura Light" pitchFamily="2" charset="77"/>
              </a:rPr>
              <a:t>Payments</a:t>
            </a:r>
          </a:p>
          <a:p>
            <a:r>
              <a:rPr lang="en-US" dirty="0">
                <a:latin typeface="Futura Light" pitchFamily="2" charset="77"/>
              </a:rPr>
              <a:t>Recommendations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Charging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Monitor</a:t>
            </a:r>
          </a:p>
          <a:p>
            <a:r>
              <a:rPr lang="en-US" dirty="0">
                <a:latin typeface="Futura Light" pitchFamily="2" charset="77"/>
              </a:rPr>
              <a:t>Stop</a:t>
            </a:r>
          </a:p>
          <a:p>
            <a:r>
              <a:rPr lang="en-US" dirty="0">
                <a:latin typeface="Futura Light" pitchFamily="2" charset="77"/>
              </a:rPr>
              <a:t>Pay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690688"/>
            <a:ext cx="11146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Station View: the </a:t>
            </a:r>
            <a:r>
              <a:rPr lang="en-GB" sz="2400" b="1" dirty="0">
                <a:latin typeface="Futura Light" pitchFamily="2" charset="77"/>
              </a:rPr>
              <a:t>Driver must be able to visualise (map and list) the nearby stations and to book the desired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Charging Process: the Driver is notified when the recharge ends and can stop the charging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Profile: the User can select an active vehicle and an active payment method</a:t>
            </a:r>
          </a:p>
          <a:p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Recommendations: Driver can accept a reservation suggestion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CPO Administrator must be able to know the status of his stations and to manage their settings</a:t>
            </a:r>
          </a:p>
          <a:p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76" y="2361841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Sockets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Universal type</a:t>
            </a:r>
          </a:p>
          <a:p>
            <a:r>
              <a:rPr lang="en-US" b="1" dirty="0">
                <a:latin typeface="Futura Light" pitchFamily="2" charset="77"/>
              </a:rPr>
              <a:t>Retrieve real time info</a:t>
            </a:r>
          </a:p>
          <a:p>
            <a:r>
              <a:rPr lang="en-US" b="1" dirty="0">
                <a:latin typeface="Futura Light" pitchFamily="2" charset="77"/>
              </a:rPr>
              <a:t>Speed constraint</a:t>
            </a:r>
          </a:p>
          <a:p>
            <a:endParaRPr lang="en-US" b="1" dirty="0">
              <a:latin typeface="Futura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7245669" y="2354217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GPS and schedule information</a:t>
            </a:r>
          </a:p>
          <a:p>
            <a:r>
              <a:rPr lang="en-US" b="1" dirty="0">
                <a:latin typeface="Futura Light" pitchFamily="2" charset="77"/>
              </a:rPr>
              <a:t>Vehicle verification</a:t>
            </a:r>
          </a:p>
          <a:p>
            <a:r>
              <a:rPr lang="en-US" b="1" dirty="0">
                <a:latin typeface="Futura Light" pitchFamily="2" charset="77"/>
              </a:rPr>
              <a:t>DSO and station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708640-A4DD-8B1B-9721-945005CA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" y="1377381"/>
            <a:ext cx="12001453" cy="5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3D2610-802D-F874-A3FC-7D968F93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5" y="1305249"/>
            <a:ext cx="10892010" cy="55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250</Words>
  <Application>Microsoft Macintosh PowerPoint</Application>
  <PresentationFormat>Widescreen</PresentationFormat>
  <Paragraphs>70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Futura</vt:lpstr>
      <vt:lpstr>Futura Light</vt:lpstr>
      <vt:lpstr>Futura Medium</vt:lpstr>
      <vt:lpstr>Office Theme</vt:lpstr>
      <vt:lpstr>eMall</vt:lpstr>
      <vt:lpstr>RASD&amp;DD</vt:lpstr>
      <vt:lpstr>Presentazione standard di PowerPoint</vt:lpstr>
      <vt:lpstr>Goals &amp; use-cases of the system   </vt:lpstr>
      <vt:lpstr>Requirements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Deployment architecture</vt:lpstr>
      <vt:lpstr>Presentazione standard di PowerPoint</vt:lpstr>
      <vt:lpstr>Implementation and testing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Umberto Colangelo</cp:lastModifiedBy>
  <cp:revision>40</cp:revision>
  <dcterms:created xsi:type="dcterms:W3CDTF">2020-02-03T09:49:28Z</dcterms:created>
  <dcterms:modified xsi:type="dcterms:W3CDTF">2023-01-09T14:41:07Z</dcterms:modified>
</cp:coreProperties>
</file>