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71" r:id="rId6"/>
    <p:sldId id="266" r:id="rId7"/>
    <p:sldId id="261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C7E12-B341-7ECE-388F-763BB722A003}" v="443" dt="2018-08-06T13:32:0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er, Brandon" userId="10033FFFA3E4630A@LIVE.COM" providerId="AD" clId="Web-{8AECF278-506B-473B-B56A-29B7A4168671}"/>
    <pc:docChg chg="addSld modSld">
      <pc:chgData name="Lauer, Brandon" userId="10033FFFA3E4630A@LIVE.COM" providerId="AD" clId="Web-{8AECF278-506B-473B-B56A-29B7A4168671}" dt="2018-03-06T22:25:50.033" v="253"/>
      <pc:docMkLst>
        <pc:docMk/>
      </pc:docMkLst>
      <pc:sldChg chg="modSp">
        <pc:chgData name="Lauer, Brandon" userId="10033FFFA3E4630A@LIVE.COM" providerId="AD" clId="Web-{8AECF278-506B-473B-B56A-29B7A4168671}" dt="2018-03-06T22:14:56.059" v="99"/>
        <pc:sldMkLst>
          <pc:docMk/>
          <pc:sldMk cId="109857222" sldId="256"/>
        </pc:sldMkLst>
        <pc:spChg chg="mod">
          <ac:chgData name="Lauer, Brandon" userId="10033FFFA3E4630A@LIVE.COM" providerId="AD" clId="Web-{8AECF278-506B-473B-B56A-29B7A4168671}" dt="2018-03-06T22:14:43.152" v="8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uer, Brandon" userId="10033FFFA3E4630A@LIVE.COM" providerId="AD" clId="Web-{8AECF278-506B-473B-B56A-29B7A4168671}" dt="2018-03-06T22:14:56.059" v="99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auer, Brandon" userId="10033FFFA3E4630A@LIVE.COM" providerId="AD" clId="Web-{8AECF278-506B-473B-B56A-29B7A4168671}" dt="2018-03-06T22:25:50.033" v="252"/>
        <pc:sldMkLst>
          <pc:docMk/>
          <pc:sldMk cId="377140547" sldId="257"/>
        </pc:sldMkLst>
        <pc:spChg chg="mod">
          <ac:chgData name="Lauer, Brandon" userId="10033FFFA3E4630A@LIVE.COM" providerId="AD" clId="Web-{8AECF278-506B-473B-B56A-29B7A4168671}" dt="2018-03-06T22:15:40.903" v="110"/>
          <ac:spMkLst>
            <pc:docMk/>
            <pc:sldMk cId="377140547" sldId="257"/>
            <ac:spMk id="2" creationId="{16B90F63-D26F-42C1-AB46-6C74D5FFFB44}"/>
          </ac:spMkLst>
        </pc:spChg>
        <pc:spChg chg="mod">
          <ac:chgData name="Lauer, Brandon" userId="10033FFFA3E4630A@LIVE.COM" providerId="AD" clId="Web-{8AECF278-506B-473B-B56A-29B7A4168671}" dt="2018-03-06T22:25:50.033" v="252"/>
          <ac:spMkLst>
            <pc:docMk/>
            <pc:sldMk cId="377140547" sldId="257"/>
            <ac:spMk id="3" creationId="{CC8C2B37-FA7E-4AD8-8162-0F8DD0053678}"/>
          </ac:spMkLst>
        </pc:spChg>
      </pc:sldChg>
    </pc:docChg>
  </pc:docChgLst>
  <pc:docChgLst>
    <pc:chgData name="Lauer, Brandon" userId="S::1796174@johnabbottcollege.net::b6b20d7a-d0ce-46f2-b817-72ccac58d5ee" providerId="AD" clId="Web-{30BE1413-00FA-4177-A1B3-494654CB7501}"/>
    <pc:docChg chg="addSld modSld">
      <pc:chgData name="Lauer, Brandon" userId="S::1796174@johnabbottcollege.net::b6b20d7a-d0ce-46f2-b817-72ccac58d5ee" providerId="AD" clId="Web-{30BE1413-00FA-4177-A1B3-494654CB7501}" dt="2018-04-12T15:27:49.966" v="30"/>
      <pc:docMkLst>
        <pc:docMk/>
      </pc:docMkLst>
      <pc:sldChg chg="addSp modSp new">
        <pc:chgData name="Lauer, Brandon" userId="S::1796174@johnabbottcollege.net::b6b20d7a-d0ce-46f2-b817-72ccac58d5ee" providerId="AD" clId="Web-{30BE1413-00FA-4177-A1B3-494654CB7501}" dt="2018-04-12T15:27:49.966" v="30"/>
        <pc:sldMkLst>
          <pc:docMk/>
          <pc:sldMk cId="1778877584" sldId="273"/>
        </pc:sldMkLst>
        <pc:spChg chg="mod">
          <ac:chgData name="Lauer, Brandon" userId="S::1796174@johnabbottcollege.net::b6b20d7a-d0ce-46f2-b817-72ccac58d5ee" providerId="AD" clId="Web-{30BE1413-00FA-4177-A1B3-494654CB7501}" dt="2018-04-12T15:23:22.835" v="11"/>
          <ac:spMkLst>
            <pc:docMk/>
            <pc:sldMk cId="1778877584" sldId="273"/>
            <ac:spMk id="2" creationId="{3AAF107C-CFCD-4691-9E89-D9EB7008C297}"/>
          </ac:spMkLst>
        </pc:spChg>
        <pc:picChg chg="add mod">
          <ac:chgData name="Lauer, Brandon" userId="S::1796174@johnabbottcollege.net::b6b20d7a-d0ce-46f2-b817-72ccac58d5ee" providerId="AD" clId="Web-{30BE1413-00FA-4177-A1B3-494654CB7501}" dt="2018-04-12T15:24:45.513" v="19"/>
          <ac:picMkLst>
            <pc:docMk/>
            <pc:sldMk cId="1778877584" sldId="273"/>
            <ac:picMk id="3" creationId="{DA2DD0E7-46B4-4D1B-A13F-636A520F8BD1}"/>
          </ac:picMkLst>
        </pc:picChg>
        <pc:picChg chg="add mod">
          <ac:chgData name="Lauer, Brandon" userId="S::1796174@johnabbottcollege.net::b6b20d7a-d0ce-46f2-b817-72ccac58d5ee" providerId="AD" clId="Web-{30BE1413-00FA-4177-A1B3-494654CB7501}" dt="2018-04-12T15:27:49.966" v="30"/>
          <ac:picMkLst>
            <pc:docMk/>
            <pc:sldMk cId="1778877584" sldId="273"/>
            <ac:picMk id="5" creationId="{EEA7FCB9-4D90-4D38-9184-766D9CB0FB91}"/>
          </ac:picMkLst>
        </pc:picChg>
        <pc:picChg chg="add mod">
          <ac:chgData name="Lauer, Brandon" userId="S::1796174@johnabbottcollege.net::b6b20d7a-d0ce-46f2-b817-72ccac58d5ee" providerId="AD" clId="Web-{30BE1413-00FA-4177-A1B3-494654CB7501}" dt="2018-04-12T15:27:40.403" v="28"/>
          <ac:picMkLst>
            <pc:docMk/>
            <pc:sldMk cId="1778877584" sldId="273"/>
            <ac:picMk id="7" creationId="{FCB5B606-8E12-4B97-9531-4AB6A7FB389B}"/>
          </ac:picMkLst>
        </pc:picChg>
      </pc:sldChg>
    </pc:docChg>
  </pc:docChgLst>
  <pc:docChgLst>
    <pc:chgData name="Lauer, Brandon" userId="10033FFFA3E4630A@LIVE.COM" providerId="AD" clId="Web-{630D32B4-16F9-4E1E-8CAA-1D221F12C044}"/>
    <pc:docChg chg="modSld">
      <pc:chgData name="Lauer, Brandon" userId="10033FFFA3E4630A@LIVE.COM" providerId="AD" clId="Web-{630D32B4-16F9-4E1E-8CAA-1D221F12C044}" dt="2018-03-07T22:02:21.808" v="9"/>
      <pc:docMkLst>
        <pc:docMk/>
      </pc:docMkLst>
      <pc:sldChg chg="delSp modSp">
        <pc:chgData name="Lauer, Brandon" userId="10033FFFA3E4630A@LIVE.COM" providerId="AD" clId="Web-{630D32B4-16F9-4E1E-8CAA-1D221F12C044}" dt="2018-03-07T22:02:21.808" v="9"/>
        <pc:sldMkLst>
          <pc:docMk/>
          <pc:sldMk cId="2101156680" sldId="258"/>
        </pc:sldMkLst>
        <pc:spChg chg="mod">
          <ac:chgData name="Lauer, Brandon" userId="10033FFFA3E4630A@LIVE.COM" providerId="AD" clId="Web-{630D32B4-16F9-4E1E-8CAA-1D221F12C044}" dt="2018-03-07T22:02:07.448" v="6"/>
          <ac:spMkLst>
            <pc:docMk/>
            <pc:sldMk cId="2101156680" sldId="258"/>
            <ac:spMk id="2" creationId="{00000000-0000-0000-0000-000000000000}"/>
          </ac:spMkLst>
        </pc:spChg>
        <pc:spChg chg="del">
          <ac:chgData name="Lauer, Brandon" userId="10033FFFA3E4630A@LIVE.COM" providerId="AD" clId="Web-{630D32B4-16F9-4E1E-8CAA-1D221F12C044}" dt="2018-03-07T22:02:21.808" v="9"/>
          <ac:spMkLst>
            <pc:docMk/>
            <pc:sldMk cId="2101156680" sldId="258"/>
            <ac:spMk id="3" creationId="{00000000-0000-0000-0000-000000000000}"/>
          </ac:spMkLst>
        </pc:spChg>
      </pc:sldChg>
    </pc:docChg>
  </pc:docChgLst>
  <pc:docChgLst>
    <pc:chgData name="Lauer, Brandon" userId="10033FFFA3E4630A@LIVE.COM" providerId="AD" clId="Web-{EDF80C96-87A1-40C7-8AB2-47206C1BCD64}"/>
    <pc:docChg chg="modSld sldOrd">
      <pc:chgData name="Lauer, Brandon" userId="10033FFFA3E4630A@LIVE.COM" providerId="AD" clId="Web-{EDF80C96-87A1-40C7-8AB2-47206C1BCD64}" dt="2018-03-08T14:07:24.401" v="8"/>
      <pc:docMkLst>
        <pc:docMk/>
      </pc:docMkLst>
      <pc:sldChg chg="ord">
        <pc:chgData name="Lauer, Brandon" userId="10033FFFA3E4630A@LIVE.COM" providerId="AD" clId="Web-{EDF80C96-87A1-40C7-8AB2-47206C1BCD64}" dt="2018-03-08T14:06:22.556" v="1"/>
        <pc:sldMkLst>
          <pc:docMk/>
          <pc:sldMk cId="2544899512" sldId="260"/>
        </pc:sldMkLst>
      </pc:sldChg>
      <pc:sldChg chg="ord">
        <pc:chgData name="Lauer, Brandon" userId="10033FFFA3E4630A@LIVE.COM" providerId="AD" clId="Web-{EDF80C96-87A1-40C7-8AB2-47206C1BCD64}" dt="2018-03-08T14:06:32.650" v="2"/>
        <pc:sldMkLst>
          <pc:docMk/>
          <pc:sldMk cId="2366492302" sldId="262"/>
        </pc:sldMkLst>
      </pc:sldChg>
      <pc:sldChg chg="modSp">
        <pc:chgData name="Lauer, Brandon" userId="10033FFFA3E4630A@LIVE.COM" providerId="AD" clId="Web-{EDF80C96-87A1-40C7-8AB2-47206C1BCD64}" dt="2018-03-08T14:07:24.401" v="8"/>
        <pc:sldMkLst>
          <pc:docMk/>
          <pc:sldMk cId="1752075677" sldId="268"/>
        </pc:sldMkLst>
        <pc:picChg chg="mod">
          <ac:chgData name="Lauer, Brandon" userId="10033FFFA3E4630A@LIVE.COM" providerId="AD" clId="Web-{EDF80C96-87A1-40C7-8AB2-47206C1BCD64}" dt="2018-03-08T14:07:20.260" v="7"/>
          <ac:picMkLst>
            <pc:docMk/>
            <pc:sldMk cId="1752075677" sldId="268"/>
            <ac:picMk id="4" creationId="{00000000-0000-0000-0000-000000000000}"/>
          </ac:picMkLst>
        </pc:picChg>
        <pc:picChg chg="mod">
          <ac:chgData name="Lauer, Brandon" userId="10033FFFA3E4630A@LIVE.COM" providerId="AD" clId="Web-{EDF80C96-87A1-40C7-8AB2-47206C1BCD64}" dt="2018-03-08T14:07:24.401" v="8"/>
          <ac:picMkLst>
            <pc:docMk/>
            <pc:sldMk cId="1752075677" sldId="268"/>
            <ac:picMk id="5" creationId="{00000000-0000-0000-0000-000000000000}"/>
          </ac:picMkLst>
        </pc:picChg>
      </pc:sldChg>
    </pc:docChg>
  </pc:docChgLst>
  <pc:docChgLst>
    <pc:chgData name="DiBiase, Roberto" userId="S::1796128@johnabbottcollege.net::8bccd31f-1431-4018-aa4c-4f18ccac84d5" providerId="AD" clId="Web-{7C3F13C3-C4EF-4B0E-B481-B90D4BCC141B}"/>
    <pc:docChg chg="modSld">
      <pc:chgData name="DiBiase, Roberto" userId="S::1796128@johnabbottcollege.net::8bccd31f-1431-4018-aa4c-4f18ccac84d5" providerId="AD" clId="Web-{7C3F13C3-C4EF-4B0E-B481-B90D4BCC141B}" dt="2018-04-12T13:29:41.552" v="51"/>
      <pc:docMkLst>
        <pc:docMk/>
      </pc:docMkLst>
      <pc:sldChg chg="modSp">
        <pc:chgData name="DiBiase, Roberto" userId="S::1796128@johnabbottcollege.net::8bccd31f-1431-4018-aa4c-4f18ccac84d5" providerId="AD" clId="Web-{7C3F13C3-C4EF-4B0E-B481-B90D4BCC141B}" dt="2018-04-12T13:29:09.285" v="48"/>
        <pc:sldMkLst>
          <pc:docMk/>
          <pc:sldMk cId="2101156680" sldId="258"/>
        </pc:sldMkLst>
        <pc:spChg chg="mod">
          <ac:chgData name="DiBiase, Roberto" userId="S::1796128@johnabbottcollege.net::8bccd31f-1431-4018-aa4c-4f18ccac84d5" providerId="AD" clId="Web-{7C3F13C3-C4EF-4B0E-B481-B90D4BCC141B}" dt="2018-04-12T13:29:09.285" v="48"/>
          <ac:spMkLst>
            <pc:docMk/>
            <pc:sldMk cId="2101156680" sldId="258"/>
            <ac:spMk id="2" creationId="{00000000-0000-0000-0000-000000000000}"/>
          </ac:spMkLst>
        </pc:spChg>
      </pc:sldChg>
      <pc:sldChg chg="addSp modSp">
        <pc:chgData name="DiBiase, Roberto" userId="S::1796128@johnabbottcollege.net::8bccd31f-1431-4018-aa4c-4f18ccac84d5" providerId="AD" clId="Web-{7C3F13C3-C4EF-4B0E-B481-B90D4BCC141B}" dt="2018-04-12T13:27:06.188" v="35"/>
        <pc:sldMkLst>
          <pc:docMk/>
          <pc:sldMk cId="2701638779" sldId="261"/>
        </pc:sldMkLst>
        <pc:picChg chg="mod">
          <ac:chgData name="DiBiase, Roberto" userId="S::1796128@johnabbottcollege.net::8bccd31f-1431-4018-aa4c-4f18ccac84d5" providerId="AD" clId="Web-{7C3F13C3-C4EF-4B0E-B481-B90D4BCC141B}" dt="2018-04-12T13:25:57.999" v="29"/>
          <ac:picMkLst>
            <pc:docMk/>
            <pc:sldMk cId="2701638779" sldId="261"/>
            <ac:picMk id="3" creationId="{E9447968-FA43-43C3-BE73-CE5B94758670}"/>
          </ac:picMkLst>
        </pc:picChg>
        <pc:picChg chg="add mod">
          <ac:chgData name="DiBiase, Roberto" userId="S::1796128@johnabbottcollege.net::8bccd31f-1431-4018-aa4c-4f18ccac84d5" providerId="AD" clId="Web-{7C3F13C3-C4EF-4B0E-B481-B90D4BCC141B}" dt="2018-04-12T13:27:06.188" v="35"/>
          <ac:picMkLst>
            <pc:docMk/>
            <pc:sldMk cId="2701638779" sldId="261"/>
            <ac:picMk id="4" creationId="{6F6F2CD9-BAAF-4717-B8A7-54C8D3EC8ED7}"/>
          </ac:picMkLst>
        </pc:picChg>
        <pc:picChg chg="mod">
          <ac:chgData name="DiBiase, Roberto" userId="S::1796128@johnabbottcollege.net::8bccd31f-1431-4018-aa4c-4f18ccac84d5" providerId="AD" clId="Web-{7C3F13C3-C4EF-4B0E-B481-B90D4BCC141B}" dt="2018-04-12T13:26:12.812" v="30"/>
          <ac:picMkLst>
            <pc:docMk/>
            <pc:sldMk cId="2701638779" sldId="261"/>
            <ac:picMk id="5" creationId="{5CD47DFE-3B47-4C56-901F-0FD472B490CE}"/>
          </ac:picMkLst>
        </pc:picChg>
      </pc:sldChg>
      <pc:sldChg chg="modSp">
        <pc:chgData name="DiBiase, Roberto" userId="S::1796128@johnabbottcollege.net::8bccd31f-1431-4018-aa4c-4f18ccac84d5" providerId="AD" clId="Web-{7C3F13C3-C4EF-4B0E-B481-B90D4BCC141B}" dt="2018-04-12T13:29:41.552" v="51"/>
        <pc:sldMkLst>
          <pc:docMk/>
          <pc:sldMk cId="2414349577" sldId="263"/>
        </pc:sldMkLst>
        <pc:spChg chg="mod">
          <ac:chgData name="DiBiase, Roberto" userId="S::1796128@johnabbottcollege.net::8bccd31f-1431-4018-aa4c-4f18ccac84d5" providerId="AD" clId="Web-{7C3F13C3-C4EF-4B0E-B481-B90D4BCC141B}" dt="2018-04-12T13:29:41.552" v="51"/>
          <ac:spMkLst>
            <pc:docMk/>
            <pc:sldMk cId="2414349577" sldId="263"/>
            <ac:spMk id="3" creationId="{00000000-0000-0000-0000-000000000000}"/>
          </ac:spMkLst>
        </pc:spChg>
      </pc:sldChg>
      <pc:sldChg chg="modSp">
        <pc:chgData name="DiBiase, Roberto" userId="S::1796128@johnabbottcollege.net::8bccd31f-1431-4018-aa4c-4f18ccac84d5" providerId="AD" clId="Web-{7C3F13C3-C4EF-4B0E-B481-B90D4BCC141B}" dt="2018-04-12T13:29:32.239" v="50"/>
        <pc:sldMkLst>
          <pc:docMk/>
          <pc:sldMk cId="4146503790" sldId="264"/>
        </pc:sldMkLst>
        <pc:spChg chg="mod">
          <ac:chgData name="DiBiase, Roberto" userId="S::1796128@johnabbottcollege.net::8bccd31f-1431-4018-aa4c-4f18ccac84d5" providerId="AD" clId="Web-{7C3F13C3-C4EF-4B0E-B481-B90D4BCC141B}" dt="2018-04-12T13:29:24.379" v="49"/>
          <ac:spMkLst>
            <pc:docMk/>
            <pc:sldMk cId="4146503790" sldId="264"/>
            <ac:spMk id="2" creationId="{00000000-0000-0000-0000-000000000000}"/>
          </ac:spMkLst>
        </pc:spChg>
        <pc:spChg chg="mod">
          <ac:chgData name="DiBiase, Roberto" userId="S::1796128@johnabbottcollege.net::8bccd31f-1431-4018-aa4c-4f18ccac84d5" providerId="AD" clId="Web-{7C3F13C3-C4EF-4B0E-B481-B90D4BCC141B}" dt="2018-04-12T13:29:32.239" v="50"/>
          <ac:spMkLst>
            <pc:docMk/>
            <pc:sldMk cId="4146503790" sldId="264"/>
            <ac:spMk id="3" creationId="{00000000-0000-0000-0000-000000000000}"/>
          </ac:spMkLst>
        </pc:spChg>
      </pc:sldChg>
      <pc:sldChg chg="modSp">
        <pc:chgData name="DiBiase, Roberto" userId="S::1796128@johnabbottcollege.net::8bccd31f-1431-4018-aa4c-4f18ccac84d5" providerId="AD" clId="Web-{7C3F13C3-C4EF-4B0E-B481-B90D4BCC141B}" dt="2018-04-12T13:28:57.769" v="46"/>
        <pc:sldMkLst>
          <pc:docMk/>
          <pc:sldMk cId="1444387588" sldId="265"/>
        </pc:sldMkLst>
        <pc:picChg chg="mod">
          <ac:chgData name="DiBiase, Roberto" userId="S::1796128@johnabbottcollege.net::8bccd31f-1431-4018-aa4c-4f18ccac84d5" providerId="AD" clId="Web-{7C3F13C3-C4EF-4B0E-B481-B90D4BCC141B}" dt="2018-04-12T13:28:57.769" v="46"/>
          <ac:picMkLst>
            <pc:docMk/>
            <pc:sldMk cId="1444387588" sldId="265"/>
            <ac:picMk id="2" creationId="{3BB3DB29-1D35-4E06-860B-0748EDB95A6F}"/>
          </ac:picMkLst>
        </pc:picChg>
      </pc:sldChg>
      <pc:sldChg chg="addSp delSp modSp">
        <pc:chgData name="DiBiase, Roberto" userId="S::1796128@johnabbottcollege.net::8bccd31f-1431-4018-aa4c-4f18ccac84d5" providerId="AD" clId="Web-{7C3F13C3-C4EF-4B0E-B481-B90D4BCC141B}" dt="2018-04-12T13:29:01.738" v="47"/>
        <pc:sldMkLst>
          <pc:docMk/>
          <pc:sldMk cId="885990121" sldId="266"/>
        </pc:sldMkLst>
        <pc:picChg chg="del">
          <ac:chgData name="DiBiase, Roberto" userId="S::1796128@johnabbottcollege.net::8bccd31f-1431-4018-aa4c-4f18ccac84d5" providerId="AD" clId="Web-{7C3F13C3-C4EF-4B0E-B481-B90D4BCC141B}" dt="2018-04-12T13:28:26.534" v="36"/>
          <ac:picMkLst>
            <pc:docMk/>
            <pc:sldMk cId="885990121" sldId="266"/>
            <ac:picMk id="2" creationId="{BD43EBEF-615C-4957-BED1-8A589757D365}"/>
          </ac:picMkLst>
        </pc:picChg>
        <pc:picChg chg="add mod">
          <ac:chgData name="DiBiase, Roberto" userId="S::1796128@johnabbottcollege.net::8bccd31f-1431-4018-aa4c-4f18ccac84d5" providerId="AD" clId="Web-{7C3F13C3-C4EF-4B0E-B481-B90D4BCC141B}" dt="2018-04-12T13:29:01.738" v="47"/>
          <ac:picMkLst>
            <pc:docMk/>
            <pc:sldMk cId="885990121" sldId="266"/>
            <ac:picMk id="3" creationId="{BF38A867-1276-4F76-AEC9-35B96622614E}"/>
          </ac:picMkLst>
        </pc:picChg>
      </pc:sldChg>
      <pc:sldChg chg="addSp delSp modSp mod setBg">
        <pc:chgData name="DiBiase, Roberto" userId="S::1796128@johnabbottcollege.net::8bccd31f-1431-4018-aa4c-4f18ccac84d5" providerId="AD" clId="Web-{7C3F13C3-C4EF-4B0E-B481-B90D4BCC141B}" dt="2018-04-12T13:25:09.685" v="24"/>
        <pc:sldMkLst>
          <pc:docMk/>
          <pc:sldMk cId="1752075677" sldId="268"/>
        </pc:sldMkLst>
        <pc:spChg chg="mod">
          <ac:chgData name="DiBiase, Roberto" userId="S::1796128@johnabbottcollege.net::8bccd31f-1431-4018-aa4c-4f18ccac84d5" providerId="AD" clId="Web-{7C3F13C3-C4EF-4B0E-B481-B90D4BCC141B}" dt="2018-04-12T13:23:40.136" v="18"/>
          <ac:spMkLst>
            <pc:docMk/>
            <pc:sldMk cId="1752075677" sldId="268"/>
            <ac:spMk id="15" creationId="{29BF9CA7-DEA1-44B5-8E8A-356D6688AEF4}"/>
          </ac:spMkLst>
        </pc:spChg>
        <pc:grpChg chg="add del">
          <ac:chgData name="DiBiase, Roberto" userId="S::1796128@johnabbottcollege.net::8bccd31f-1431-4018-aa4c-4f18ccac84d5" providerId="AD" clId="Web-{7C3F13C3-C4EF-4B0E-B481-B90D4BCC141B}" dt="2018-04-12T13:22:26.822" v="2"/>
          <ac:grpSpMkLst>
            <pc:docMk/>
            <pc:sldMk cId="1752075677" sldId="268"/>
            <ac:grpSpMk id="20" creationId="{E510C4A2-9496-4BC9-989D-83EF9A39954A}"/>
          </ac:grpSpMkLst>
        </pc:grpChg>
        <pc:picChg chg="mod">
          <ac:chgData name="DiBiase, Roberto" userId="S::1796128@johnabbottcollege.net::8bccd31f-1431-4018-aa4c-4f18ccac84d5" providerId="AD" clId="Web-{7C3F13C3-C4EF-4B0E-B481-B90D4BCC141B}" dt="2018-04-12T13:23:25.589" v="15"/>
          <ac:picMkLst>
            <pc:docMk/>
            <pc:sldMk cId="1752075677" sldId="268"/>
            <ac:picMk id="2" creationId="{CB6F508F-AA54-4511-B233-369321DC8D34}"/>
          </ac:picMkLst>
        </pc:picChg>
        <pc:picChg chg="add mod ord">
          <ac:chgData name="DiBiase, Roberto" userId="S::1796128@johnabbottcollege.net::8bccd31f-1431-4018-aa4c-4f18ccac84d5" providerId="AD" clId="Web-{7C3F13C3-C4EF-4B0E-B481-B90D4BCC141B}" dt="2018-04-12T13:23:46.636" v="20"/>
          <ac:picMkLst>
            <pc:docMk/>
            <pc:sldMk cId="1752075677" sldId="268"/>
            <ac:picMk id="3" creationId="{802DDCDC-DB20-4DFF-9E3F-7CF69F635904}"/>
          </ac:picMkLst>
        </pc:picChg>
        <pc:picChg chg="del mod ord">
          <ac:chgData name="DiBiase, Roberto" userId="S::1796128@johnabbottcollege.net::8bccd31f-1431-4018-aa4c-4f18ccac84d5" providerId="AD" clId="Web-{7C3F13C3-C4EF-4B0E-B481-B90D4BCC141B}" dt="2018-04-12T13:22:53.416" v="6"/>
          <ac:picMkLst>
            <pc:docMk/>
            <pc:sldMk cId="1752075677" sldId="268"/>
            <ac:picMk id="4" creationId="{ABB423C1-262F-422A-B2CE-F452CF765276}"/>
          </ac:picMkLst>
        </pc:picChg>
        <pc:picChg chg="add mod">
          <ac:chgData name="DiBiase, Roberto" userId="S::1796128@johnabbottcollege.net::8bccd31f-1431-4018-aa4c-4f18ccac84d5" providerId="AD" clId="Web-{7C3F13C3-C4EF-4B0E-B481-B90D4BCC141B}" dt="2018-04-12T13:25:09.685" v="24"/>
          <ac:picMkLst>
            <pc:docMk/>
            <pc:sldMk cId="1752075677" sldId="268"/>
            <ac:picMk id="6" creationId="{BB67F1FC-9F23-40C6-9695-9E439FB2EAE0}"/>
          </ac:picMkLst>
        </pc:picChg>
      </pc:sldChg>
    </pc:docChg>
  </pc:docChgLst>
  <pc:docChgLst>
    <pc:chgData name="DiBiase, Roberto" userId="S::1796128@johnabbottcollege.net::8bccd31f-1431-4018-aa4c-4f18ccac84d5" providerId="AD" clId="Web-{13E8874D-1A5B-4BAB-90C3-42DFA3A8DF96}"/>
    <pc:docChg chg="modSld">
      <pc:chgData name="DiBiase, Roberto" userId="S::1796128@johnabbottcollege.net::8bccd31f-1431-4018-aa4c-4f18ccac84d5" providerId="AD" clId="Web-{13E8874D-1A5B-4BAB-90C3-42DFA3A8DF96}" dt="2018-04-12T02:45:16.665" v="87"/>
      <pc:docMkLst>
        <pc:docMk/>
      </pc:docMkLst>
      <pc:sldChg chg="addSp delSp modSp mod modClrScheme chgLayout">
        <pc:chgData name="DiBiase, Roberto" userId="S::1796128@johnabbottcollege.net::8bccd31f-1431-4018-aa4c-4f18ccac84d5" providerId="AD" clId="Web-{13E8874D-1A5B-4BAB-90C3-42DFA3A8DF96}" dt="2018-04-12T02:44:36.477" v="82"/>
        <pc:sldMkLst>
          <pc:docMk/>
          <pc:sldMk cId="1752075677" sldId="268"/>
        </pc:sldMkLst>
        <pc:spChg chg="add del mod ord">
          <ac:chgData name="DiBiase, Roberto" userId="S::1796128@johnabbottcollege.net::8bccd31f-1431-4018-aa4c-4f18ccac84d5" providerId="AD" clId="Web-{13E8874D-1A5B-4BAB-90C3-42DFA3A8DF96}" dt="2018-04-12T02:43:45.694" v="21"/>
          <ac:spMkLst>
            <pc:docMk/>
            <pc:sldMk cId="1752075677" sldId="268"/>
            <ac:spMk id="11" creationId="{969B8638-B736-4B06-85EB-89BB590A708A}"/>
          </ac:spMkLst>
        </pc:spChg>
        <pc:spChg chg="add del mod ord">
          <ac:chgData name="DiBiase, Roberto" userId="S::1796128@johnabbottcollege.net::8bccd31f-1431-4018-aa4c-4f18ccac84d5" providerId="AD" clId="Web-{13E8874D-1A5B-4BAB-90C3-42DFA3A8DF96}" dt="2018-04-12T02:43:45.694" v="21"/>
          <ac:spMkLst>
            <pc:docMk/>
            <pc:sldMk cId="1752075677" sldId="268"/>
            <ac:spMk id="13" creationId="{E8F85D49-9927-490F-BC2D-11C0A43492BD}"/>
          </ac:spMkLst>
        </pc:spChg>
        <pc:spChg chg="add mod ord">
          <ac:chgData name="DiBiase, Roberto" userId="S::1796128@johnabbottcollege.net::8bccd31f-1431-4018-aa4c-4f18ccac84d5" providerId="AD" clId="Web-{13E8874D-1A5B-4BAB-90C3-42DFA3A8DF96}" dt="2018-04-12T02:44:36.477" v="82"/>
          <ac:spMkLst>
            <pc:docMk/>
            <pc:sldMk cId="1752075677" sldId="268"/>
            <ac:spMk id="15" creationId="{29BF9CA7-DEA1-44B5-8E8A-356D6688AEF4}"/>
          </ac:spMkLst>
        </pc:spChg>
        <pc:picChg chg="add mod">
          <ac:chgData name="DiBiase, Roberto" userId="S::1796128@johnabbottcollege.net::8bccd31f-1431-4018-aa4c-4f18ccac84d5" providerId="AD" clId="Web-{13E8874D-1A5B-4BAB-90C3-42DFA3A8DF96}" dt="2018-04-12T02:42:55.770" v="13"/>
          <ac:picMkLst>
            <pc:docMk/>
            <pc:sldMk cId="1752075677" sldId="268"/>
            <ac:picMk id="2" creationId="{CB6F508F-AA54-4511-B233-369321DC8D34}"/>
          </ac:picMkLst>
        </pc:picChg>
        <pc:picChg chg="add mod">
          <ac:chgData name="DiBiase, Roberto" userId="S::1796128@johnabbottcollege.net::8bccd31f-1431-4018-aa4c-4f18ccac84d5" providerId="AD" clId="Web-{13E8874D-1A5B-4BAB-90C3-42DFA3A8DF96}" dt="2018-04-12T02:43:04.442" v="15"/>
          <ac:picMkLst>
            <pc:docMk/>
            <pc:sldMk cId="1752075677" sldId="268"/>
            <ac:picMk id="4" creationId="{ABB423C1-262F-422A-B2CE-F452CF765276}"/>
          </ac:picMkLst>
        </pc:picChg>
        <pc:picChg chg="add del mod">
          <ac:chgData name="DiBiase, Roberto" userId="S::1796128@johnabbottcollege.net::8bccd31f-1431-4018-aa4c-4f18ccac84d5" providerId="AD" clId="Web-{13E8874D-1A5B-4BAB-90C3-42DFA3A8DF96}" dt="2018-04-12T02:43:15.036" v="17"/>
          <ac:picMkLst>
            <pc:docMk/>
            <pc:sldMk cId="1752075677" sldId="268"/>
            <ac:picMk id="6" creationId="{D77476EC-0F68-4A41-B964-BDE82D273ED9}"/>
          </ac:picMkLst>
        </pc:picChg>
        <pc:picChg chg="add del mod">
          <ac:chgData name="DiBiase, Roberto" userId="S::1796128@johnabbottcollege.net::8bccd31f-1431-4018-aa4c-4f18ccac84d5" providerId="AD" clId="Web-{13E8874D-1A5B-4BAB-90C3-42DFA3A8DF96}" dt="2018-04-12T02:43:29.318" v="19"/>
          <ac:picMkLst>
            <pc:docMk/>
            <pc:sldMk cId="1752075677" sldId="268"/>
            <ac:picMk id="8" creationId="{04532C32-0102-45C7-B451-648A53507EB9}"/>
          </ac:picMkLst>
        </pc:picChg>
      </pc:sldChg>
      <pc:sldChg chg="delSp modSp">
        <pc:chgData name="DiBiase, Roberto" userId="S::1796128@johnabbottcollege.net::8bccd31f-1431-4018-aa4c-4f18ccac84d5" providerId="AD" clId="Web-{13E8874D-1A5B-4BAB-90C3-42DFA3A8DF96}" dt="2018-04-12T02:45:16.665" v="86"/>
        <pc:sldMkLst>
          <pc:docMk/>
          <pc:sldMk cId="1524729827" sldId="270"/>
        </pc:sldMkLst>
        <pc:spChg chg="mod">
          <ac:chgData name="DiBiase, Roberto" userId="S::1796128@johnabbottcollege.net::8bccd31f-1431-4018-aa4c-4f18ccac84d5" providerId="AD" clId="Web-{13E8874D-1A5B-4BAB-90C3-42DFA3A8DF96}" dt="2018-04-12T02:45:16.665" v="86"/>
          <ac:spMkLst>
            <pc:docMk/>
            <pc:sldMk cId="1524729827" sldId="270"/>
            <ac:spMk id="3" creationId="{6FC3AC05-5923-4AE5-9A2D-27788E82275D}"/>
          </ac:spMkLst>
        </pc:spChg>
        <pc:spChg chg="del">
          <ac:chgData name="DiBiase, Roberto" userId="S::1796128@johnabbottcollege.net::8bccd31f-1431-4018-aa4c-4f18ccac84d5" providerId="AD" clId="Web-{13E8874D-1A5B-4BAB-90C3-42DFA3A8DF96}" dt="2018-04-12T02:45:10.337" v="83"/>
          <ac:spMkLst>
            <pc:docMk/>
            <pc:sldMk cId="1524729827" sldId="270"/>
            <ac:spMk id="5" creationId="{A39DEA09-5E64-40C2-BB18-D13494785D56}"/>
          </ac:spMkLst>
        </pc:spChg>
      </pc:sldChg>
    </pc:docChg>
  </pc:docChgLst>
  <pc:docChgLst>
    <pc:chgData name="DiBiase, Roberto" userId="S::1796128@johnabbottcollege.net::8bccd31f-1431-4018-aa4c-4f18ccac84d5" providerId="AD" clId="Web-{22EC7E12-B341-7ECE-388F-763BB722A003}"/>
    <pc:docChg chg="addSld delSld modSld">
      <pc:chgData name="DiBiase, Roberto" userId="S::1796128@johnabbottcollege.net::8bccd31f-1431-4018-aa4c-4f18ccac84d5" providerId="AD" clId="Web-{22EC7E12-B341-7ECE-388F-763BB722A003}" dt="2018-08-06T13:43:22.968" v="864" actId="20577"/>
      <pc:docMkLst>
        <pc:docMk/>
      </pc:docMkLst>
      <pc:sldChg chg="modSp">
        <pc:chgData name="DiBiase, Roberto" userId="S::1796128@johnabbottcollege.net::8bccd31f-1431-4018-aa4c-4f18ccac84d5" providerId="AD" clId="Web-{22EC7E12-B341-7ECE-388F-763BB722A003}" dt="2018-08-06T13:06:59.502" v="87" actId="20577"/>
        <pc:sldMkLst>
          <pc:docMk/>
          <pc:sldMk cId="109857222" sldId="256"/>
        </pc:sldMkLst>
        <pc:spChg chg="mod">
          <ac:chgData name="DiBiase, Roberto" userId="S::1796128@johnabbottcollege.net::8bccd31f-1431-4018-aa4c-4f18ccac84d5" providerId="AD" clId="Web-{22EC7E12-B341-7ECE-388F-763BB722A003}" dt="2018-08-06T13:06:23.922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Biase, Roberto" userId="S::1796128@johnabbottcollege.net::8bccd31f-1431-4018-aa4c-4f18ccac84d5" providerId="AD" clId="Web-{22EC7E12-B341-7ECE-388F-763BB722A003}" dt="2018-08-06T13:06:59.502" v="8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iBiase, Roberto" userId="S::1796128@johnabbottcollege.net::8bccd31f-1431-4018-aa4c-4f18ccac84d5" providerId="AD" clId="Web-{22EC7E12-B341-7ECE-388F-763BB722A003}" dt="2018-08-06T13:43:21.437" v="862" actId="20577"/>
        <pc:sldMkLst>
          <pc:docMk/>
          <pc:sldMk cId="377140547" sldId="257"/>
        </pc:sldMkLst>
        <pc:spChg chg="mod">
          <ac:chgData name="DiBiase, Roberto" userId="S::1796128@johnabbottcollege.net::8bccd31f-1431-4018-aa4c-4f18ccac84d5" providerId="AD" clId="Web-{22EC7E12-B341-7ECE-388F-763BB722A003}" dt="2018-08-06T13:43:21.437" v="862" actId="20577"/>
          <ac:spMkLst>
            <pc:docMk/>
            <pc:sldMk cId="377140547" sldId="257"/>
            <ac:spMk id="2" creationId="{16B90F63-D26F-42C1-AB46-6C74D5FFFB44}"/>
          </ac:spMkLst>
        </pc:spChg>
        <pc:spChg chg="mod">
          <ac:chgData name="DiBiase, Roberto" userId="S::1796128@johnabbottcollege.net::8bccd31f-1431-4018-aa4c-4f18ccac84d5" providerId="AD" clId="Web-{22EC7E12-B341-7ECE-388F-763BB722A003}" dt="2018-08-06T13:43:18.546" v="861" actId="1076"/>
          <ac:spMkLst>
            <pc:docMk/>
            <pc:sldMk cId="377140547" sldId="257"/>
            <ac:spMk id="3" creationId="{CC8C2B37-FA7E-4AD8-8162-0F8DD0053678}"/>
          </ac:spMkLst>
        </pc:spChg>
        <pc:spChg chg="mod">
          <ac:chgData name="DiBiase, Roberto" userId="S::1796128@johnabbottcollege.net::8bccd31f-1431-4018-aa4c-4f18ccac84d5" providerId="AD" clId="Web-{22EC7E12-B341-7ECE-388F-763BB722A003}" dt="2018-08-06T13:43:11.827" v="860" actId="1076"/>
          <ac:spMkLst>
            <pc:docMk/>
            <pc:sldMk cId="377140547" sldId="257"/>
            <ac:spMk id="4" creationId="{16B90F63-D26F-42C1-AB46-6C74D5FFFB44}"/>
          </ac:spMkLst>
        </pc:spChg>
      </pc:sldChg>
      <pc:sldChg chg="addSp delSp modSp">
        <pc:chgData name="DiBiase, Roberto" userId="S::1796128@johnabbottcollege.net::8bccd31f-1431-4018-aa4c-4f18ccac84d5" providerId="AD" clId="Web-{22EC7E12-B341-7ECE-388F-763BB722A003}" dt="2018-08-06T13:17:05.982" v="423" actId="1076"/>
        <pc:sldMkLst>
          <pc:docMk/>
          <pc:sldMk cId="2101156680" sldId="258"/>
        </pc:sldMkLst>
        <pc:spChg chg="mod">
          <ac:chgData name="DiBiase, Roberto" userId="S::1796128@johnabbottcollege.net::8bccd31f-1431-4018-aa4c-4f18ccac84d5" providerId="AD" clId="Web-{22EC7E12-B341-7ECE-388F-763BB722A003}" dt="2018-08-06T13:16:37.494" v="417" actId="1076"/>
          <ac:spMkLst>
            <pc:docMk/>
            <pc:sldMk cId="2101156680" sldId="258"/>
            <ac:spMk id="2" creationId="{00000000-0000-0000-0000-000000000000}"/>
          </ac:spMkLst>
        </pc:spChg>
        <pc:spChg chg="add">
          <ac:chgData name="DiBiase, Roberto" userId="S::1796128@johnabbottcollege.net::8bccd31f-1431-4018-aa4c-4f18ccac84d5" providerId="AD" clId="Web-{22EC7E12-B341-7ECE-388F-763BB722A003}" dt="2018-08-06T13:16:11.939" v="410"/>
          <ac:spMkLst>
            <pc:docMk/>
            <pc:sldMk cId="2101156680" sldId="258"/>
            <ac:spMk id="17" creationId="{C2D8D2AF-46EE-45B6-88E4-3F6E08785C31}"/>
          </ac:spMkLst>
        </pc:spChg>
        <pc:spChg chg="add mod">
          <ac:chgData name="DiBiase, Roberto" userId="S::1796128@johnabbottcollege.net::8bccd31f-1431-4018-aa4c-4f18ccac84d5" providerId="AD" clId="Web-{22EC7E12-B341-7ECE-388F-763BB722A003}" dt="2018-08-06T13:16:54.152" v="421" actId="14100"/>
          <ac:spMkLst>
            <pc:docMk/>
            <pc:sldMk cId="2101156680" sldId="258"/>
            <ac:spMk id="27" creationId="{E25ADA56-112C-41F7-9B50-1DA781F5E04C}"/>
          </ac:spMkLst>
        </pc:spChg>
        <pc:grpChg chg="add">
          <ac:chgData name="DiBiase, Roberto" userId="S::1796128@johnabbottcollege.net::8bccd31f-1431-4018-aa4c-4f18ccac84d5" providerId="AD" clId="Web-{22EC7E12-B341-7ECE-388F-763BB722A003}" dt="2018-08-06T13:16:11.939" v="410"/>
          <ac:grpSpMkLst>
            <pc:docMk/>
            <pc:sldMk cId="2101156680" sldId="258"/>
            <ac:grpSpMk id="9" creationId="{25363578-2A8C-4658-87B5-C5912F542358}"/>
          </ac:grpSpMkLst>
        </pc:grpChg>
        <pc:grpChg chg="add">
          <ac:chgData name="DiBiase, Roberto" userId="S::1796128@johnabbottcollege.net::8bccd31f-1431-4018-aa4c-4f18ccac84d5" providerId="AD" clId="Web-{22EC7E12-B341-7ECE-388F-763BB722A003}" dt="2018-08-06T13:16:11.939" v="410"/>
          <ac:grpSpMkLst>
            <pc:docMk/>
            <pc:sldMk cId="2101156680" sldId="258"/>
            <ac:grpSpMk id="19" creationId="{235A0B41-F3B5-479A-95F8-DA6AB02BB3C8}"/>
          </ac:grpSpMkLst>
        </pc:grpChg>
        <pc:picChg chg="del">
          <ac:chgData name="DiBiase, Roberto" userId="S::1796128@johnabbottcollege.net::8bccd31f-1431-4018-aa4c-4f18ccac84d5" providerId="AD" clId="Web-{22EC7E12-B341-7ECE-388F-763BB722A003}" dt="2018-08-06T13:09:44.464" v="395"/>
          <ac:picMkLst>
            <pc:docMk/>
            <pc:sldMk cId="2101156680" sldId="258"/>
            <ac:picMk id="3" creationId="{5B6EB6EA-4810-4658-809E-45E35CF00903}"/>
          </ac:picMkLst>
        </pc:picChg>
        <pc:picChg chg="add mod">
          <ac:chgData name="DiBiase, Roberto" userId="S::1796128@johnabbottcollege.net::8bccd31f-1431-4018-aa4c-4f18ccac84d5" providerId="AD" clId="Web-{22EC7E12-B341-7ECE-388F-763BB722A003}" dt="2018-08-06T13:17:05.982" v="423" actId="1076"/>
          <ac:picMkLst>
            <pc:docMk/>
            <pc:sldMk cId="2101156680" sldId="258"/>
            <ac:picMk id="4" creationId="{AA35B347-B14B-48D7-BFA0-20E9A190F3CF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09:43.902" v="394"/>
          <ac:picMkLst>
            <pc:docMk/>
            <pc:sldMk cId="2101156680" sldId="258"/>
            <ac:picMk id="5" creationId="{6C70237F-B435-4291-BAC7-B406CA5CB46D}"/>
          </ac:picMkLst>
        </pc:picChg>
      </pc:sldChg>
      <pc:sldChg chg="del">
        <pc:chgData name="DiBiase, Roberto" userId="S::1796128@johnabbottcollege.net::8bccd31f-1431-4018-aa4c-4f18ccac84d5" providerId="AD" clId="Web-{22EC7E12-B341-7ECE-388F-763BB722A003}" dt="2018-08-06T13:31:34.461" v="696"/>
        <pc:sldMkLst>
          <pc:docMk/>
          <pc:sldMk cId="2544899512" sldId="260"/>
        </pc:sldMkLst>
      </pc:sldChg>
      <pc:sldChg chg="addSp delSp modSp">
        <pc:chgData name="DiBiase, Roberto" userId="S::1796128@johnabbottcollege.net::8bccd31f-1431-4018-aa4c-4f18ccac84d5" providerId="AD" clId="Web-{22EC7E12-B341-7ECE-388F-763BB722A003}" dt="2018-08-06T13:31:06.225" v="691" actId="1076"/>
        <pc:sldMkLst>
          <pc:docMk/>
          <pc:sldMk cId="2701638779" sldId="261"/>
        </pc:sldMkLst>
        <pc:spChg chg="del mod">
          <ac:chgData name="DiBiase, Roberto" userId="S::1796128@johnabbottcollege.net::8bccd31f-1431-4018-aa4c-4f18ccac84d5" providerId="AD" clId="Web-{22EC7E12-B341-7ECE-388F-763BB722A003}" dt="2018-08-06T13:28:43.107" v="682"/>
          <ac:spMkLst>
            <pc:docMk/>
            <pc:sldMk cId="2701638779" sldId="261"/>
            <ac:spMk id="6" creationId="{6972B7DD-90CA-47D4-BAC7-A1C486B1477E}"/>
          </ac:spMkLst>
        </pc:spChg>
        <pc:spChg chg="add del mod">
          <ac:chgData name="DiBiase, Roberto" userId="S::1796128@johnabbottcollege.net::8bccd31f-1431-4018-aa4c-4f18ccac84d5" providerId="AD" clId="Web-{22EC7E12-B341-7ECE-388F-763BB722A003}" dt="2018-08-06T13:29:22.859" v="687"/>
          <ac:spMkLst>
            <pc:docMk/>
            <pc:sldMk cId="2701638779" sldId="261"/>
            <ac:spMk id="8" creationId="{BF495679-4F0F-4C02-B812-8C02E11BBD2E}"/>
          </ac:spMkLst>
        </pc:spChg>
        <pc:picChg chg="del">
          <ac:chgData name="DiBiase, Roberto" userId="S::1796128@johnabbottcollege.net::8bccd31f-1431-4018-aa4c-4f18ccac84d5" providerId="AD" clId="Web-{22EC7E12-B341-7ECE-388F-763BB722A003}" dt="2018-08-06T13:28:37.388" v="676"/>
          <ac:picMkLst>
            <pc:docMk/>
            <pc:sldMk cId="2701638779" sldId="261"/>
            <ac:picMk id="3" creationId="{E9447968-FA43-43C3-BE73-CE5B94758670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28:38.357" v="677"/>
          <ac:picMkLst>
            <pc:docMk/>
            <pc:sldMk cId="2701638779" sldId="261"/>
            <ac:picMk id="4" creationId="{6F6F2CD9-BAAF-4717-B8A7-54C8D3EC8ED7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28:36.779" v="675"/>
          <ac:picMkLst>
            <pc:docMk/>
            <pc:sldMk cId="2701638779" sldId="261"/>
            <ac:picMk id="5" creationId="{5CD47DFE-3B47-4C56-901F-0FD472B490CE}"/>
          </ac:picMkLst>
        </pc:picChg>
        <pc:picChg chg="add mod">
          <ac:chgData name="DiBiase, Roberto" userId="S::1796128@johnabbottcollege.net::8bccd31f-1431-4018-aa4c-4f18ccac84d5" providerId="AD" clId="Web-{22EC7E12-B341-7ECE-388F-763BB722A003}" dt="2018-08-06T13:31:06.225" v="691" actId="1076"/>
          <ac:picMkLst>
            <pc:docMk/>
            <pc:sldMk cId="2701638779" sldId="261"/>
            <ac:picMk id="9" creationId="{622984B2-A300-4EB2-9AF0-8C553B546C2C}"/>
          </ac:picMkLst>
        </pc:picChg>
      </pc:sldChg>
      <pc:sldChg chg="del">
        <pc:chgData name="DiBiase, Roberto" userId="S::1796128@johnabbottcollege.net::8bccd31f-1431-4018-aa4c-4f18ccac84d5" providerId="AD" clId="Web-{22EC7E12-B341-7ECE-388F-763BB722A003}" dt="2018-08-06T13:31:26.210" v="693"/>
        <pc:sldMkLst>
          <pc:docMk/>
          <pc:sldMk cId="2366492302" sldId="262"/>
        </pc:sldMkLst>
      </pc:sldChg>
      <pc:sldChg chg="modSp del">
        <pc:chgData name="DiBiase, Roberto" userId="S::1796128@johnabbottcollege.net::8bccd31f-1431-4018-aa4c-4f18ccac84d5" providerId="AD" clId="Web-{22EC7E12-B341-7ECE-388F-763BB722A003}" dt="2018-08-06T13:39:15.188" v="845"/>
        <pc:sldMkLst>
          <pc:docMk/>
          <pc:sldMk cId="2414349577" sldId="263"/>
        </pc:sldMkLst>
        <pc:spChg chg="mod">
          <ac:chgData name="DiBiase, Roberto" userId="S::1796128@johnabbottcollege.net::8bccd31f-1431-4018-aa4c-4f18ccac84d5" providerId="AD" clId="Web-{22EC7E12-B341-7ECE-388F-763BB722A003}" dt="2018-08-06T13:35:41.176" v="722" actId="20577"/>
          <ac:spMkLst>
            <pc:docMk/>
            <pc:sldMk cId="2414349577" sldId="263"/>
            <ac:spMk id="3" creationId="{00000000-0000-0000-0000-000000000000}"/>
          </ac:spMkLst>
        </pc:spChg>
      </pc:sldChg>
      <pc:sldChg chg="modSp">
        <pc:chgData name="DiBiase, Roberto" userId="S::1796128@johnabbottcollege.net::8bccd31f-1431-4018-aa4c-4f18ccac84d5" providerId="AD" clId="Web-{22EC7E12-B341-7ECE-388F-763BB722A003}" dt="2018-08-06T13:38:59.156" v="843" actId="20577"/>
        <pc:sldMkLst>
          <pc:docMk/>
          <pc:sldMk cId="4146503790" sldId="264"/>
        </pc:sldMkLst>
        <pc:spChg chg="mod">
          <ac:chgData name="DiBiase, Roberto" userId="S::1796128@johnabbottcollege.net::8bccd31f-1431-4018-aa4c-4f18ccac84d5" providerId="AD" clId="Web-{22EC7E12-B341-7ECE-388F-763BB722A003}" dt="2018-08-06T13:38:59.156" v="843" actId="20577"/>
          <ac:spMkLst>
            <pc:docMk/>
            <pc:sldMk cId="4146503790" sldId="264"/>
            <ac:spMk id="3" creationId="{00000000-0000-0000-0000-000000000000}"/>
          </ac:spMkLst>
        </pc:spChg>
      </pc:sldChg>
      <pc:sldChg chg="addSp delSp modSp mod setBg">
        <pc:chgData name="DiBiase, Roberto" userId="S::1796128@johnabbottcollege.net::8bccd31f-1431-4018-aa4c-4f18ccac84d5" providerId="AD" clId="Web-{22EC7E12-B341-7ECE-388F-763BB722A003}" dt="2018-08-06T13:18:17.205" v="433" actId="1076"/>
        <pc:sldMkLst>
          <pc:docMk/>
          <pc:sldMk cId="1444387588" sldId="265"/>
        </pc:sldMkLst>
        <pc:spChg chg="add mod">
          <ac:chgData name="DiBiase, Roberto" userId="S::1796128@johnabbottcollege.net::8bccd31f-1431-4018-aa4c-4f18ccac84d5" providerId="AD" clId="Web-{22EC7E12-B341-7ECE-388F-763BB722A003}" dt="2018-08-06T13:18:02.063" v="428" actId="14100"/>
          <ac:spMkLst>
            <pc:docMk/>
            <pc:sldMk cId="1444387588" sldId="265"/>
            <ac:spMk id="26" creationId="{12BF4AB5-4AFA-4CE1-835A-A52B25B637A8}"/>
          </ac:spMkLst>
        </pc:spChg>
        <pc:grpChg chg="add">
          <ac:chgData name="DiBiase, Roberto" userId="S::1796128@johnabbottcollege.net::8bccd31f-1431-4018-aa4c-4f18ccac84d5" providerId="AD" clId="Web-{22EC7E12-B341-7ECE-388F-763BB722A003}" dt="2018-08-06T13:17:52.656" v="426"/>
          <ac:grpSpMkLst>
            <pc:docMk/>
            <pc:sldMk cId="1444387588" sldId="265"/>
            <ac:grpSpMk id="10" creationId="{3C97D866-0F77-45DF-8EB7-C3D116B328CD}"/>
          </ac:grpSpMkLst>
        </pc:grpChg>
        <pc:grpChg chg="add">
          <ac:chgData name="DiBiase, Roberto" userId="S::1796128@johnabbottcollege.net::8bccd31f-1431-4018-aa4c-4f18ccac84d5" providerId="AD" clId="Web-{22EC7E12-B341-7ECE-388F-763BB722A003}" dt="2018-08-06T13:17:52.656" v="426"/>
          <ac:grpSpMkLst>
            <pc:docMk/>
            <pc:sldMk cId="1444387588" sldId="265"/>
            <ac:grpSpMk id="18" creationId="{A61B1D17-4193-4A7A-A456-16B3E6E52D00}"/>
          </ac:grpSpMkLst>
        </pc:grpChg>
        <pc:picChg chg="del">
          <ac:chgData name="DiBiase, Roberto" userId="S::1796128@johnabbottcollege.net::8bccd31f-1431-4018-aa4c-4f18ccac84d5" providerId="AD" clId="Web-{22EC7E12-B341-7ECE-388F-763BB722A003}" dt="2018-08-06T13:09:46.730" v="396"/>
          <ac:picMkLst>
            <pc:docMk/>
            <pc:sldMk cId="1444387588" sldId="265"/>
            <ac:picMk id="2" creationId="{3BB3DB29-1D35-4E06-860B-0748EDB95A6F}"/>
          </ac:picMkLst>
        </pc:picChg>
        <pc:picChg chg="add mod">
          <ac:chgData name="DiBiase, Roberto" userId="S::1796128@johnabbottcollege.net::8bccd31f-1431-4018-aa4c-4f18ccac84d5" providerId="AD" clId="Web-{22EC7E12-B341-7ECE-388F-763BB722A003}" dt="2018-08-06T13:18:07.876" v="430" actId="14100"/>
          <ac:picMkLst>
            <pc:docMk/>
            <pc:sldMk cId="1444387588" sldId="265"/>
            <ac:picMk id="3" creationId="{9A40D99A-6EC8-4445-A6FA-BFDC67A5FDD2}"/>
          </ac:picMkLst>
        </pc:picChg>
        <pc:picChg chg="add mod">
          <ac:chgData name="DiBiase, Roberto" userId="S::1796128@johnabbottcollege.net::8bccd31f-1431-4018-aa4c-4f18ccac84d5" providerId="AD" clId="Web-{22EC7E12-B341-7ECE-388F-763BB722A003}" dt="2018-08-06T13:18:17.205" v="433" actId="1076"/>
          <ac:picMkLst>
            <pc:docMk/>
            <pc:sldMk cId="1444387588" sldId="265"/>
            <ac:picMk id="5" creationId="{C27594DD-07AF-427A-99D5-8488AEE4E409}"/>
          </ac:picMkLst>
        </pc:picChg>
      </pc:sldChg>
      <pc:sldChg chg="addSp delSp modSp">
        <pc:chgData name="DiBiase, Roberto" userId="S::1796128@johnabbottcollege.net::8bccd31f-1431-4018-aa4c-4f18ccac84d5" providerId="AD" clId="Web-{22EC7E12-B341-7ECE-388F-763BB722A003}" dt="2018-08-06T13:41:59.838" v="859" actId="1076"/>
        <pc:sldMkLst>
          <pc:docMk/>
          <pc:sldMk cId="885990121" sldId="266"/>
        </pc:sldMkLst>
        <pc:spChg chg="add mod">
          <ac:chgData name="DiBiase, Roberto" userId="S::1796128@johnabbottcollege.net::8bccd31f-1431-4018-aa4c-4f18ccac84d5" providerId="AD" clId="Web-{22EC7E12-B341-7ECE-388F-763BB722A003}" dt="2018-08-06T13:41:49.275" v="856" actId="20577"/>
          <ac:spMkLst>
            <pc:docMk/>
            <pc:sldMk cId="885990121" sldId="266"/>
            <ac:spMk id="7" creationId="{5392E512-389E-405C-82FF-1F16C9256E45}"/>
          </ac:spMkLst>
        </pc:spChg>
        <pc:spChg chg="add mod">
          <ac:chgData name="DiBiase, Roberto" userId="S::1796128@johnabbottcollege.net::8bccd31f-1431-4018-aa4c-4f18ccac84d5" providerId="AD" clId="Web-{22EC7E12-B341-7ECE-388F-763BB722A003}" dt="2018-08-06T13:41:43.134" v="853" actId="20577"/>
          <ac:spMkLst>
            <pc:docMk/>
            <pc:sldMk cId="885990121" sldId="266"/>
            <ac:spMk id="8" creationId="{FB1C502F-1F97-44F4-8961-2B73E340DA1F}"/>
          </ac:spMkLst>
        </pc:spChg>
        <pc:picChg chg="add mod">
          <ac:chgData name="DiBiase, Roberto" userId="S::1796128@johnabbottcollege.net::8bccd31f-1431-4018-aa4c-4f18ccac84d5" providerId="AD" clId="Web-{22EC7E12-B341-7ECE-388F-763BB722A003}" dt="2018-08-06T13:41:59.838" v="859" actId="1076"/>
          <ac:picMkLst>
            <pc:docMk/>
            <pc:sldMk cId="885990121" sldId="266"/>
            <ac:picMk id="2" creationId="{3C6E9C21-7A63-4E9F-A2A5-7DB8CC03F264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09:48.590" v="397"/>
          <ac:picMkLst>
            <pc:docMk/>
            <pc:sldMk cId="885990121" sldId="266"/>
            <ac:picMk id="3" creationId="{BF38A867-1276-4F76-AEC9-35B96622614E}"/>
          </ac:picMkLst>
        </pc:picChg>
        <pc:picChg chg="add mod">
          <ac:chgData name="DiBiase, Roberto" userId="S::1796128@johnabbottcollege.net::8bccd31f-1431-4018-aa4c-4f18ccac84d5" providerId="AD" clId="Web-{22EC7E12-B341-7ECE-388F-763BB722A003}" dt="2018-08-06T13:24:16.805" v="439" actId="1076"/>
          <ac:picMkLst>
            <pc:docMk/>
            <pc:sldMk cId="885990121" sldId="266"/>
            <ac:picMk id="5" creationId="{09C7170E-672C-44ED-A874-827D358E11B4}"/>
          </ac:picMkLst>
        </pc:picChg>
      </pc:sldChg>
      <pc:sldChg chg="addSp delSp modSp del">
        <pc:chgData name="DiBiase, Roberto" userId="S::1796128@johnabbottcollege.net::8bccd31f-1431-4018-aa4c-4f18ccac84d5" providerId="AD" clId="Web-{22EC7E12-B341-7ECE-388F-763BB722A003}" dt="2018-08-06T13:40:39.005" v="847"/>
        <pc:sldMkLst>
          <pc:docMk/>
          <pc:sldMk cId="1752075677" sldId="268"/>
        </pc:sldMkLst>
        <pc:spChg chg="add mod">
          <ac:chgData name="DiBiase, Roberto" userId="S::1796128@johnabbottcollege.net::8bccd31f-1431-4018-aa4c-4f18ccac84d5" providerId="AD" clId="Web-{22EC7E12-B341-7ECE-388F-763BB722A003}" dt="2018-08-06T13:28:48.639" v="686"/>
          <ac:spMkLst>
            <pc:docMk/>
            <pc:sldMk cId="1752075677" sldId="268"/>
            <ac:spMk id="5" creationId="{DDE0153E-2D41-4BD5-AEAF-0E76919822D4}"/>
          </ac:spMkLst>
        </pc:spChg>
        <pc:spChg chg="del">
          <ac:chgData name="DiBiase, Roberto" userId="S::1796128@johnabbottcollege.net::8bccd31f-1431-4018-aa4c-4f18ccac84d5" providerId="AD" clId="Web-{22EC7E12-B341-7ECE-388F-763BB722A003}" dt="2018-08-06T13:28:48.639" v="686"/>
          <ac:spMkLst>
            <pc:docMk/>
            <pc:sldMk cId="1752075677" sldId="268"/>
            <ac:spMk id="15" creationId="{29BF9CA7-DEA1-44B5-8E8A-356D6688AEF4}"/>
          </ac:spMkLst>
        </pc:spChg>
        <pc:picChg chg="del">
          <ac:chgData name="DiBiase, Roberto" userId="S::1796128@johnabbottcollege.net::8bccd31f-1431-4018-aa4c-4f18ccac84d5" providerId="AD" clId="Web-{22EC7E12-B341-7ECE-388F-763BB722A003}" dt="2018-08-06T13:28:44.857" v="683"/>
          <ac:picMkLst>
            <pc:docMk/>
            <pc:sldMk cId="1752075677" sldId="268"/>
            <ac:picMk id="2" creationId="{CB6F508F-AA54-4511-B233-369321DC8D34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28:46.060" v="685"/>
          <ac:picMkLst>
            <pc:docMk/>
            <pc:sldMk cId="1752075677" sldId="268"/>
            <ac:picMk id="3" creationId="{802DDCDC-DB20-4DFF-9E3F-7CF69F635904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28:45.513" v="684"/>
          <ac:picMkLst>
            <pc:docMk/>
            <pc:sldMk cId="1752075677" sldId="268"/>
            <ac:picMk id="6" creationId="{BB67F1FC-9F23-40C6-9695-9E439FB2EAE0}"/>
          </ac:picMkLst>
        </pc:picChg>
      </pc:sldChg>
      <pc:sldChg chg="addSp delSp modSp">
        <pc:chgData name="DiBiase, Roberto" userId="S::1796128@johnabbottcollege.net::8bccd31f-1431-4018-aa4c-4f18ccac84d5" providerId="AD" clId="Web-{22EC7E12-B341-7ECE-388F-763BB722A003}" dt="2018-08-06T13:35:11.923" v="721" actId="1076"/>
        <pc:sldMkLst>
          <pc:docMk/>
          <pc:sldMk cId="4089129358" sldId="271"/>
        </pc:sldMkLst>
        <pc:spChg chg="add mod">
          <ac:chgData name="DiBiase, Roberto" userId="S::1796128@johnabbottcollege.net::8bccd31f-1431-4018-aa4c-4f18ccac84d5" providerId="AD" clId="Web-{22EC7E12-B341-7ECE-388F-763BB722A003}" dt="2018-08-06T13:35:05.611" v="719" actId="20577"/>
          <ac:spMkLst>
            <pc:docMk/>
            <pc:sldMk cId="4089129358" sldId="271"/>
            <ac:spMk id="5" creationId="{B111647A-89B1-43BB-85A2-4875206EF6B5}"/>
          </ac:spMkLst>
        </pc:spChg>
        <pc:picChg chg="add mod">
          <ac:chgData name="DiBiase, Roberto" userId="S::1796128@johnabbottcollege.net::8bccd31f-1431-4018-aa4c-4f18ccac84d5" providerId="AD" clId="Web-{22EC7E12-B341-7ECE-388F-763BB722A003}" dt="2018-08-06T13:35:11.923" v="721" actId="1076"/>
          <ac:picMkLst>
            <pc:docMk/>
            <pc:sldMk cId="4089129358" sldId="271"/>
            <ac:picMk id="2" creationId="{5CDC17B7-DA39-46F1-89AC-1D47DACF7D25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09:50.027" v="398"/>
          <ac:picMkLst>
            <pc:docMk/>
            <pc:sldMk cId="4089129358" sldId="271"/>
            <ac:picMk id="3" creationId="{00000000-0000-0000-0000-000000000000}"/>
          </ac:picMkLst>
        </pc:picChg>
      </pc:sldChg>
      <pc:sldChg chg="delSp del">
        <pc:chgData name="DiBiase, Roberto" userId="S::1796128@johnabbottcollege.net::8bccd31f-1431-4018-aa4c-4f18ccac84d5" providerId="AD" clId="Web-{22EC7E12-B341-7ECE-388F-763BB722A003}" dt="2018-08-06T13:40:36.161" v="846"/>
        <pc:sldMkLst>
          <pc:docMk/>
          <pc:sldMk cId="512995052" sldId="272"/>
        </pc:sldMkLst>
        <pc:picChg chg="del">
          <ac:chgData name="DiBiase, Roberto" userId="S::1796128@johnabbottcollege.net::8bccd31f-1431-4018-aa4c-4f18ccac84d5" providerId="AD" clId="Web-{22EC7E12-B341-7ECE-388F-763BB722A003}" dt="2018-08-06T13:09:52.105" v="399"/>
          <ac:picMkLst>
            <pc:docMk/>
            <pc:sldMk cId="512995052" sldId="272"/>
            <ac:picMk id="4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22EC7E12-B341-7ECE-388F-763BB722A003}" dt="2018-08-06T13:09:52.652" v="400"/>
          <ac:picMkLst>
            <pc:docMk/>
            <pc:sldMk cId="512995052" sldId="272"/>
            <ac:picMk id="5" creationId="{00000000-0000-0000-0000-000000000000}"/>
          </ac:picMkLst>
        </pc:picChg>
      </pc:sldChg>
      <pc:sldChg chg="del">
        <pc:chgData name="DiBiase, Roberto" userId="S::1796128@johnabbottcollege.net::8bccd31f-1431-4018-aa4c-4f18ccac84d5" providerId="AD" clId="Web-{22EC7E12-B341-7ECE-388F-763BB722A003}" dt="2018-08-06T13:31:23.913" v="692"/>
        <pc:sldMkLst>
          <pc:docMk/>
          <pc:sldMk cId="1778877584" sldId="273"/>
        </pc:sldMkLst>
      </pc:sldChg>
      <pc:sldChg chg="add del replId">
        <pc:chgData name="DiBiase, Roberto" userId="S::1796128@johnabbottcollege.net::8bccd31f-1431-4018-aa4c-4f18ccac84d5" providerId="AD" clId="Web-{22EC7E12-B341-7ECE-388F-763BB722A003}" dt="2018-08-06T13:31:32.445" v="695"/>
        <pc:sldMkLst>
          <pc:docMk/>
          <pc:sldMk cId="3309539667" sldId="273"/>
        </pc:sldMkLst>
      </pc:sldChg>
    </pc:docChg>
  </pc:docChgLst>
  <pc:docChgLst>
    <pc:chgData name="Lauer, Brandon" userId="10033FFFA3E4630A@LIVE.COM" providerId="AD" clId="Web-{5ADDEA42-7910-43D5-96F1-F0DFAED557E3}"/>
    <pc:docChg chg="modSld">
      <pc:chgData name="Lauer, Brandon" userId="10033FFFA3E4630A@LIVE.COM" providerId="AD" clId="Web-{5ADDEA42-7910-43D5-96F1-F0DFAED557E3}" dt="2018-03-08T14:31:34.550" v="208"/>
      <pc:docMkLst>
        <pc:docMk/>
      </pc:docMkLst>
      <pc:sldChg chg="modSp">
        <pc:chgData name="Lauer, Brandon" userId="10033FFFA3E4630A@LIVE.COM" providerId="AD" clId="Web-{5ADDEA42-7910-43D5-96F1-F0DFAED557E3}" dt="2018-03-08T14:31:34.550" v="207"/>
        <pc:sldMkLst>
          <pc:docMk/>
          <pc:sldMk cId="2544899512" sldId="260"/>
        </pc:sldMkLst>
        <pc:spChg chg="mod">
          <ac:chgData name="Lauer, Brandon" userId="10033FFFA3E4630A@LIVE.COM" providerId="AD" clId="Web-{5ADDEA42-7910-43D5-96F1-F0DFAED557E3}" dt="2018-03-08T14:31:34.550" v="207"/>
          <ac:spMkLst>
            <pc:docMk/>
            <pc:sldMk cId="2544899512" sldId="260"/>
            <ac:spMk id="3" creationId="{CC8C2B37-FA7E-4AD8-8162-0F8DD0053678}"/>
          </ac:spMkLst>
        </pc:spChg>
      </pc:sldChg>
      <pc:sldChg chg="modSp">
        <pc:chgData name="Lauer, Brandon" userId="10033FFFA3E4630A@LIVE.COM" providerId="AD" clId="Web-{5ADDEA42-7910-43D5-96F1-F0DFAED557E3}" dt="2018-03-08T14:20:52.895" v="4"/>
        <pc:sldMkLst>
          <pc:docMk/>
          <pc:sldMk cId="2414349577" sldId="263"/>
        </pc:sldMkLst>
        <pc:spChg chg="mod">
          <ac:chgData name="Lauer, Brandon" userId="10033FFFA3E4630A@LIVE.COM" providerId="AD" clId="Web-{5ADDEA42-7910-43D5-96F1-F0DFAED557E3}" dt="2018-03-08T14:20:52.895" v="4"/>
          <ac:spMkLst>
            <pc:docMk/>
            <pc:sldMk cId="2414349577" sldId="263"/>
            <ac:spMk id="3" creationId="{00000000-0000-0000-0000-000000000000}"/>
          </ac:spMkLst>
        </pc:spChg>
      </pc:sldChg>
    </pc:docChg>
  </pc:docChgLst>
  <pc:docChgLst>
    <pc:chgData name="DiBiase, Roberto" userId="S::1796128@johnabbottcollege.net::8bccd31f-1431-4018-aa4c-4f18ccac84d5" providerId="AD" clId="Web-{F05B290A-7C71-4E1F-9B5F-8115F66B5CE5}"/>
    <pc:docChg chg="addSld modSld sldOrd">
      <pc:chgData name="DiBiase, Roberto" userId="S::1796128@johnabbottcollege.net::8bccd31f-1431-4018-aa4c-4f18ccac84d5" providerId="AD" clId="Web-{F05B290A-7C71-4E1F-9B5F-8115F66B5CE5}" dt="2018-04-11T18:47:10.506" v="74"/>
      <pc:docMkLst>
        <pc:docMk/>
      </pc:docMkLst>
      <pc:sldChg chg="addSp delSp modSp mod setBg">
        <pc:chgData name="DiBiase, Roberto" userId="S::1796128@johnabbottcollege.net::8bccd31f-1431-4018-aa4c-4f18ccac84d5" providerId="AD" clId="Web-{F05B290A-7C71-4E1F-9B5F-8115F66B5CE5}" dt="2018-04-11T18:44:15.497" v="42"/>
        <pc:sldMkLst>
          <pc:docMk/>
          <pc:sldMk cId="2101156680" sldId="258"/>
        </pc:sldMkLst>
        <pc:spChg chg="mod ord">
          <ac:chgData name="DiBiase, Roberto" userId="S::1796128@johnabbottcollege.net::8bccd31f-1431-4018-aa4c-4f18ccac84d5" providerId="AD" clId="Web-{F05B290A-7C71-4E1F-9B5F-8115F66B5CE5}" dt="2018-04-11T18:42:14.867" v="27"/>
          <ac:spMkLst>
            <pc:docMk/>
            <pc:sldMk cId="2101156680" sldId="258"/>
            <ac:spMk id="2" creationId="{00000000-0000-0000-0000-000000000000}"/>
          </ac:spMkLst>
        </pc:spChg>
        <pc:grpChg chg="add del">
          <ac:chgData name="DiBiase, Roberto" userId="S::1796128@johnabbottcollege.net::8bccd31f-1431-4018-aa4c-4f18ccac84d5" providerId="AD" clId="Web-{F05B290A-7C71-4E1F-9B5F-8115F66B5CE5}" dt="2018-04-11T18:42:03.211" v="25"/>
          <ac:grpSpMkLst>
            <pc:docMk/>
            <pc:sldMk cId="2101156680" sldId="258"/>
            <ac:grpSpMk id="10" creationId="{56C5F458-F0B9-4584-B7A3-BA39F9E9FC93}"/>
          </ac:grpSpMkLst>
        </pc:grpChg>
        <pc:picChg chg="add mod">
          <ac:chgData name="DiBiase, Roberto" userId="S::1796128@johnabbottcollege.net::8bccd31f-1431-4018-aa4c-4f18ccac84d5" providerId="AD" clId="Web-{F05B290A-7C71-4E1F-9B5F-8115F66B5CE5}" dt="2018-04-11T18:43:28.933" v="38"/>
          <ac:picMkLst>
            <pc:docMk/>
            <pc:sldMk cId="2101156680" sldId="258"/>
            <ac:picMk id="3" creationId="{5B6EB6EA-4810-4658-809E-45E35CF00903}"/>
          </ac:picMkLst>
        </pc:picChg>
        <pc:picChg chg="add mod">
          <ac:chgData name="DiBiase, Roberto" userId="S::1796128@johnabbottcollege.net::8bccd31f-1431-4018-aa4c-4f18ccac84d5" providerId="AD" clId="Web-{F05B290A-7C71-4E1F-9B5F-8115F66B5CE5}" dt="2018-04-11T18:44:15.497" v="42"/>
          <ac:picMkLst>
            <pc:docMk/>
            <pc:sldMk cId="2101156680" sldId="258"/>
            <ac:picMk id="5" creationId="{6C70237F-B435-4291-BAC7-B406CA5CB46D}"/>
          </ac:picMkLst>
        </pc:picChg>
      </pc:sldChg>
      <pc:sldChg chg="modSp">
        <pc:chgData name="DiBiase, Roberto" userId="S::1796128@johnabbottcollege.net::8bccd31f-1431-4018-aa4c-4f18ccac84d5" providerId="AD" clId="Web-{F05B290A-7C71-4E1F-9B5F-8115F66B5CE5}" dt="2018-04-11T18:46:02.894" v="54"/>
        <pc:sldMkLst>
          <pc:docMk/>
          <pc:sldMk cId="2544899512" sldId="260"/>
        </pc:sldMkLst>
        <pc:spChg chg="mod">
          <ac:chgData name="DiBiase, Roberto" userId="S::1796128@johnabbottcollege.net::8bccd31f-1431-4018-aa4c-4f18ccac84d5" providerId="AD" clId="Web-{F05B290A-7C71-4E1F-9B5F-8115F66B5CE5}" dt="2018-04-11T18:46:02.894" v="54"/>
          <ac:spMkLst>
            <pc:docMk/>
            <pc:sldMk cId="2544899512" sldId="260"/>
            <ac:spMk id="2" creationId="{16B90F63-D26F-42C1-AB46-6C74D5FFFB44}"/>
          </ac:spMkLst>
        </pc:spChg>
      </pc:sldChg>
      <pc:sldChg chg="modSp">
        <pc:chgData name="DiBiase, Roberto" userId="S::1796128@johnabbottcollege.net::8bccd31f-1431-4018-aa4c-4f18ccac84d5" providerId="AD" clId="Web-{F05B290A-7C71-4E1F-9B5F-8115F66B5CE5}" dt="2018-04-11T18:46:11.675" v="59"/>
        <pc:sldMkLst>
          <pc:docMk/>
          <pc:sldMk cId="2701638779" sldId="261"/>
        </pc:sldMkLst>
        <pc:spChg chg="mod">
          <ac:chgData name="DiBiase, Roberto" userId="S::1796128@johnabbottcollege.net::8bccd31f-1431-4018-aa4c-4f18ccac84d5" providerId="AD" clId="Web-{F05B290A-7C71-4E1F-9B5F-8115F66B5CE5}" dt="2018-04-11T18:46:11.675" v="59"/>
          <ac:spMkLst>
            <pc:docMk/>
            <pc:sldMk cId="2701638779" sldId="261"/>
            <ac:spMk id="2" creationId="{16B90F63-D26F-42C1-AB46-6C74D5FFFB44}"/>
          </ac:spMkLst>
        </pc:spChg>
      </pc:sldChg>
      <pc:sldChg chg="addSp modSp ord">
        <pc:chgData name="DiBiase, Roberto" userId="S::1796128@johnabbottcollege.net::8bccd31f-1431-4018-aa4c-4f18ccac84d5" providerId="AD" clId="Web-{F05B290A-7C71-4E1F-9B5F-8115F66B5CE5}" dt="2018-04-11T18:45:20.939" v="49"/>
        <pc:sldMkLst>
          <pc:docMk/>
          <pc:sldMk cId="1444387588" sldId="265"/>
        </pc:sldMkLst>
        <pc:picChg chg="add mod">
          <ac:chgData name="DiBiase, Roberto" userId="S::1796128@johnabbottcollege.net::8bccd31f-1431-4018-aa4c-4f18ccac84d5" providerId="AD" clId="Web-{F05B290A-7C71-4E1F-9B5F-8115F66B5CE5}" dt="2018-04-11T18:45:20.939" v="49"/>
          <ac:picMkLst>
            <pc:docMk/>
            <pc:sldMk cId="1444387588" sldId="265"/>
            <ac:picMk id="2" creationId="{3BB3DB29-1D35-4E06-860B-0748EDB95A6F}"/>
          </ac:picMkLst>
        </pc:picChg>
      </pc:sldChg>
      <pc:sldChg chg="addSp modSp mod ord setBg">
        <pc:chgData name="DiBiase, Roberto" userId="S::1796128@johnabbottcollege.net::8bccd31f-1431-4018-aa4c-4f18ccac84d5" providerId="AD" clId="Web-{F05B290A-7C71-4E1F-9B5F-8115F66B5CE5}" dt="2018-04-11T18:45:13.439" v="46"/>
        <pc:sldMkLst>
          <pc:docMk/>
          <pc:sldMk cId="885990121" sldId="266"/>
        </pc:sldMkLst>
        <pc:spChg chg="add">
          <ac:chgData name="DiBiase, Roberto" userId="S::1796128@johnabbottcollege.net::8bccd31f-1431-4018-aa4c-4f18ccac84d5" providerId="AD" clId="Web-{F05B290A-7C71-4E1F-9B5F-8115F66B5CE5}" dt="2018-04-11T18:41:23.881" v="21"/>
          <ac:spMkLst>
            <pc:docMk/>
            <pc:sldMk cId="885990121" sldId="266"/>
            <ac:spMk id="23" creationId="{084966D2-3C9B-4F47-8231-1DEC33D3BDFE}"/>
          </ac:spMkLst>
        </pc:spChg>
        <pc:grpChg chg="add">
          <ac:chgData name="DiBiase, Roberto" userId="S::1796128@johnabbottcollege.net::8bccd31f-1431-4018-aa4c-4f18ccac84d5" providerId="AD" clId="Web-{F05B290A-7C71-4E1F-9B5F-8115F66B5CE5}" dt="2018-04-11T18:41:23.881" v="21"/>
          <ac:grpSpMkLst>
            <pc:docMk/>
            <pc:sldMk cId="885990121" sldId="266"/>
            <ac:grpSpMk id="7" creationId="{089D35B1-0ED5-4358-8CAE-A9E49412AAA1}"/>
          </ac:grpSpMkLst>
        </pc:grpChg>
        <pc:grpChg chg="add">
          <ac:chgData name="DiBiase, Roberto" userId="S::1796128@johnabbottcollege.net::8bccd31f-1431-4018-aa4c-4f18ccac84d5" providerId="AD" clId="Web-{F05B290A-7C71-4E1F-9B5F-8115F66B5CE5}" dt="2018-04-11T18:41:23.881" v="21"/>
          <ac:grpSpMkLst>
            <pc:docMk/>
            <pc:sldMk cId="885990121" sldId="266"/>
            <ac:grpSpMk id="15" creationId="{DD65B30C-427F-449E-B039-E288E85D8AFA}"/>
          </ac:grpSpMkLst>
        </pc:grpChg>
        <pc:picChg chg="add mod">
          <ac:chgData name="DiBiase, Roberto" userId="S::1796128@johnabbottcollege.net::8bccd31f-1431-4018-aa4c-4f18ccac84d5" providerId="AD" clId="Web-{F05B290A-7C71-4E1F-9B5F-8115F66B5CE5}" dt="2018-04-11T18:41:23.881" v="21"/>
          <ac:picMkLst>
            <pc:docMk/>
            <pc:sldMk cId="885990121" sldId="266"/>
            <ac:picMk id="2" creationId="{BD43EBEF-615C-4957-BED1-8A589757D365}"/>
          </ac:picMkLst>
        </pc:picChg>
      </pc:sldChg>
      <pc:sldChg chg="addSp modSp mod setBg">
        <pc:chgData name="DiBiase, Roberto" userId="S::1796128@johnabbottcollege.net::8bccd31f-1431-4018-aa4c-4f18ccac84d5" providerId="AD" clId="Web-{F05B290A-7C71-4E1F-9B5F-8115F66B5CE5}" dt="2018-04-11T18:43:09.666" v="36"/>
        <pc:sldMkLst>
          <pc:docMk/>
          <pc:sldMk cId="1227365978" sldId="267"/>
        </pc:sldMkLst>
        <pc:spChg chg="add mod">
          <ac:chgData name="DiBiase, Roberto" userId="S::1796128@johnabbottcollege.net::8bccd31f-1431-4018-aa4c-4f18ccac84d5" providerId="AD" clId="Web-{F05B290A-7C71-4E1F-9B5F-8115F66B5CE5}" dt="2018-04-11T18:42:51.041" v="34"/>
          <ac:spMkLst>
            <pc:docMk/>
            <pc:sldMk cId="1227365978" sldId="267"/>
            <ac:spMk id="23" creationId="{8C2CE3DB-200E-4445-B316-69FE3850D6DD}"/>
          </ac:spMkLst>
        </pc:spChg>
        <pc:grpChg chg="add">
          <ac:chgData name="DiBiase, Roberto" userId="S::1796128@johnabbottcollege.net::8bccd31f-1431-4018-aa4c-4f18ccac84d5" providerId="AD" clId="Web-{F05B290A-7C71-4E1F-9B5F-8115F66B5CE5}" dt="2018-04-11T18:41:35.710" v="22"/>
          <ac:grpSpMkLst>
            <pc:docMk/>
            <pc:sldMk cId="1227365978" sldId="267"/>
            <ac:grpSpMk id="7" creationId="{089D35B1-0ED5-4358-8CAE-A9E49412AAA1}"/>
          </ac:grpSpMkLst>
        </pc:grpChg>
        <pc:grpChg chg="add">
          <ac:chgData name="DiBiase, Roberto" userId="S::1796128@johnabbottcollege.net::8bccd31f-1431-4018-aa4c-4f18ccac84d5" providerId="AD" clId="Web-{F05B290A-7C71-4E1F-9B5F-8115F66B5CE5}" dt="2018-04-11T18:41:35.710" v="22"/>
          <ac:grpSpMkLst>
            <pc:docMk/>
            <pc:sldMk cId="1227365978" sldId="267"/>
            <ac:grpSpMk id="15" creationId="{92AFBF86-5DAF-4D46-8786-F4C7A376C54D}"/>
          </ac:grpSpMkLst>
        </pc:grpChg>
        <pc:picChg chg="add mod">
          <ac:chgData name="DiBiase, Roberto" userId="S::1796128@johnabbottcollege.net::8bccd31f-1431-4018-aa4c-4f18ccac84d5" providerId="AD" clId="Web-{F05B290A-7C71-4E1F-9B5F-8115F66B5CE5}" dt="2018-04-11T18:43:09.666" v="36"/>
          <ac:picMkLst>
            <pc:docMk/>
            <pc:sldMk cId="1227365978" sldId="267"/>
            <ac:picMk id="2" creationId="{AC0B8519-C46F-4D11-8158-42E88883FFDA}"/>
          </ac:picMkLst>
        </pc:picChg>
      </pc:sldChg>
      <pc:sldChg chg="modSp new">
        <pc:chgData name="DiBiase, Roberto" userId="S::1796128@johnabbottcollege.net::8bccd31f-1431-4018-aa4c-4f18ccac84d5" providerId="AD" clId="Web-{F05B290A-7C71-4E1F-9B5F-8115F66B5CE5}" dt="2018-04-11T18:46:48.161" v="63"/>
        <pc:sldMkLst>
          <pc:docMk/>
          <pc:sldMk cId="3348219969" sldId="269"/>
        </pc:sldMkLst>
        <pc:spChg chg="mod">
          <ac:chgData name="DiBiase, Roberto" userId="S::1796128@johnabbottcollege.net::8bccd31f-1431-4018-aa4c-4f18ccac84d5" providerId="AD" clId="Web-{F05B290A-7C71-4E1F-9B5F-8115F66B5CE5}" dt="2018-04-11T18:46:48.161" v="63"/>
          <ac:spMkLst>
            <pc:docMk/>
            <pc:sldMk cId="3348219969" sldId="269"/>
            <ac:spMk id="2" creationId="{524CC6F1-2F8A-412E-AD69-3B44860305FA}"/>
          </ac:spMkLst>
        </pc:spChg>
      </pc:sldChg>
      <pc:sldChg chg="addSp modSp add mod replId modClrScheme chgLayout">
        <pc:chgData name="DiBiase, Roberto" userId="S::1796128@johnabbottcollege.net::8bccd31f-1431-4018-aa4c-4f18ccac84d5" providerId="AD" clId="Web-{F05B290A-7C71-4E1F-9B5F-8115F66B5CE5}" dt="2018-04-11T18:47:08.912" v="72"/>
        <pc:sldMkLst>
          <pc:docMk/>
          <pc:sldMk cId="1524729827" sldId="270"/>
        </pc:sldMkLst>
        <pc:spChg chg="add mod">
          <ac:chgData name="DiBiase, Roberto" userId="S::1796128@johnabbottcollege.net::8bccd31f-1431-4018-aa4c-4f18ccac84d5" providerId="AD" clId="Web-{F05B290A-7C71-4E1F-9B5F-8115F66B5CE5}" dt="2018-04-11T18:47:08.912" v="72"/>
          <ac:spMkLst>
            <pc:docMk/>
            <pc:sldMk cId="1524729827" sldId="270"/>
            <ac:spMk id="3" creationId="{6FC3AC05-5923-4AE5-9A2D-27788E82275D}"/>
          </ac:spMkLst>
        </pc:spChg>
        <pc:spChg chg="add mod">
          <ac:chgData name="DiBiase, Roberto" userId="S::1796128@johnabbottcollege.net::8bccd31f-1431-4018-aa4c-4f18ccac84d5" providerId="AD" clId="Web-{F05B290A-7C71-4E1F-9B5F-8115F66B5CE5}" dt="2018-04-11T18:47:03.974" v="67"/>
          <ac:spMkLst>
            <pc:docMk/>
            <pc:sldMk cId="1524729827" sldId="270"/>
            <ac:spMk id="5" creationId="{A39DEA09-5E64-40C2-BB18-D13494785D56}"/>
          </ac:spMkLst>
        </pc:spChg>
      </pc:sldChg>
    </pc:docChg>
  </pc:docChgLst>
  <pc:docChgLst>
    <pc:chgData name="DiBiase, Roberto" userId="S::1796128@johnabbottcollege.net::8bccd31f-1431-4018-aa4c-4f18ccac84d5" providerId="AD" clId="Web-{56E8CF29-9304-4031-9BDC-3FD1103A52CE}"/>
    <pc:docChg chg="modSld">
      <pc:chgData name="DiBiase, Roberto" userId="S::1796128@johnabbottcollege.net::8bccd31f-1431-4018-aa4c-4f18ccac84d5" providerId="AD" clId="Web-{56E8CF29-9304-4031-9BDC-3FD1103A52CE}" dt="2018-04-11T18:35:18.531" v="205"/>
      <pc:docMkLst>
        <pc:docMk/>
      </pc:docMkLst>
      <pc:sldChg chg="modSp">
        <pc:chgData name="DiBiase, Roberto" userId="S::1796128@johnabbottcollege.net::8bccd31f-1431-4018-aa4c-4f18ccac84d5" providerId="AD" clId="Web-{56E8CF29-9304-4031-9BDC-3FD1103A52CE}" dt="2018-04-11T18:35:16.952" v="203"/>
        <pc:sldMkLst>
          <pc:docMk/>
          <pc:sldMk cId="377140547" sldId="257"/>
        </pc:sldMkLst>
        <pc:spChg chg="mod">
          <ac:chgData name="DiBiase, Roberto" userId="S::1796128@johnabbottcollege.net::8bccd31f-1431-4018-aa4c-4f18ccac84d5" providerId="AD" clId="Web-{56E8CF29-9304-4031-9BDC-3FD1103A52CE}" dt="2018-04-11T18:35:16.952" v="203"/>
          <ac:spMkLst>
            <pc:docMk/>
            <pc:sldMk cId="377140547" sldId="257"/>
            <ac:spMk id="3" creationId="{CC8C2B37-FA7E-4AD8-8162-0F8DD0053678}"/>
          </ac:spMkLst>
        </pc:spChg>
      </pc:sldChg>
      <pc:sldChg chg="modSp">
        <pc:chgData name="DiBiase, Roberto" userId="S::1796128@johnabbottcollege.net::8bccd31f-1431-4018-aa4c-4f18ccac84d5" providerId="AD" clId="Web-{56E8CF29-9304-4031-9BDC-3FD1103A52CE}" dt="2018-04-11T18:32:26.355" v="75"/>
        <pc:sldMkLst>
          <pc:docMk/>
          <pc:sldMk cId="2414349577" sldId="263"/>
        </pc:sldMkLst>
        <pc:spChg chg="mod">
          <ac:chgData name="DiBiase, Roberto" userId="S::1796128@johnabbottcollege.net::8bccd31f-1431-4018-aa4c-4f18ccac84d5" providerId="AD" clId="Web-{56E8CF29-9304-4031-9BDC-3FD1103A52CE}" dt="2018-04-11T18:32:26.355" v="75"/>
          <ac:spMkLst>
            <pc:docMk/>
            <pc:sldMk cId="2414349577" sldId="263"/>
            <ac:spMk id="3" creationId="{00000000-0000-0000-0000-000000000000}"/>
          </ac:spMkLst>
        </pc:spChg>
        <pc:spChg chg="mod">
          <ac:chgData name="DiBiase, Roberto" userId="S::1796128@johnabbottcollege.net::8bccd31f-1431-4018-aa4c-4f18ccac84d5" providerId="AD" clId="Web-{56E8CF29-9304-4031-9BDC-3FD1103A52CE}" dt="2018-04-11T18:31:21.260" v="0"/>
          <ac:spMkLst>
            <pc:docMk/>
            <pc:sldMk cId="2414349577" sldId="263"/>
            <ac:spMk id="5" creationId="{FE6A1B01-A391-41F5-AA42-78538FF582B9}"/>
          </ac:spMkLst>
        </pc:spChg>
      </pc:sldChg>
    </pc:docChg>
  </pc:docChgLst>
  <pc:docChgLst>
    <pc:chgData name="DiBiase, Roberto" userId="S::1796128@johnabbottcollege.net::8bccd31f-1431-4018-aa4c-4f18ccac84d5" providerId="AD" clId="Web-{F09508E3-B48B-4603-A6EC-D2BDC53C3BAC}"/>
    <pc:docChg chg="modSld">
      <pc:chgData name="DiBiase, Roberto" userId="S::1796128@johnabbottcollege.net::8bccd31f-1431-4018-aa4c-4f18ccac84d5" providerId="AD" clId="Web-{F09508E3-B48B-4603-A6EC-D2BDC53C3BAC}" dt="2018-04-10T01:37:11.278" v="144"/>
      <pc:docMkLst>
        <pc:docMk/>
      </pc:docMkLst>
      <pc:sldChg chg="modSp">
        <pc:chgData name="DiBiase, Roberto" userId="S::1796128@johnabbottcollege.net::8bccd31f-1431-4018-aa4c-4f18ccac84d5" providerId="AD" clId="Web-{F09508E3-B48B-4603-A6EC-D2BDC53C3BAC}" dt="2018-04-10T01:35:06.508" v="99"/>
        <pc:sldMkLst>
          <pc:docMk/>
          <pc:sldMk cId="109857222" sldId="256"/>
        </pc:sldMkLst>
        <pc:spChg chg="mod">
          <ac:chgData name="DiBiase, Roberto" userId="S::1796128@johnabbottcollege.net::8bccd31f-1431-4018-aa4c-4f18ccac84d5" providerId="AD" clId="Web-{F09508E3-B48B-4603-A6EC-D2BDC53C3BAC}" dt="2018-04-10T01:33:46.302" v="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Biase, Roberto" userId="S::1796128@johnabbottcollege.net::8bccd31f-1431-4018-aa4c-4f18ccac84d5" providerId="AD" clId="Web-{F09508E3-B48B-4603-A6EC-D2BDC53C3BAC}" dt="2018-04-10T01:35:06.508" v="99"/>
          <ac:spMkLst>
            <pc:docMk/>
            <pc:sldMk cId="109857222" sldId="256"/>
            <ac:spMk id="3" creationId="{00000000-0000-0000-0000-000000000000}"/>
          </ac:spMkLst>
        </pc:spChg>
      </pc:sldChg>
      <pc:sldChg chg="delSp">
        <pc:chgData name="DiBiase, Roberto" userId="S::1796128@johnabbottcollege.net::8bccd31f-1431-4018-aa4c-4f18ccac84d5" providerId="AD" clId="Web-{F09508E3-B48B-4603-A6EC-D2BDC53C3BAC}" dt="2018-04-10T01:35:39.291" v="103"/>
        <pc:sldMkLst>
          <pc:docMk/>
          <pc:sldMk cId="2101156680" sldId="258"/>
        </pc:sldMkLst>
        <pc:picChg chg="del">
          <ac:chgData name="DiBiase, Roberto" userId="S::1796128@johnabbottcollege.net::8bccd31f-1431-4018-aa4c-4f18ccac84d5" providerId="AD" clId="Web-{F09508E3-B48B-4603-A6EC-D2BDC53C3BAC}" dt="2018-04-10T01:35:39.291" v="103"/>
          <ac:picMkLst>
            <pc:docMk/>
            <pc:sldMk cId="2101156680" sldId="258"/>
            <ac:picMk id="5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5:38.025" v="102"/>
          <ac:picMkLst>
            <pc:docMk/>
            <pc:sldMk cId="2101156680" sldId="258"/>
            <ac:picMk id="6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5:36.431" v="101"/>
          <ac:picMkLst>
            <pc:docMk/>
            <pc:sldMk cId="2101156680" sldId="258"/>
            <ac:picMk id="7" creationId="{00000000-0000-0000-0000-000000000000}"/>
          </ac:picMkLst>
        </pc:picChg>
      </pc:sldChg>
      <pc:sldChg chg="modSp">
        <pc:chgData name="DiBiase, Roberto" userId="S::1796128@johnabbottcollege.net::8bccd31f-1431-4018-aa4c-4f18ccac84d5" providerId="AD" clId="Web-{F09508E3-B48B-4603-A6EC-D2BDC53C3BAC}" dt="2018-04-10T01:36:12.276" v="114"/>
        <pc:sldMkLst>
          <pc:docMk/>
          <pc:sldMk cId="2544899512" sldId="260"/>
        </pc:sldMkLst>
        <pc:spChg chg="mod">
          <ac:chgData name="DiBiase, Roberto" userId="S::1796128@johnabbottcollege.net::8bccd31f-1431-4018-aa4c-4f18ccac84d5" providerId="AD" clId="Web-{F09508E3-B48B-4603-A6EC-D2BDC53C3BAC}" dt="2018-04-10T01:36:12.276" v="114"/>
          <ac:spMkLst>
            <pc:docMk/>
            <pc:sldMk cId="2544899512" sldId="260"/>
            <ac:spMk id="3" creationId="{CC8C2B37-FA7E-4AD8-8162-0F8DD0053678}"/>
          </ac:spMkLst>
        </pc:spChg>
        <pc:spChg chg="mod">
          <ac:chgData name="DiBiase, Roberto" userId="S::1796128@johnabbottcollege.net::8bccd31f-1431-4018-aa4c-4f18ccac84d5" providerId="AD" clId="Web-{F09508E3-B48B-4603-A6EC-D2BDC53C3BAC}" dt="2018-04-10T01:36:04.401" v="109"/>
          <ac:spMkLst>
            <pc:docMk/>
            <pc:sldMk cId="2544899512" sldId="260"/>
            <ac:spMk id="4" creationId="{16B90F63-D26F-42C1-AB46-6C74D5FFFB44}"/>
          </ac:spMkLst>
        </pc:spChg>
      </pc:sldChg>
      <pc:sldChg chg="addSp delSp modSp">
        <pc:chgData name="DiBiase, Roberto" userId="S::1796128@johnabbottcollege.net::8bccd31f-1431-4018-aa4c-4f18ccac84d5" providerId="AD" clId="Web-{F09508E3-B48B-4603-A6EC-D2BDC53C3BAC}" dt="2018-04-10T01:36:45.621" v="131"/>
        <pc:sldMkLst>
          <pc:docMk/>
          <pc:sldMk cId="2701638779" sldId="261"/>
        </pc:sldMkLst>
        <pc:spChg chg="del">
          <ac:chgData name="DiBiase, Roberto" userId="S::1796128@johnabbottcollege.net::8bccd31f-1431-4018-aa4c-4f18ccac84d5" providerId="AD" clId="Web-{F09508E3-B48B-4603-A6EC-D2BDC53C3BAC}" dt="2018-04-10T01:36:43.824" v="130"/>
          <ac:spMkLst>
            <pc:docMk/>
            <pc:sldMk cId="2701638779" sldId="261"/>
            <ac:spMk id="4" creationId="{16B90F63-D26F-42C1-AB46-6C74D5FFFB44}"/>
          </ac:spMkLst>
        </pc:spChg>
        <pc:spChg chg="add mod">
          <ac:chgData name="DiBiase, Roberto" userId="S::1796128@johnabbottcollege.net::8bccd31f-1431-4018-aa4c-4f18ccac84d5" providerId="AD" clId="Web-{F09508E3-B48B-4603-A6EC-D2BDC53C3BAC}" dt="2018-04-10T01:36:45.621" v="131"/>
          <ac:spMkLst>
            <pc:docMk/>
            <pc:sldMk cId="2701638779" sldId="261"/>
            <ac:spMk id="6" creationId="{6972B7DD-90CA-47D4-BAC7-A1C486B1477E}"/>
          </ac:spMkLst>
        </pc:spChg>
        <pc:spChg chg="del mod">
          <ac:chgData name="DiBiase, Roberto" userId="S::1796128@johnabbottcollege.net::8bccd31f-1431-4018-aa4c-4f18ccac84d5" providerId="AD" clId="Web-{F09508E3-B48B-4603-A6EC-D2BDC53C3BAC}" dt="2018-04-10T01:36:41.777" v="129"/>
          <ac:spMkLst>
            <pc:docMk/>
            <pc:sldMk cId="2701638779" sldId="261"/>
            <ac:spMk id="14" creationId="{00000000-0000-0000-0000-000000000000}"/>
          </ac:spMkLst>
        </pc:spChg>
        <pc:picChg chg="del">
          <ac:chgData name="DiBiase, Roberto" userId="S::1796128@johnabbottcollege.net::8bccd31f-1431-4018-aa4c-4f18ccac84d5" providerId="AD" clId="Web-{F09508E3-B48B-4603-A6EC-D2BDC53C3BAC}" dt="2018-04-10T01:36:45.621" v="131"/>
          <ac:picMkLst>
            <pc:docMk/>
            <pc:sldMk cId="2701638779" sldId="261"/>
            <ac:picMk id="5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6:29.449" v="120"/>
          <ac:picMkLst>
            <pc:docMk/>
            <pc:sldMk cId="2701638779" sldId="261"/>
            <ac:picMk id="13" creationId="{00000000-0000-0000-0000-000000000000}"/>
          </ac:picMkLst>
        </pc:picChg>
      </pc:sldChg>
      <pc:sldChg chg="addSp delSp modSp">
        <pc:chgData name="DiBiase, Roberto" userId="S::1796128@johnabbottcollege.net::8bccd31f-1431-4018-aa4c-4f18ccac84d5" providerId="AD" clId="Web-{F09508E3-B48B-4603-A6EC-D2BDC53C3BAC}" dt="2018-04-10T01:36:25.792" v="119"/>
        <pc:sldMkLst>
          <pc:docMk/>
          <pc:sldMk cId="2366492302" sldId="262"/>
        </pc:sldMkLst>
        <pc:spChg chg="del">
          <ac:chgData name="DiBiase, Roberto" userId="S::1796128@johnabbottcollege.net::8bccd31f-1431-4018-aa4c-4f18ccac84d5" providerId="AD" clId="Web-{F09508E3-B48B-4603-A6EC-D2BDC53C3BAC}" dt="2018-04-10T01:36:25.792" v="119"/>
          <ac:spMkLst>
            <pc:docMk/>
            <pc:sldMk cId="2366492302" sldId="262"/>
            <ac:spMk id="2" creationId="{EBB8970A-37AD-4A8F-B481-798D9A2EE582}"/>
          </ac:spMkLst>
        </pc:spChg>
        <pc:spChg chg="add mod">
          <ac:chgData name="DiBiase, Roberto" userId="S::1796128@johnabbottcollege.net::8bccd31f-1431-4018-aa4c-4f18ccac84d5" providerId="AD" clId="Web-{F09508E3-B48B-4603-A6EC-D2BDC53C3BAC}" dt="2018-04-10T01:36:25.792" v="119"/>
          <ac:spMkLst>
            <pc:docMk/>
            <pc:sldMk cId="2366492302" sldId="262"/>
            <ac:spMk id="4" creationId="{B9593F13-043F-4D1F-A955-7623B5151C2F}"/>
          </ac:spMkLst>
        </pc:spChg>
        <pc:picChg chg="del">
          <ac:chgData name="DiBiase, Roberto" userId="S::1796128@johnabbottcollege.net::8bccd31f-1431-4018-aa4c-4f18ccac84d5" providerId="AD" clId="Web-{F09508E3-B48B-4603-A6EC-D2BDC53C3BAC}" dt="2018-04-10T01:36:19.136" v="117"/>
          <ac:picMkLst>
            <pc:docMk/>
            <pc:sldMk cId="2366492302" sldId="262"/>
            <ac:picMk id="6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6:20.698" v="118"/>
          <ac:picMkLst>
            <pc:docMk/>
            <pc:sldMk cId="2366492302" sldId="262"/>
            <ac:picMk id="7" creationId="{00000000-0000-0000-0000-000000000000}"/>
          </ac:picMkLst>
        </pc:picChg>
      </pc:sldChg>
      <pc:sldChg chg="addSp delSp modSp">
        <pc:chgData name="DiBiase, Roberto" userId="S::1796128@johnabbottcollege.net::8bccd31f-1431-4018-aa4c-4f18ccac84d5" providerId="AD" clId="Web-{F09508E3-B48B-4603-A6EC-D2BDC53C3BAC}" dt="2018-04-10T01:37:04.044" v="139"/>
        <pc:sldMkLst>
          <pc:docMk/>
          <pc:sldMk cId="2414349577" sldId="263"/>
        </pc:sldMkLst>
        <pc:spChg chg="del">
          <ac:chgData name="DiBiase, Roberto" userId="S::1796128@johnabbottcollege.net::8bccd31f-1431-4018-aa4c-4f18ccac84d5" providerId="AD" clId="Web-{F09508E3-B48B-4603-A6EC-D2BDC53C3BAC}" dt="2018-04-10T01:36:56.137" v="134"/>
          <ac:spMkLst>
            <pc:docMk/>
            <pc:sldMk cId="2414349577" sldId="263"/>
            <ac:spMk id="2" creationId="{00000000-0000-0000-0000-000000000000}"/>
          </ac:spMkLst>
        </pc:spChg>
        <pc:spChg chg="mod">
          <ac:chgData name="DiBiase, Roberto" userId="S::1796128@johnabbottcollege.net::8bccd31f-1431-4018-aa4c-4f18ccac84d5" providerId="AD" clId="Web-{F09508E3-B48B-4603-A6EC-D2BDC53C3BAC}" dt="2018-04-10T01:37:04.044" v="139"/>
          <ac:spMkLst>
            <pc:docMk/>
            <pc:sldMk cId="2414349577" sldId="263"/>
            <ac:spMk id="3" creationId="{00000000-0000-0000-0000-000000000000}"/>
          </ac:spMkLst>
        </pc:spChg>
        <pc:spChg chg="add mod">
          <ac:chgData name="DiBiase, Roberto" userId="S::1796128@johnabbottcollege.net::8bccd31f-1431-4018-aa4c-4f18ccac84d5" providerId="AD" clId="Web-{F09508E3-B48B-4603-A6EC-D2BDC53C3BAC}" dt="2018-04-10T01:36:56.137" v="134"/>
          <ac:spMkLst>
            <pc:docMk/>
            <pc:sldMk cId="2414349577" sldId="263"/>
            <ac:spMk id="5" creationId="{FE6A1B01-A391-41F5-AA42-78538FF582B9}"/>
          </ac:spMkLst>
        </pc:spChg>
      </pc:sldChg>
      <pc:sldChg chg="modSp">
        <pc:chgData name="DiBiase, Roberto" userId="S::1796128@johnabbottcollege.net::8bccd31f-1431-4018-aa4c-4f18ccac84d5" providerId="AD" clId="Web-{F09508E3-B48B-4603-A6EC-D2BDC53C3BAC}" dt="2018-04-10T01:37:10.060" v="142"/>
        <pc:sldMkLst>
          <pc:docMk/>
          <pc:sldMk cId="4146503790" sldId="264"/>
        </pc:sldMkLst>
        <pc:spChg chg="mod">
          <ac:chgData name="DiBiase, Roberto" userId="S::1796128@johnabbottcollege.net::8bccd31f-1431-4018-aa4c-4f18ccac84d5" providerId="AD" clId="Web-{F09508E3-B48B-4603-A6EC-D2BDC53C3BAC}" dt="2018-04-10T01:37:10.060" v="142"/>
          <ac:spMkLst>
            <pc:docMk/>
            <pc:sldMk cId="4146503790" sldId="264"/>
            <ac:spMk id="3" creationId="{00000000-0000-0000-0000-000000000000}"/>
          </ac:spMkLst>
        </pc:spChg>
      </pc:sldChg>
      <pc:sldChg chg="delSp">
        <pc:chgData name="DiBiase, Roberto" userId="S::1796128@johnabbottcollege.net::8bccd31f-1431-4018-aa4c-4f18ccac84d5" providerId="AD" clId="Web-{F09508E3-B48B-4603-A6EC-D2BDC53C3BAC}" dt="2018-04-10T01:35:51.822" v="108"/>
        <pc:sldMkLst>
          <pc:docMk/>
          <pc:sldMk cId="1444387588" sldId="265"/>
        </pc:sldMkLst>
        <pc:picChg chg="del">
          <ac:chgData name="DiBiase, Roberto" userId="S::1796128@johnabbottcollege.net::8bccd31f-1431-4018-aa4c-4f18ccac84d5" providerId="AD" clId="Web-{F09508E3-B48B-4603-A6EC-D2BDC53C3BAC}" dt="2018-04-10T01:35:50.150" v="107"/>
          <ac:picMkLst>
            <pc:docMk/>
            <pc:sldMk cId="1444387588" sldId="265"/>
            <ac:picMk id="4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5:51.822" v="108"/>
          <ac:picMkLst>
            <pc:docMk/>
            <pc:sldMk cId="1444387588" sldId="265"/>
            <ac:picMk id="9" creationId="{00000000-0000-0000-0000-000000000000}"/>
          </ac:picMkLst>
        </pc:picChg>
      </pc:sldChg>
      <pc:sldChg chg="delSp">
        <pc:chgData name="DiBiase, Roberto" userId="S::1796128@johnabbottcollege.net::8bccd31f-1431-4018-aa4c-4f18ccac84d5" providerId="AD" clId="Web-{F09508E3-B48B-4603-A6EC-D2BDC53C3BAC}" dt="2018-04-10T01:35:47.478" v="106"/>
        <pc:sldMkLst>
          <pc:docMk/>
          <pc:sldMk cId="885990121" sldId="266"/>
        </pc:sldMkLst>
        <pc:picChg chg="del">
          <ac:chgData name="DiBiase, Roberto" userId="S::1796128@johnabbottcollege.net::8bccd31f-1431-4018-aa4c-4f18ccac84d5" providerId="AD" clId="Web-{F09508E3-B48B-4603-A6EC-D2BDC53C3BAC}" dt="2018-04-10T01:35:47.478" v="106"/>
          <ac:picMkLst>
            <pc:docMk/>
            <pc:sldMk cId="885990121" sldId="266"/>
            <ac:picMk id="2" creationId="{00000000-0000-0000-0000-000000000000}"/>
          </ac:picMkLst>
        </pc:picChg>
      </pc:sldChg>
      <pc:sldChg chg="delSp">
        <pc:chgData name="DiBiase, Roberto" userId="S::1796128@johnabbottcollege.net::8bccd31f-1431-4018-aa4c-4f18ccac84d5" providerId="AD" clId="Web-{F09508E3-B48B-4603-A6EC-D2BDC53C3BAC}" dt="2018-04-10T01:35:44.509" v="105"/>
        <pc:sldMkLst>
          <pc:docMk/>
          <pc:sldMk cId="1227365978" sldId="267"/>
        </pc:sldMkLst>
        <pc:picChg chg="del">
          <ac:chgData name="DiBiase, Roberto" userId="S::1796128@johnabbottcollege.net::8bccd31f-1431-4018-aa4c-4f18ccac84d5" providerId="AD" clId="Web-{F09508E3-B48B-4603-A6EC-D2BDC53C3BAC}" dt="2018-04-10T01:35:42.744" v="104"/>
          <ac:picMkLst>
            <pc:docMk/>
            <pc:sldMk cId="1227365978" sldId="267"/>
            <ac:picMk id="2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5:44.509" v="105"/>
          <ac:picMkLst>
            <pc:docMk/>
            <pc:sldMk cId="1227365978" sldId="267"/>
            <ac:picMk id="3" creationId="{00000000-0000-0000-0000-000000000000}"/>
          </ac:picMkLst>
        </pc:picChg>
      </pc:sldChg>
      <pc:sldChg chg="delSp">
        <pc:chgData name="DiBiase, Roberto" userId="S::1796128@johnabbottcollege.net::8bccd31f-1431-4018-aa4c-4f18ccac84d5" providerId="AD" clId="Web-{F09508E3-B48B-4603-A6EC-D2BDC53C3BAC}" dt="2018-04-10T01:36:51.653" v="133"/>
        <pc:sldMkLst>
          <pc:docMk/>
          <pc:sldMk cId="1752075677" sldId="268"/>
        </pc:sldMkLst>
        <pc:picChg chg="del">
          <ac:chgData name="DiBiase, Roberto" userId="S::1796128@johnabbottcollege.net::8bccd31f-1431-4018-aa4c-4f18ccac84d5" providerId="AD" clId="Web-{F09508E3-B48B-4603-A6EC-D2BDC53C3BAC}" dt="2018-04-10T01:36:51.653" v="133"/>
          <ac:picMkLst>
            <pc:docMk/>
            <pc:sldMk cId="1752075677" sldId="268"/>
            <ac:picMk id="5" creationId="{00000000-0000-0000-0000-000000000000}"/>
          </ac:picMkLst>
        </pc:picChg>
        <pc:picChg chg="del">
          <ac:chgData name="DiBiase, Roberto" userId="S::1796128@johnabbottcollege.net::8bccd31f-1431-4018-aa4c-4f18ccac84d5" providerId="AD" clId="Web-{F09508E3-B48B-4603-A6EC-D2BDC53C3BAC}" dt="2018-04-10T01:36:50.184" v="132"/>
          <ac:picMkLst>
            <pc:docMk/>
            <pc:sldMk cId="1752075677" sldId="268"/>
            <ac:picMk id="6" creationId="{00000000-0000-0000-0000-000000000000}"/>
          </ac:picMkLst>
        </pc:picChg>
      </pc:sldChg>
    </pc:docChg>
  </pc:docChgLst>
  <pc:docChgLst>
    <pc:chgData name="Lauer, Brandon" userId="S::1796174@johnabbottcollege.net::b6b20d7a-d0ce-46f2-b817-72ccac58d5ee" providerId="AD" clId="Web-{C3227925-BF67-4BD1-B7B6-B7AB63C20A25}"/>
    <pc:docChg chg="modSld sldOrd">
      <pc:chgData name="Lauer, Brandon" userId="S::1796174@johnabbottcollege.net::b6b20d7a-d0ce-46f2-b817-72ccac58d5ee" providerId="AD" clId="Web-{C3227925-BF67-4BD1-B7B6-B7AB63C20A25}" dt="2018-04-12T02:50:48.764" v="14"/>
      <pc:docMkLst>
        <pc:docMk/>
      </pc:docMkLst>
      <pc:sldChg chg="modSp">
        <pc:chgData name="Lauer, Brandon" userId="S::1796174@johnabbottcollege.net::b6b20d7a-d0ce-46f2-b817-72ccac58d5ee" providerId="AD" clId="Web-{C3227925-BF67-4BD1-B7B6-B7AB63C20A25}" dt="2018-04-12T02:40:26.206" v="4"/>
        <pc:sldMkLst>
          <pc:docMk/>
          <pc:sldMk cId="109857222" sldId="256"/>
        </pc:sldMkLst>
        <pc:spChg chg="mod">
          <ac:chgData name="Lauer, Brandon" userId="S::1796174@johnabbottcollege.net::b6b20d7a-d0ce-46f2-b817-72ccac58d5ee" providerId="AD" clId="Web-{C3227925-BF67-4BD1-B7B6-B7AB63C20A25}" dt="2018-04-12T02:40:26.206" v="4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Lauer, Brandon" userId="S::1796174@johnabbottcollege.net::b6b20d7a-d0ce-46f2-b817-72ccac58d5ee" providerId="AD" clId="Web-{C3227925-BF67-4BD1-B7B6-B7AB63C20A25}" dt="2018-04-12T02:50:41.138" v="11"/>
        <pc:sldMkLst>
          <pc:docMk/>
          <pc:sldMk cId="377140547" sldId="257"/>
        </pc:sldMkLst>
        <pc:spChg chg="mod">
          <ac:chgData name="Lauer, Brandon" userId="S::1796174@johnabbottcollege.net::b6b20d7a-d0ce-46f2-b817-72ccac58d5ee" providerId="AD" clId="Web-{C3227925-BF67-4BD1-B7B6-B7AB63C20A25}" dt="2018-04-12T02:50:41.138" v="11"/>
          <ac:spMkLst>
            <pc:docMk/>
            <pc:sldMk cId="377140547" sldId="257"/>
            <ac:spMk id="3" creationId="{CC8C2B37-FA7E-4AD8-8162-0F8DD0053678}"/>
          </ac:spMkLst>
        </pc:spChg>
      </pc:sldChg>
      <pc:sldChg chg="ord">
        <pc:chgData name="Lauer, Brandon" userId="S::1796174@johnabbottcollege.net::b6b20d7a-d0ce-46f2-b817-72ccac58d5ee" providerId="AD" clId="Web-{C3227925-BF67-4BD1-B7B6-B7AB63C20A25}" dt="2018-04-12T02:50:48.764" v="14"/>
        <pc:sldMkLst>
          <pc:docMk/>
          <pc:sldMk cId="1444387588" sldId="265"/>
        </pc:sldMkLst>
      </pc:sldChg>
      <pc:sldChg chg="ord">
        <pc:chgData name="Lauer, Brandon" userId="S::1796174@johnabbottcollege.net::b6b20d7a-d0ce-46f2-b817-72ccac58d5ee" providerId="AD" clId="Web-{C3227925-BF67-4BD1-B7B6-B7AB63C20A25}" dt="2018-04-12T02:50:47.060" v="13"/>
        <pc:sldMkLst>
          <pc:docMk/>
          <pc:sldMk cId="885990121" sldId="266"/>
        </pc:sldMkLst>
      </pc:sldChg>
    </pc:docChg>
  </pc:docChgLst>
  <pc:docChgLst>
    <pc:chgData name="Lauer, Brandon" userId="10033FFFA3E4630A@LIVE.COM" providerId="AD" clId="Web-{8FA36808-9E3E-4B3B-8F21-58B5F3958924}"/>
    <pc:docChg chg="addSld delSld modSld sldOrd">
      <pc:chgData name="Lauer, Brandon" userId="10033FFFA3E4630A@LIVE.COM" providerId="AD" clId="Web-{8FA36808-9E3E-4B3B-8F21-58B5F3958924}" dt="2018-03-07T16:26:00.917" v="798"/>
      <pc:docMkLst>
        <pc:docMk/>
      </pc:docMkLst>
      <pc:sldChg chg="modSp add ord replId">
        <pc:chgData name="Lauer, Brandon" userId="10033FFFA3E4630A@LIVE.COM" providerId="AD" clId="Web-{8FA36808-9E3E-4B3B-8F21-58B5F3958924}" dt="2018-03-07T16:16:43.393" v="374"/>
        <pc:sldMkLst>
          <pc:docMk/>
          <pc:sldMk cId="2544899512" sldId="260"/>
        </pc:sldMkLst>
        <pc:spChg chg="mod">
          <ac:chgData name="Lauer, Brandon" userId="10033FFFA3E4630A@LIVE.COM" providerId="AD" clId="Web-{8FA36808-9E3E-4B3B-8F21-58B5F3958924}" dt="2018-03-07T16:06:22.087" v="48"/>
          <ac:spMkLst>
            <pc:docMk/>
            <pc:sldMk cId="2544899512" sldId="260"/>
            <ac:spMk id="2" creationId="{16B90F63-D26F-42C1-AB46-6C74D5FFFB44}"/>
          </ac:spMkLst>
        </pc:spChg>
        <pc:spChg chg="mod">
          <ac:chgData name="Lauer, Brandon" userId="10033FFFA3E4630A@LIVE.COM" providerId="AD" clId="Web-{8FA36808-9E3E-4B3B-8F21-58B5F3958924}" dt="2018-03-07T16:16:43.393" v="374"/>
          <ac:spMkLst>
            <pc:docMk/>
            <pc:sldMk cId="2544899512" sldId="260"/>
            <ac:spMk id="3" creationId="{CC8C2B37-FA7E-4AD8-8162-0F8DD0053678}"/>
          </ac:spMkLst>
        </pc:spChg>
        <pc:spChg chg="mod">
          <ac:chgData name="Lauer, Brandon" userId="10033FFFA3E4630A@LIVE.COM" providerId="AD" clId="Web-{8FA36808-9E3E-4B3B-8F21-58B5F3958924}" dt="2018-03-07T16:06:33.510" v="55"/>
          <ac:spMkLst>
            <pc:docMk/>
            <pc:sldMk cId="2544899512" sldId="260"/>
            <ac:spMk id="4" creationId="{16B90F63-D26F-42C1-AB46-6C74D5FFFB44}"/>
          </ac:spMkLst>
        </pc:spChg>
      </pc:sldChg>
      <pc:sldChg chg="modSp add replId">
        <pc:chgData name="Lauer, Brandon" userId="10033FFFA3E4630A@LIVE.COM" providerId="AD" clId="Web-{8FA36808-9E3E-4B3B-8F21-58B5F3958924}" dt="2018-03-07T16:25:14.025" v="781"/>
        <pc:sldMkLst>
          <pc:docMk/>
          <pc:sldMk cId="2701638779" sldId="261"/>
        </pc:sldMkLst>
        <pc:spChg chg="mod">
          <ac:chgData name="Lauer, Brandon" userId="10033FFFA3E4630A@LIVE.COM" providerId="AD" clId="Web-{8FA36808-9E3E-4B3B-8F21-58B5F3958924}" dt="2018-03-07T16:25:14.025" v="781"/>
          <ac:spMkLst>
            <pc:docMk/>
            <pc:sldMk cId="2701638779" sldId="261"/>
            <ac:spMk id="3" creationId="{CC8C2B37-FA7E-4AD8-8162-0F8DD0053678}"/>
          </ac:spMkLst>
        </pc:spChg>
        <pc:spChg chg="mod">
          <ac:chgData name="Lauer, Brandon" userId="10033FFFA3E4630A@LIVE.COM" providerId="AD" clId="Web-{8FA36808-9E3E-4B3B-8F21-58B5F3958924}" dt="2018-03-07T16:21:37.955" v="509"/>
          <ac:spMkLst>
            <pc:docMk/>
            <pc:sldMk cId="2701638779" sldId="261"/>
            <ac:spMk id="4" creationId="{16B90F63-D26F-42C1-AB46-6C74D5FFFB44}"/>
          </ac:spMkLst>
        </pc:spChg>
      </pc:sldChg>
      <pc:sldChg chg="modSp new">
        <pc:chgData name="Lauer, Brandon" userId="10033FFFA3E4630A@LIVE.COM" providerId="AD" clId="Web-{8FA36808-9E3E-4B3B-8F21-58B5F3958924}" dt="2018-03-07T16:26:00.917" v="798"/>
        <pc:sldMkLst>
          <pc:docMk/>
          <pc:sldMk cId="2366492302" sldId="262"/>
        </pc:sldMkLst>
        <pc:spChg chg="mod">
          <ac:chgData name="Lauer, Brandon" userId="10033FFFA3E4630A@LIVE.COM" providerId="AD" clId="Web-{8FA36808-9E3E-4B3B-8F21-58B5F3958924}" dt="2018-03-07T16:26:00.917" v="798"/>
          <ac:spMkLst>
            <pc:docMk/>
            <pc:sldMk cId="2366492302" sldId="262"/>
            <ac:spMk id="2" creationId="{EBB8970A-37AD-4A8F-B481-798D9A2EE582}"/>
          </ac:spMkLst>
        </pc:spChg>
      </pc:sldChg>
    </pc:docChg>
  </pc:docChgLst>
  <pc:docChgLst>
    <pc:chgData name="Lauer, Brandon" userId="S::1796174@johnabbottcollege.net::b6b20d7a-d0ce-46f2-b817-72ccac58d5ee" providerId="AD" clId="Web-{8B0741A6-5DA1-4E32-B385-08F183797E91}"/>
    <pc:docChg chg="modSld sldOrd">
      <pc:chgData name="Lauer, Brandon" userId="S::1796174@johnabbottcollege.net::b6b20d7a-d0ce-46f2-b817-72ccac58d5ee" providerId="AD" clId="Web-{8B0741A6-5DA1-4E32-B385-08F183797E91}" dt="2018-08-06T14:05:59.754" v="26"/>
      <pc:docMkLst>
        <pc:docMk/>
      </pc:docMkLst>
      <pc:sldChg chg="modSp">
        <pc:chgData name="Lauer, Brandon" userId="S::1796174@johnabbottcollege.net::b6b20d7a-d0ce-46f2-b817-72ccac58d5ee" providerId="AD" clId="Web-{8B0741A6-5DA1-4E32-B385-08F183797E91}" dt="2018-08-06T14:02:54.785" v="2" actId="20577"/>
        <pc:sldMkLst>
          <pc:docMk/>
          <pc:sldMk cId="109857222" sldId="256"/>
        </pc:sldMkLst>
        <pc:spChg chg="mod">
          <ac:chgData name="Lauer, Brandon" userId="S::1796174@johnabbottcollege.net::b6b20d7a-d0ce-46f2-b817-72ccac58d5ee" providerId="AD" clId="Web-{8B0741A6-5DA1-4E32-B385-08F183797E91}" dt="2018-08-06T14:02:54.785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auer, Brandon" userId="S::1796174@johnabbottcollege.net::b6b20d7a-d0ce-46f2-b817-72ccac58d5ee" providerId="AD" clId="Web-{8B0741A6-5DA1-4E32-B385-08F183797E91}" dt="2018-08-06T14:04:13.664" v="24" actId="20577"/>
        <pc:sldMkLst>
          <pc:docMk/>
          <pc:sldMk cId="377140547" sldId="257"/>
        </pc:sldMkLst>
        <pc:spChg chg="mod">
          <ac:chgData name="Lauer, Brandon" userId="S::1796174@johnabbottcollege.net::b6b20d7a-d0ce-46f2-b817-72ccac58d5ee" providerId="AD" clId="Web-{8B0741A6-5DA1-4E32-B385-08F183797E91}" dt="2018-08-06T14:04:13.664" v="24" actId="20577"/>
          <ac:spMkLst>
            <pc:docMk/>
            <pc:sldMk cId="377140547" sldId="257"/>
            <ac:spMk id="3" creationId="{CC8C2B37-FA7E-4AD8-8162-0F8DD0053678}"/>
          </ac:spMkLst>
        </pc:spChg>
      </pc:sldChg>
      <pc:sldChg chg="ord">
        <pc:chgData name="Lauer, Brandon" userId="S::1796174@johnabbottcollege.net::b6b20d7a-d0ce-46f2-b817-72ccac58d5ee" providerId="AD" clId="Web-{8B0741A6-5DA1-4E32-B385-08F183797E91}" dt="2018-08-06T14:05:59.754" v="26"/>
        <pc:sldMkLst>
          <pc:docMk/>
          <pc:sldMk cId="4089129358" sldId="271"/>
        </pc:sldMkLst>
      </pc:sldChg>
    </pc:docChg>
  </pc:docChgLst>
  <pc:docChgLst>
    <pc:chgData name="DiBiase, Roberto" userId="S::1796128@johnabbottcollege.net::8bccd31f-1431-4018-aa4c-4f18ccac84d5" providerId="AD" clId="Web-{98F7083B-3B36-4AC7-B786-76E9C765FB38}"/>
    <pc:docChg chg="modSld">
      <pc:chgData name="DiBiase, Roberto" userId="S::1796128@johnabbottcollege.net::8bccd31f-1431-4018-aa4c-4f18ccac84d5" providerId="AD" clId="Web-{98F7083B-3B36-4AC7-B786-76E9C765FB38}" dt="2018-04-12T00:46:46.980" v="127"/>
      <pc:docMkLst>
        <pc:docMk/>
      </pc:docMkLst>
      <pc:sldChg chg="addSp delSp modSp mod setBg">
        <pc:chgData name="DiBiase, Roberto" userId="S::1796128@johnabbottcollege.net::8bccd31f-1431-4018-aa4c-4f18ccac84d5" providerId="AD" clId="Web-{98F7083B-3B36-4AC7-B786-76E9C765FB38}" dt="2018-04-12T00:42:37.458" v="111"/>
        <pc:sldMkLst>
          <pc:docMk/>
          <pc:sldMk cId="2701638779" sldId="261"/>
        </pc:sldMkLst>
        <pc:spChg chg="mod ord">
          <ac:chgData name="DiBiase, Roberto" userId="S::1796128@johnabbottcollege.net::8bccd31f-1431-4018-aa4c-4f18ccac84d5" providerId="AD" clId="Web-{98F7083B-3B36-4AC7-B786-76E9C765FB38}" dt="2018-04-12T00:42:37.458" v="111"/>
          <ac:spMkLst>
            <pc:docMk/>
            <pc:sldMk cId="2701638779" sldId="261"/>
            <ac:spMk id="2" creationId="{16B90F63-D26F-42C1-AB46-6C74D5FFFB44}"/>
          </ac:spMkLst>
        </pc:spChg>
        <pc:spChg chg="mod ord">
          <ac:chgData name="DiBiase, Roberto" userId="S::1796128@johnabbottcollege.net::8bccd31f-1431-4018-aa4c-4f18ccac84d5" providerId="AD" clId="Web-{98F7083B-3B36-4AC7-B786-76E9C765FB38}" dt="2018-04-12T00:41:40.456" v="99"/>
          <ac:spMkLst>
            <pc:docMk/>
            <pc:sldMk cId="2701638779" sldId="261"/>
            <ac:spMk id="6" creationId="{6972B7DD-90CA-47D4-BAC7-A1C486B1477E}"/>
          </ac:spMkLst>
        </pc:spChg>
        <pc:grpChg chg="add del">
          <ac:chgData name="DiBiase, Roberto" userId="S::1796128@johnabbottcollege.net::8bccd31f-1431-4018-aa4c-4f18ccac84d5" providerId="AD" clId="Web-{98F7083B-3B36-4AC7-B786-76E9C765FB38}" dt="2018-04-12T00:41:32.269" v="98"/>
          <ac:grpSpMkLst>
            <pc:docMk/>
            <pc:sldMk cId="2701638779" sldId="261"/>
            <ac:grpSpMk id="11" creationId="{1C0FF7A5-1C18-4641-9E37-ACBC7B2681A9}"/>
          </ac:grpSpMkLst>
        </pc:grpChg>
        <pc:picChg chg="add mod ord">
          <ac:chgData name="DiBiase, Roberto" userId="S::1796128@johnabbottcollege.net::8bccd31f-1431-4018-aa4c-4f18ccac84d5" providerId="AD" clId="Web-{98F7083B-3B36-4AC7-B786-76E9C765FB38}" dt="2018-04-12T00:42:25.083" v="109"/>
          <ac:picMkLst>
            <pc:docMk/>
            <pc:sldMk cId="2701638779" sldId="261"/>
            <ac:picMk id="3" creationId="{E9447968-FA43-43C3-BE73-CE5B94758670}"/>
          </ac:picMkLst>
        </pc:picChg>
        <pc:picChg chg="del">
          <ac:chgData name="DiBiase, Roberto" userId="S::1796128@johnabbottcollege.net::8bccd31f-1431-4018-aa4c-4f18ccac84d5" providerId="AD" clId="Web-{98F7083B-3B36-4AC7-B786-76E9C765FB38}" dt="2018-04-12T00:06:35.163" v="0"/>
          <ac:picMkLst>
            <pc:docMk/>
            <pc:sldMk cId="2701638779" sldId="261"/>
            <ac:picMk id="5" creationId="{71836DE2-AC06-473E-A9FD-67BD73DE0030}"/>
          </ac:picMkLst>
        </pc:picChg>
        <pc:picChg chg="add mod">
          <ac:chgData name="DiBiase, Roberto" userId="S::1796128@johnabbottcollege.net::8bccd31f-1431-4018-aa4c-4f18ccac84d5" providerId="AD" clId="Web-{98F7083B-3B36-4AC7-B786-76E9C765FB38}" dt="2018-04-12T00:42:30.114" v="110"/>
          <ac:picMkLst>
            <pc:docMk/>
            <pc:sldMk cId="2701638779" sldId="261"/>
            <ac:picMk id="5" creationId="{5CD47DFE-3B47-4C56-901F-0FD472B490CE}"/>
          </ac:picMkLst>
        </pc:picChg>
      </pc:sldChg>
      <pc:sldChg chg="modSp">
        <pc:chgData name="DiBiase, Roberto" userId="S::1796128@johnabbottcollege.net::8bccd31f-1431-4018-aa4c-4f18ccac84d5" providerId="AD" clId="Web-{98F7083B-3B36-4AC7-B786-76E9C765FB38}" dt="2018-04-12T00:46:46.980" v="127"/>
        <pc:sldMkLst>
          <pc:docMk/>
          <pc:sldMk cId="2414349577" sldId="263"/>
        </pc:sldMkLst>
        <pc:spChg chg="mod">
          <ac:chgData name="DiBiase, Roberto" userId="S::1796128@johnabbottcollege.net::8bccd31f-1431-4018-aa4c-4f18ccac84d5" providerId="AD" clId="Web-{98F7083B-3B36-4AC7-B786-76E9C765FB38}" dt="2018-04-12T00:46:20.979" v="121"/>
          <ac:spMkLst>
            <pc:docMk/>
            <pc:sldMk cId="2414349577" sldId="263"/>
            <ac:spMk id="3" creationId="{00000000-0000-0000-0000-000000000000}"/>
          </ac:spMkLst>
        </pc:spChg>
        <pc:spChg chg="mod">
          <ac:chgData name="DiBiase, Roberto" userId="S::1796128@johnabbottcollege.net::8bccd31f-1431-4018-aa4c-4f18ccac84d5" providerId="AD" clId="Web-{98F7083B-3B36-4AC7-B786-76E9C765FB38}" dt="2018-04-12T00:46:46.980" v="127"/>
          <ac:spMkLst>
            <pc:docMk/>
            <pc:sldMk cId="2414349577" sldId="263"/>
            <ac:spMk id="5" creationId="{FE6A1B01-A391-41F5-AA42-78538FF582B9}"/>
          </ac:spMkLst>
        </pc:spChg>
      </pc:sldChg>
      <pc:sldChg chg="modSp">
        <pc:chgData name="DiBiase, Roberto" userId="S::1796128@johnabbottcollege.net::8bccd31f-1431-4018-aa4c-4f18ccac84d5" providerId="AD" clId="Web-{98F7083B-3B36-4AC7-B786-76E9C765FB38}" dt="2018-04-12T00:46:10.151" v="120"/>
        <pc:sldMkLst>
          <pc:docMk/>
          <pc:sldMk cId="4146503790" sldId="264"/>
        </pc:sldMkLst>
        <pc:spChg chg="mod">
          <ac:chgData name="DiBiase, Roberto" userId="S::1796128@johnabbottcollege.net::8bccd31f-1431-4018-aa4c-4f18ccac84d5" providerId="AD" clId="Web-{98F7083B-3B36-4AC7-B786-76E9C765FB38}" dt="2018-04-12T00:46:10.151" v="120"/>
          <ac:spMkLst>
            <pc:docMk/>
            <pc:sldMk cId="4146503790" sldId="264"/>
            <ac:spMk id="3" creationId="{00000000-0000-0000-0000-000000000000}"/>
          </ac:spMkLst>
        </pc:spChg>
      </pc:sldChg>
      <pc:sldChg chg="modSp">
        <pc:chgData name="DiBiase, Roberto" userId="S::1796128@johnabbottcollege.net::8bccd31f-1431-4018-aa4c-4f18ccac84d5" providerId="AD" clId="Web-{98F7083B-3B36-4AC7-B786-76E9C765FB38}" dt="2018-04-12T00:44:16.289" v="112"/>
        <pc:sldMkLst>
          <pc:docMk/>
          <pc:sldMk cId="1444387588" sldId="265"/>
        </pc:sldMkLst>
        <pc:picChg chg="mod">
          <ac:chgData name="DiBiase, Roberto" userId="S::1796128@johnabbottcollege.net::8bccd31f-1431-4018-aa4c-4f18ccac84d5" providerId="AD" clId="Web-{98F7083B-3B36-4AC7-B786-76E9C765FB38}" dt="2018-04-12T00:44:16.289" v="112"/>
          <ac:picMkLst>
            <pc:docMk/>
            <pc:sldMk cId="1444387588" sldId="265"/>
            <ac:picMk id="2" creationId="{3BB3DB29-1D35-4E06-860B-0748EDB95A6F}"/>
          </ac:picMkLst>
        </pc:picChg>
      </pc:sldChg>
    </pc:docChg>
  </pc:docChgLst>
  <pc:docChgLst>
    <pc:chgData name="DiBiase, Roberto" userId="S::1796128@johnabbottcollege.net::8bccd31f-1431-4018-aa4c-4f18ccac84d5" providerId="AD" clId="Web-{5C74B002-EE3F-4D54-A13C-D11192615408}"/>
    <pc:docChg chg="modSld">
      <pc:chgData name="DiBiase, Roberto" userId="S::1796128@johnabbottcollege.net::8bccd31f-1431-4018-aa4c-4f18ccac84d5" providerId="AD" clId="Web-{5C74B002-EE3F-4D54-A13C-D11192615408}" dt="2018-04-11T23:56:14.008" v="25"/>
      <pc:docMkLst>
        <pc:docMk/>
      </pc:docMkLst>
      <pc:sldChg chg="addSp delSp modSp">
        <pc:chgData name="DiBiase, Roberto" userId="S::1796128@johnabbottcollege.net::8bccd31f-1431-4018-aa4c-4f18ccac84d5" providerId="AD" clId="Web-{5C74B002-EE3F-4D54-A13C-D11192615408}" dt="2018-04-11T23:56:14.008" v="25"/>
        <pc:sldMkLst>
          <pc:docMk/>
          <pc:sldMk cId="2701638779" sldId="261"/>
        </pc:sldMkLst>
        <pc:spChg chg="mod">
          <ac:chgData name="DiBiase, Roberto" userId="S::1796128@johnabbottcollege.net::8bccd31f-1431-4018-aa4c-4f18ccac84d5" providerId="AD" clId="Web-{5C74B002-EE3F-4D54-A13C-D11192615408}" dt="2018-04-11T23:54:10.925" v="13"/>
          <ac:spMkLst>
            <pc:docMk/>
            <pc:sldMk cId="2701638779" sldId="261"/>
            <ac:spMk id="2" creationId="{16B90F63-D26F-42C1-AB46-6C74D5FFFB44}"/>
          </ac:spMkLst>
        </pc:spChg>
        <pc:spChg chg="mod">
          <ac:chgData name="DiBiase, Roberto" userId="S::1796128@johnabbottcollege.net::8bccd31f-1431-4018-aa4c-4f18ccac84d5" providerId="AD" clId="Web-{5C74B002-EE3F-4D54-A13C-D11192615408}" dt="2018-04-11T23:54:10.769" v="12"/>
          <ac:spMkLst>
            <pc:docMk/>
            <pc:sldMk cId="2701638779" sldId="261"/>
            <ac:spMk id="6" creationId="{6972B7DD-90CA-47D4-BAC7-A1C486B1477E}"/>
          </ac:spMkLst>
        </pc:spChg>
        <pc:picChg chg="add del mod">
          <ac:chgData name="DiBiase, Roberto" userId="S::1796128@johnabbottcollege.net::8bccd31f-1431-4018-aa4c-4f18ccac84d5" providerId="AD" clId="Web-{5C74B002-EE3F-4D54-A13C-D11192615408}" dt="2018-04-11T23:56:12.492" v="21"/>
          <ac:picMkLst>
            <pc:docMk/>
            <pc:sldMk cId="2701638779" sldId="261"/>
            <ac:picMk id="3" creationId="{BB2BE3FC-98C2-40A6-B584-D6A3F20D8320}"/>
          </ac:picMkLst>
        </pc:picChg>
        <pc:picChg chg="add mod">
          <ac:chgData name="DiBiase, Roberto" userId="S::1796128@johnabbottcollege.net::8bccd31f-1431-4018-aa4c-4f18ccac84d5" providerId="AD" clId="Web-{5C74B002-EE3F-4D54-A13C-D11192615408}" dt="2018-04-11T23:56:14.008" v="25"/>
          <ac:picMkLst>
            <pc:docMk/>
            <pc:sldMk cId="2701638779" sldId="261"/>
            <ac:picMk id="5" creationId="{71836DE2-AC06-473E-A9FD-67BD73DE00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EBD45-0470-2D42-B872-3ABB40B5372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94988-E04B-1547-818E-415AD9CF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CCB5-26DD-7548-A0D8-0737DFB3E80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A29F-10DF-C045-A27A-83DACB56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1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Marvel Superhero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website to search your favorite Marvel superhero </a:t>
            </a:r>
          </a:p>
          <a:p>
            <a:r>
              <a:rPr lang="en-US" dirty="0"/>
              <a:t>Presented by Brandon Lauer &amp; Roberto Di </a:t>
            </a:r>
            <a:r>
              <a:rPr lang="en-US" dirty="0" err="1"/>
              <a:t>Biase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0F63-D26F-42C1-AB46-6C74D5FF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90500"/>
            <a:ext cx="10018712" cy="865524"/>
          </a:xfrm>
        </p:spPr>
        <p:txBody>
          <a:bodyPr/>
          <a:lstStyle/>
          <a:p>
            <a:r>
              <a:rPr lang="en-US" b="1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2B37-FA7E-4AD8-8162-0F8DD005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082" y="1483780"/>
            <a:ext cx="10018712" cy="4002590"/>
          </a:xfrm>
        </p:spPr>
        <p:txBody>
          <a:bodyPr/>
          <a:lstStyle/>
          <a:p>
            <a:r>
              <a:rPr lang="en-US" dirty="0"/>
              <a:t>Give the Marvel fans a place where they can obtain information on their favorite superhero series and comics. </a:t>
            </a:r>
          </a:p>
          <a:p>
            <a:endParaRPr lang="en-US"/>
          </a:p>
          <a:p>
            <a:r>
              <a:rPr lang="en-US" dirty="0"/>
              <a:t>They can also retrieve all YouTube videos related to their superhero or to the comics.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B90F63-D26F-42C1-AB46-6C74D5FFFB44}"/>
              </a:ext>
            </a:extLst>
          </p:cNvPr>
          <p:cNvSpPr txBox="1">
            <a:spLocks/>
          </p:cNvSpPr>
          <p:nvPr/>
        </p:nvSpPr>
        <p:spPr>
          <a:xfrm>
            <a:off x="1484313" y="1355135"/>
            <a:ext cx="10018712" cy="8655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i="1">
                <a:latin typeface="+mn-lt"/>
              </a:rPr>
              <a:t>Purpose / Problems solved</a:t>
            </a:r>
          </a:p>
        </p:txBody>
      </p:sp>
    </p:spTree>
    <p:extLst>
      <p:ext uri="{BB962C8B-B14F-4D97-AF65-F5344CB8AC3E}">
        <p14:creationId xmlns:p14="http://schemas.microsoft.com/office/powerpoint/2010/main" val="3771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885" y="-732719"/>
            <a:ext cx="8054127" cy="1706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Solution overview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35B347-B14B-48D7-BFA0-20E9A190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71" y="1145743"/>
            <a:ext cx="5499568" cy="5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40D99A-6EC8-4445-A6FA-BFDC67A5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25" y="484227"/>
            <a:ext cx="4788757" cy="586136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7594DD-07AF-427A-99D5-8488AEE4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965" y="1815790"/>
            <a:ext cx="4877385" cy="32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DC17B7-DA39-46F1-89AC-1D47DACF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44" y="1082811"/>
            <a:ext cx="8420518" cy="531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1647A-89B1-43BB-85A2-4875206EF6B5}"/>
              </a:ext>
            </a:extLst>
          </p:cNvPr>
          <p:cNvSpPr txBox="1"/>
          <p:nvPr/>
        </p:nvSpPr>
        <p:spPr>
          <a:xfrm>
            <a:off x="3267389" y="206828"/>
            <a:ext cx="6151265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Video results</a:t>
            </a:r>
          </a:p>
        </p:txBody>
      </p:sp>
    </p:spTree>
    <p:extLst>
      <p:ext uri="{BB962C8B-B14F-4D97-AF65-F5344CB8AC3E}">
        <p14:creationId xmlns:p14="http://schemas.microsoft.com/office/powerpoint/2010/main" val="408912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6E9C21-7A63-4E9F-A2A5-7DB8CC03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32" y="352324"/>
            <a:ext cx="5682342" cy="282902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C7170E-672C-44ED-A874-827D358E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41" y="3475702"/>
            <a:ext cx="5883309" cy="2962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2E512-389E-405C-82FF-1F16C9256E45}"/>
              </a:ext>
            </a:extLst>
          </p:cNvPr>
          <p:cNvSpPr txBox="1"/>
          <p:nvPr/>
        </p:nvSpPr>
        <p:spPr>
          <a:xfrm>
            <a:off x="6616840" y="809730"/>
            <a:ext cx="436768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Comic Series</a:t>
            </a:r>
          </a:p>
          <a:p>
            <a:pPr marL="285750" indent="-285750" algn="ctr">
              <a:buFont typeface="Arial"/>
              <a:buChar char="•"/>
            </a:pPr>
            <a:r>
              <a:rPr lang="en-US"/>
              <a:t>Displays all the comic Series were the selected superhero appears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C502F-1F97-44F4-8961-2B73E340DA1F}"/>
              </a:ext>
            </a:extLst>
          </p:cNvPr>
          <p:cNvSpPr txBox="1"/>
          <p:nvPr/>
        </p:nvSpPr>
        <p:spPr>
          <a:xfrm>
            <a:off x="713432" y="4234542"/>
            <a:ext cx="438443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Comics</a:t>
            </a:r>
          </a:p>
          <a:p>
            <a:pPr marL="285750" indent="-285750" algn="ctr">
              <a:buFont typeface="Arial"/>
              <a:buChar char="•"/>
            </a:pPr>
            <a:r>
              <a:rPr lang="en-US"/>
              <a:t>Displays all comics from the selected series</a:t>
            </a:r>
          </a:p>
        </p:txBody>
      </p:sp>
    </p:spTree>
    <p:extLst>
      <p:ext uri="{BB962C8B-B14F-4D97-AF65-F5344CB8AC3E}">
        <p14:creationId xmlns:p14="http://schemas.microsoft.com/office/powerpoint/2010/main" val="88599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0F63-D26F-42C1-AB46-6C74D5FF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20" y="140527"/>
            <a:ext cx="8669516" cy="1041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/>
              <a:t>Challenges / What we learned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2984B2-A300-4EB2-9AF0-8C553B54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23" y="1485821"/>
            <a:ext cx="6293617" cy="50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3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C3AC05-5923-4AE5-9A2D-27788E822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742" y="2698377"/>
            <a:ext cx="8574622" cy="1055843"/>
          </a:xfrm>
        </p:spPr>
        <p:txBody>
          <a:bodyPr/>
          <a:lstStyle/>
          <a:p>
            <a:pPr algn="ctr"/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2472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501" y="394470"/>
            <a:ext cx="10018713" cy="888023"/>
          </a:xfrm>
        </p:spPr>
        <p:txBody>
          <a:bodyPr>
            <a:normAutofit/>
          </a:bodyPr>
          <a:lstStyle/>
          <a:p>
            <a:r>
              <a:rPr lang="en-US" sz="44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18" y="981916"/>
            <a:ext cx="10018713" cy="5573769"/>
          </a:xfrm>
        </p:spPr>
        <p:txBody>
          <a:bodyPr/>
          <a:lstStyle/>
          <a:p>
            <a:pPr marL="0" indent="0">
              <a:buNone/>
            </a:pPr>
            <a:r>
              <a:rPr lang="en-US" sz="3200" u="sng"/>
              <a:t>Features in our Marvel website:</a:t>
            </a:r>
          </a:p>
          <a:p>
            <a:r>
              <a:rPr lang="en-US" sz="3200"/>
              <a:t>Search by superhero name</a:t>
            </a:r>
          </a:p>
          <a:p>
            <a:r>
              <a:rPr lang="en-US" sz="3200"/>
              <a:t>Filter by letter</a:t>
            </a:r>
          </a:p>
          <a:p>
            <a:r>
              <a:rPr lang="en-US" sz="3200"/>
              <a:t>Look for corresponding series and comics </a:t>
            </a:r>
          </a:p>
          <a:p>
            <a:r>
              <a:rPr lang="en-US" sz="3200"/>
              <a:t>Look for corresponding YouTube videos</a:t>
            </a:r>
          </a:p>
        </p:txBody>
      </p:sp>
    </p:spTree>
    <p:extLst>
      <p:ext uri="{BB962C8B-B14F-4D97-AF65-F5344CB8AC3E}">
        <p14:creationId xmlns:p14="http://schemas.microsoft.com/office/powerpoint/2010/main" val="4146503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Marvel Superhero</vt:lpstr>
      <vt:lpstr>Background</vt:lpstr>
      <vt:lpstr>Solution overview</vt:lpstr>
      <vt:lpstr>PowerPoint Presentation</vt:lpstr>
      <vt:lpstr>PowerPoint Presentation</vt:lpstr>
      <vt:lpstr>PowerPoint Presentation</vt:lpstr>
      <vt:lpstr>Challenges / What we learned</vt:lpstr>
      <vt:lpstr>LIVE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Wars</dc:title>
  <dc:creator>Lauer, Brandon</dc:creator>
  <cp:lastModifiedBy>Lauer, Brandon</cp:lastModifiedBy>
  <cp:revision>6</cp:revision>
  <dcterms:modified xsi:type="dcterms:W3CDTF">2018-08-06T14:11:04Z</dcterms:modified>
</cp:coreProperties>
</file>