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FDEF-FF25-7A33-88CD-D4AB0A8D3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7437A-40AC-56E8-6E0E-93DB8CCB3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6E28-42CE-F2E5-D42D-FAC38463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5CCA-EE69-531A-2A73-B438737D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DC10-52BD-1625-997D-9504724E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9E9E-1A28-6EF8-714E-EA812135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7F1E7-2ADD-7E44-1D10-7B5807C8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9412-5682-0670-76E8-46792194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B4C6-7319-1446-96B1-62D2B2DF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BC28-AA81-743C-5D2E-B529478D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1445B-78BA-3D96-1928-35AF73BE6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67B0A-BADD-6C87-95A9-AA647AF05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5EF0-C30E-7722-9DEF-197E4398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809C3-6A3D-2C32-7845-9B705A20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899B-188B-72B1-A8AF-FD82294C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EA43-82E8-7CD4-7B74-8318F13F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45D2-AEA6-4BCA-EED6-EEF0EFAA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FE21-470E-7ED9-E4E6-3CBA0833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7EF5-531A-B874-17FD-14AD43EE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0FA1-EE8A-6FD3-639F-0C26D121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78E0-9CF7-3DD1-A466-A3A0BFB0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BB59-7B66-CF74-6DF7-26667FE0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4B9C-4B44-D4E9-C0B8-2D42BE3C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46ED-340C-0BC1-2627-034C831B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540E-DFDE-3C11-17BF-8F6747A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8EE2-5455-9303-64AD-68F1C16F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72B6-F799-8ED8-64CD-8275428C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9469-5F9E-C6FF-17B0-D3EEE3FD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41085-F9B5-21F1-EA0B-A00F331A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0469-D808-1D9B-EB85-1B0A36A0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FC4A9-E77F-4D2F-9425-C68E865B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3880-20A7-6663-5956-A4B89214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C6DBC-15A2-8418-C73D-F820A46C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69819-A62B-7C10-862E-89A7F1BF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F182-56D3-F315-E733-AF625D13C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9AE1A-FF66-3E37-A780-56F65B63E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3B3C8-C97F-B039-7629-1902DD63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76DDC-6E40-7C8A-7966-4395FBE2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D09D6-67D6-1D05-AF50-F894F452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1627-171E-C641-E61B-71E831AE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58B1-E2DD-5E7B-4381-28144377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31245-F0F1-A34A-6487-0A5BBDB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8BC1F-F89A-E6E5-EA80-FC7C04FB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3311B-CA62-E636-3C06-FE1E79BB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74F04-7E2E-2F77-E0E3-9166505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06892-F7CC-9703-8C1B-2B4E5DE8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DFB5-8822-ED47-E13C-72E1D0E6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5007-7787-1FE9-DB97-099649AD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372C8-D115-BA0F-B06D-AD0505759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70C65-85C2-31D8-D19E-8B91A976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A632C-D06C-DF05-D7F6-228FDF3C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0B485-2525-FB24-CFB4-C24FEC93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E09-0AA8-79B0-887E-EF94C5A2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A848E-BC58-0E60-FE29-2D796B23B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50F6-1C06-A3A8-1EFC-BE60FF09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FE012-A016-5845-86C9-048C5BC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4241F-9E27-EFE0-A1CE-88DB2981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CD3F-43EE-48EE-5463-A4760AF2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CA253-8E41-AC3F-7189-56A8D3A3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2AF48-E4A8-9409-0730-DC163314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BFDE-B845-5D5C-BE79-5C8016DDA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80F2-74A7-4313-A9B5-E6F9D7E2A7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6795-9203-4F97-E3FA-BEA5720C7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5361-4E73-3150-8C01-71C423261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855A-B147-4048-93E8-EE9D94CE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BFA4A-580E-7736-6986-B3A8F77A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78" y="202873"/>
            <a:ext cx="9197444" cy="64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4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Домингес Молина Роберто Юниор</dc:creator>
  <cp:lastModifiedBy>Домингес Молина Роберто Юниор</cp:lastModifiedBy>
  <cp:revision>1</cp:revision>
  <dcterms:created xsi:type="dcterms:W3CDTF">2024-12-10T13:07:00Z</dcterms:created>
  <dcterms:modified xsi:type="dcterms:W3CDTF">2024-12-10T14:23:43Z</dcterms:modified>
</cp:coreProperties>
</file>