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F6BD-72F4-C153-4A26-91497E53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12220-5233-D1E4-8F18-2AC217310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8EC6-28BF-BFF3-2103-A8EF0415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5B8C-F214-3655-F27D-340B972A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C5A5-10CD-F3E3-EB70-E95F8F2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4C8C-433F-F61E-80DF-4A0C3471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70E2C-3984-11AD-BD11-082338F26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898D-527B-A94A-C9C6-6DF17D0C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7E8A-E70E-4E3C-B7D2-574051D6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D380-5FB3-2370-D254-F4761ADC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5E4C3-F9D7-EE2C-75FF-FF059BCFF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73996-5169-F9E6-4BAF-52F60966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2812-872C-6632-D2EF-A3F5C587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9AE2-6FF8-4E0C-2D8E-184B3CEB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1CF8-6BFF-9B4F-7793-56F6604C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2F60-D730-1904-C56E-9E8EAFF7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E126-9634-E762-6FDC-E2DBD92B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7312-EFB9-7B38-0B75-DAB3B7DE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0423C-C8DB-0BCB-5C0C-75FEF756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8FCF-77E0-6005-DB7C-3BB5E27B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DB3D-0CC7-BCDB-6A7E-FE12F4EF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78AF7-6CCD-69F6-C5A4-C133D22A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F2E3D-DFBD-DDB4-D6F0-59D3BCE1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042F-BF56-8BAB-56FA-4488F8E1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F7BF-8A1E-700D-66B9-C9818941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0136-B4C4-DAE5-4FBD-186F7DC8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80FE-962A-DB27-47AC-65A96E9C7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AF7A3-CE69-993E-561D-4EF408F43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641B1-C0D3-DF53-229A-850326E8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3A1F1-6F82-4A8F-B1D3-24E528B9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6B11F-876E-4595-26AC-A4C7F582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43D2-EF9B-4B0F-9864-F64649D5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B1088-32AE-0F52-FC6F-479718C4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0F95E-AC42-F250-4439-7FDC993E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17F93-1263-2384-EC5F-320BA689A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F5C66-738B-12F0-F2CA-3C81F3C3E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98960-C8FB-0D6C-4372-EF2196A4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7196A-88D2-1AF8-B644-159AEBBA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D79CD-3685-DDC6-6DA5-F55130A3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C19A-2A43-1763-C156-77298EA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85BF9-45AD-837F-22B3-4013D71C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E8C10-366B-48A9-3CAB-4C83D1AA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C27C9-E913-C312-9497-EB66AC0A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3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4AD41-89B1-66A7-B846-DE348E71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3FBE1-64CF-FA3E-F072-A8B47243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737BE-FED3-C821-E8E9-AE797437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8A78-AE54-6416-284B-F2BDFCA3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9BD0A-38CF-A034-0080-3A008D67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648F1-4DAA-FD09-7A5E-A47404CA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A6AA6-7134-5506-EC23-9DEC4810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CAF1B-E682-CBCD-1F9C-BF8DD06F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5B986-4458-2659-7240-568F3C3D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5A8E-D5CD-0306-0EBB-EA071F37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26CFC-E1E6-1ADF-EE19-77F2A8173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13A47-2B34-44FE-3C46-2BBDED73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43600-5E13-5F2F-5CEF-E1D16E3B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57888-23B0-09E1-2740-E0D54FF0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3DC5-F048-27B7-E62E-FF41C26B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150B1-772A-380B-939F-EE71347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560B0-BB7C-5E61-258B-EEBADC1C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DEFB-54E5-F354-190C-D844AF8C5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69C6-1FC1-4353-9387-BE5813FC8D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9496-4BFE-EC8D-378F-A2D7B42D1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81D6-92D5-0F0C-3330-214430C7F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BF36-0A3D-4B2D-A7FD-8A64291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.wikimedia.org/wikipedia/commons/thumb/2/...">
            <a:extLst>
              <a:ext uri="{FF2B5EF4-FFF2-40B4-BE49-F238E27FC236}">
                <a16:creationId xmlns:a16="http://schemas.microsoft.com/office/drawing/2014/main" id="{DC62061F-880D-CC03-16FD-BB8BE1EB2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99" y="4189582"/>
            <a:ext cx="1233379" cy="15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 Platform gestionado - Occentus Network">
            <a:extLst>
              <a:ext uri="{FF2B5EF4-FFF2-40B4-BE49-F238E27FC236}">
                <a16:creationId xmlns:a16="http://schemas.microsoft.com/office/drawing/2014/main" id="{8409330A-C8DC-EB03-7437-9F42DEE3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612" y="2750627"/>
            <a:ext cx="2457450" cy="15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ómo configurar PostgreSQL para que funcione con Ruby on Rails - MuyLinux">
            <a:extLst>
              <a:ext uri="{FF2B5EF4-FFF2-40B4-BE49-F238E27FC236}">
                <a16:creationId xmlns:a16="http://schemas.microsoft.com/office/drawing/2014/main" id="{B4B6394B-5DE7-E8E2-E169-120AF3F8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71" y="2619111"/>
            <a:ext cx="2278929" cy="15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ómo instalar Ubuntu 16.04 LTS en tu PC paso a paso">
            <a:extLst>
              <a:ext uri="{FF2B5EF4-FFF2-40B4-BE49-F238E27FC236}">
                <a16:creationId xmlns:a16="http://schemas.microsoft.com/office/drawing/2014/main" id="{ADD2EC1B-0734-C48F-FB32-BED15A20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13" y="4347986"/>
            <a:ext cx="2701374" cy="15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C1932-FA8C-E9CE-4757-B4BF204E1CFA}"/>
              </a:ext>
            </a:extLst>
          </p:cNvPr>
          <p:cNvSpPr/>
          <p:nvPr/>
        </p:nvSpPr>
        <p:spPr>
          <a:xfrm>
            <a:off x="1457903" y="443210"/>
            <a:ext cx="927619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Despliegue de Proyecto Laravel </a:t>
            </a:r>
          </a:p>
          <a:p>
            <a:pPr algn="ctr"/>
            <a:r>
              <a:rPr lang="en-US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Cloud Platform</a:t>
            </a:r>
          </a:p>
          <a:p>
            <a:pPr algn="ctr"/>
            <a:r>
              <a:rPr lang="en-US" sz="5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Utilizando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Ansible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0" name="Picture 16" descr="Instalación Apache2 en Ubuntu | Blog Memorias Informáticas">
            <a:extLst>
              <a:ext uri="{FF2B5EF4-FFF2-40B4-BE49-F238E27FC236}">
                <a16:creationId xmlns:a16="http://schemas.microsoft.com/office/drawing/2014/main" id="{52D1699C-46E4-CAEA-9F04-167BE7BC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12" y="5107748"/>
            <a:ext cx="3136900" cy="13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aravel Leading Freelance Remote Developer for Hire">
            <a:extLst>
              <a:ext uri="{FF2B5EF4-FFF2-40B4-BE49-F238E27FC236}">
                <a16:creationId xmlns:a16="http://schemas.microsoft.com/office/drawing/2014/main" id="{929F0858-DBBA-01D1-1EA5-F5A18D8CD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68" y="4754079"/>
            <a:ext cx="1660711" cy="166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3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E5A4F-E417-8766-8587-0D1C1F96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0" y="-292375"/>
            <a:ext cx="12522200" cy="74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2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49ACDA-ABED-0C09-2AF3-95468548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171260"/>
            <a:ext cx="1032654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6F8F72-23D6-EDFA-3D09-FD3E7C62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66" y="1947770"/>
            <a:ext cx="10161668" cy="2962459"/>
          </a:xfrm>
          <a:prstGeom prst="rect">
            <a:avLst/>
          </a:prstGeom>
        </p:spPr>
      </p:pic>
      <p:pic>
        <p:nvPicPr>
          <p:cNvPr id="8" name="Picture 2" descr="upload.wikimedia.org/wikipedia/commons/thumb/2/...">
            <a:extLst>
              <a:ext uri="{FF2B5EF4-FFF2-40B4-BE49-F238E27FC236}">
                <a16:creationId xmlns:a16="http://schemas.microsoft.com/office/drawing/2014/main" id="{C053603A-2C93-1775-A421-CBCB4EAB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6" y="175925"/>
            <a:ext cx="1233379" cy="15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76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F4DDE9-6BC4-23DB-5345-15C10A5D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15" y="376368"/>
            <a:ext cx="5382569" cy="6105263"/>
          </a:xfrm>
          <a:prstGeom prst="rect">
            <a:avLst/>
          </a:prstGeom>
        </p:spPr>
      </p:pic>
      <p:pic>
        <p:nvPicPr>
          <p:cNvPr id="8" name="Picture 2" descr="upload.wikimedia.org/wikipedia/commons/thumb/2/...">
            <a:extLst>
              <a:ext uri="{FF2B5EF4-FFF2-40B4-BE49-F238E27FC236}">
                <a16:creationId xmlns:a16="http://schemas.microsoft.com/office/drawing/2014/main" id="{E3CF99C4-CCA5-60BD-112F-C8333C31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67" y="586509"/>
            <a:ext cx="1233379" cy="15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59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Dominguez</dc:creator>
  <cp:lastModifiedBy>Roberto Dominguez</cp:lastModifiedBy>
  <cp:revision>1</cp:revision>
  <dcterms:created xsi:type="dcterms:W3CDTF">2022-07-04T00:12:55Z</dcterms:created>
  <dcterms:modified xsi:type="dcterms:W3CDTF">2022-07-04T01:25:24Z</dcterms:modified>
</cp:coreProperties>
</file>