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8842-876C-29C6-63AB-2F744081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0696A-23C0-4ED6-02D1-45FAF5DA9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F54CD-4B16-DB5E-6AA2-F431EC5D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2324A-C9F0-A63F-D79B-9526B55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6D128-1B8C-D6B0-4453-6DC7CB33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A908D-E1D0-7E70-D6AA-BC1884F0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EFE602-FB76-1EDF-8E0B-F5C10A06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B96A1-03CE-71AB-C729-1DA8A18A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E302B-C164-01ED-C854-6649EA45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ED0BB-1FCB-6EA3-D28D-AB16C31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80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D98BD-4510-BC6C-52B9-A0FFF03A6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E504C-E827-3AEF-D50A-ECCA1BB8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5C75A-E0CB-5ADA-8FAB-AC0BCB00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EA7D1-9016-3323-1EDC-7F43A10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C101B-EA4C-EF96-22AD-D385646A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04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30A5F-D699-F340-1F51-66AB9BE1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E587D-5AB1-39E3-D5E9-82147CF4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A4AFC-AD1D-F523-050D-650B7EAA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72112-90DA-F1EF-47D2-05879706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DDEFB-50EA-3433-7A0F-88DA18FD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F98AD-7562-AC2E-0EAB-8F35B757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88B67-67AE-A0E1-41DF-D190E2F7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59DF0-A117-6E97-9230-8D7688E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2F5EA-51B3-3B46-F49A-49AF6605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493A3-EBB0-B189-83A9-60FAB768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A5E49-2FCE-BC45-BC53-EDBDB9A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3A962-064A-D841-56B7-94568DB5C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4F161-F8CF-71F5-FAAF-ABEB66EF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A59AF-6F76-58A1-02DF-C1015C69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0F1A8-BEE3-251A-0C0B-7825AEF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81C618-AF3F-36CE-970A-0662F35A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6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D13B-2511-5E9B-546E-B21CBE1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1DE97-40CC-5B1E-BF2D-CD643CF7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F923B3-3A04-976E-AE28-9824F652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9FF958-D6DD-F915-7F75-FDD90827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A39D07-3A4B-A321-A286-0D27874C0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C49ECB-19E5-CAD2-B171-CA6BF55B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D584FE-B410-B334-DE61-FDE7E53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4A0F77-D995-209D-1C21-D2467667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37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6021-5D0F-620B-3251-A3FAE495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378E7-E701-626A-3196-42F3EFDC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AC0DD6-43DC-438F-A928-108DD7E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DAD957-7DB7-0056-F279-BC36EF91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68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01124C-E0CD-39F5-ABA3-20333425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17BBE-55BF-5B07-1580-603EF2A7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06DFEF-2633-0B22-4CD1-D4907138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3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6B58-BA2C-7B8E-919C-3D6FF610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0EFE-FA14-5907-2545-8AD46FABD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6F78C9-F4BF-2486-FCDB-A73C1F6C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4E65EF-EFEF-03B3-1DFC-DEC8ADCB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82FE2C-1099-8902-B5D6-4976F31C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83D84-C3FD-1EE2-B5B9-5B645DA5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EED0-836A-E775-97D4-459507A4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071281-7613-D2BB-4A4C-C7A917D3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7FDDB5-423C-18C1-46AC-7922459D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FCA79-A8AC-DCD7-F0A2-CF0FDC42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7ECD15-0B0A-8BFD-BDD6-04C8DAFD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AB2852-5818-55C6-D597-2FBF722E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2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6DBA4-CAA6-A69C-A203-75129C24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80C24-B69D-41BF-0223-2C04E25F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9A22B-E5F8-FD31-CAAB-8AF7F294E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356F2-C45C-4CD3-B34A-7697871071C7}" type="datetimeFigureOut">
              <a:rPr lang="es-MX" smtClean="0"/>
              <a:t>13/09/2024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3EA7C-F96D-49F6-83B8-0DA4E6FE8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25670-BAD4-7084-F58A-3C133275A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88244-C727-4B00-BB1D-31F5C42E24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9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Elipse 109">
            <a:extLst>
              <a:ext uri="{FF2B5EF4-FFF2-40B4-BE49-F238E27FC236}">
                <a16:creationId xmlns:a16="http://schemas.microsoft.com/office/drawing/2014/main" id="{694F74E5-F4B5-0FA9-EAD9-7412631B08D9}"/>
              </a:ext>
            </a:extLst>
          </p:cNvPr>
          <p:cNvSpPr/>
          <p:nvPr/>
        </p:nvSpPr>
        <p:spPr>
          <a:xfrm>
            <a:off x="7375995" y="1473297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53F559A-7304-931F-2EBC-3FAA33306774}"/>
              </a:ext>
            </a:extLst>
          </p:cNvPr>
          <p:cNvSpPr/>
          <p:nvPr/>
        </p:nvSpPr>
        <p:spPr>
          <a:xfrm>
            <a:off x="7213834" y="1969287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B73362C-C190-A778-9B23-82A061F53E3A}"/>
              </a:ext>
            </a:extLst>
          </p:cNvPr>
          <p:cNvSpPr/>
          <p:nvPr/>
        </p:nvSpPr>
        <p:spPr>
          <a:xfrm>
            <a:off x="6634910" y="1975016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112CF960-C3D7-9A80-5898-ED3205EE9167}"/>
              </a:ext>
            </a:extLst>
          </p:cNvPr>
          <p:cNvSpPr/>
          <p:nvPr/>
        </p:nvSpPr>
        <p:spPr>
          <a:xfrm>
            <a:off x="6621698" y="1498801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610F433-3969-AB41-7DB0-CBD8FF99FB09}"/>
              </a:ext>
            </a:extLst>
          </p:cNvPr>
          <p:cNvSpPr/>
          <p:nvPr/>
        </p:nvSpPr>
        <p:spPr>
          <a:xfrm>
            <a:off x="6167296" y="1461308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72D03A0D-7D65-0223-A5DC-9E6718532F57}"/>
              </a:ext>
            </a:extLst>
          </p:cNvPr>
          <p:cNvSpPr/>
          <p:nvPr/>
        </p:nvSpPr>
        <p:spPr>
          <a:xfrm>
            <a:off x="6199790" y="1995589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279D7F5D-95CC-5A8F-28FF-B54A7BC5717E}"/>
              </a:ext>
            </a:extLst>
          </p:cNvPr>
          <p:cNvSpPr/>
          <p:nvPr/>
        </p:nvSpPr>
        <p:spPr>
          <a:xfrm>
            <a:off x="5689811" y="2047894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32B692B7-EB52-BDB3-FAF5-805B7985212B}"/>
              </a:ext>
            </a:extLst>
          </p:cNvPr>
          <p:cNvSpPr/>
          <p:nvPr/>
        </p:nvSpPr>
        <p:spPr>
          <a:xfrm>
            <a:off x="5751588" y="2489938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5A28C104-35E4-1773-0C69-36ED78FBC7B2}"/>
              </a:ext>
            </a:extLst>
          </p:cNvPr>
          <p:cNvSpPr/>
          <p:nvPr/>
        </p:nvSpPr>
        <p:spPr>
          <a:xfrm>
            <a:off x="5029922" y="2497716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D164ECB5-72B0-9C62-3147-4DF968017143}"/>
              </a:ext>
            </a:extLst>
          </p:cNvPr>
          <p:cNvSpPr/>
          <p:nvPr/>
        </p:nvSpPr>
        <p:spPr>
          <a:xfrm>
            <a:off x="4559638" y="2585962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1F7B7901-25D1-9942-3329-E5ADC09A6385}"/>
              </a:ext>
            </a:extLst>
          </p:cNvPr>
          <p:cNvSpPr/>
          <p:nvPr/>
        </p:nvSpPr>
        <p:spPr>
          <a:xfrm>
            <a:off x="4061720" y="3124031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10F3A767-AEF3-4DE1-7794-4FD1ECE8977F}"/>
              </a:ext>
            </a:extLst>
          </p:cNvPr>
          <p:cNvSpPr/>
          <p:nvPr/>
        </p:nvSpPr>
        <p:spPr>
          <a:xfrm>
            <a:off x="3180440" y="3090166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C100435D-5FA5-6BBE-1EB9-182AFB08940F}"/>
              </a:ext>
            </a:extLst>
          </p:cNvPr>
          <p:cNvSpPr/>
          <p:nvPr/>
        </p:nvSpPr>
        <p:spPr>
          <a:xfrm>
            <a:off x="4808613" y="1581673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7BCA03A3-6106-BD9C-0486-5FD6AA448557}"/>
              </a:ext>
            </a:extLst>
          </p:cNvPr>
          <p:cNvSpPr/>
          <p:nvPr/>
        </p:nvSpPr>
        <p:spPr>
          <a:xfrm>
            <a:off x="3455429" y="2140145"/>
            <a:ext cx="449404" cy="376593"/>
          </a:xfrm>
          <a:prstGeom prst="ellipse">
            <a:avLst/>
          </a:prstGeom>
          <a:solidFill>
            <a:srgbClr val="FAF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593DE598-8C6B-2A17-78FE-5EED881A57F5}"/>
              </a:ext>
            </a:extLst>
          </p:cNvPr>
          <p:cNvSpPr/>
          <p:nvPr/>
        </p:nvSpPr>
        <p:spPr>
          <a:xfrm>
            <a:off x="5813150" y="1562673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A8C0CFB4-D00A-8AB8-3F9B-4AEF0A41692D}"/>
              </a:ext>
            </a:extLst>
          </p:cNvPr>
          <p:cNvSpPr/>
          <p:nvPr/>
        </p:nvSpPr>
        <p:spPr>
          <a:xfrm>
            <a:off x="5342245" y="2064829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02A3118A-B10F-01CB-D8DB-DF5AEC160A8A}"/>
              </a:ext>
            </a:extLst>
          </p:cNvPr>
          <p:cNvSpPr/>
          <p:nvPr/>
        </p:nvSpPr>
        <p:spPr>
          <a:xfrm>
            <a:off x="3695981" y="2609537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D1ED4EB-4884-EBF5-85D6-0162F7EDD42D}"/>
              </a:ext>
            </a:extLst>
          </p:cNvPr>
          <p:cNvSpPr/>
          <p:nvPr/>
        </p:nvSpPr>
        <p:spPr>
          <a:xfrm>
            <a:off x="4240835" y="2108921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F6B8392B-F017-AD85-F71C-387A10A0F9B0}"/>
              </a:ext>
            </a:extLst>
          </p:cNvPr>
          <p:cNvSpPr/>
          <p:nvPr/>
        </p:nvSpPr>
        <p:spPr>
          <a:xfrm>
            <a:off x="3945389" y="1618996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DF0E340C-B0CF-BFA2-501C-131B7DF5F8F6}"/>
              </a:ext>
            </a:extLst>
          </p:cNvPr>
          <p:cNvSpPr/>
          <p:nvPr/>
        </p:nvSpPr>
        <p:spPr>
          <a:xfrm>
            <a:off x="5177838" y="1574628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7D74B241-4A6F-CAA9-36DE-18EB4EAE504C}"/>
              </a:ext>
            </a:extLst>
          </p:cNvPr>
          <p:cNvSpPr/>
          <p:nvPr/>
        </p:nvSpPr>
        <p:spPr>
          <a:xfrm>
            <a:off x="4517952" y="1061408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2C5771F2-5A18-FA97-C176-7CE3022726B9}"/>
              </a:ext>
            </a:extLst>
          </p:cNvPr>
          <p:cNvSpPr/>
          <p:nvPr/>
        </p:nvSpPr>
        <p:spPr>
          <a:xfrm>
            <a:off x="5482904" y="1092291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AB8AB81-CDC0-80FE-C44D-ED30EA3F2A1B}"/>
              </a:ext>
            </a:extLst>
          </p:cNvPr>
          <p:cNvSpPr/>
          <p:nvPr/>
        </p:nvSpPr>
        <p:spPr>
          <a:xfrm>
            <a:off x="6910308" y="1488469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5BFCC36E-D60C-1C09-82F7-06EDBA90D8BB}"/>
              </a:ext>
            </a:extLst>
          </p:cNvPr>
          <p:cNvSpPr/>
          <p:nvPr/>
        </p:nvSpPr>
        <p:spPr>
          <a:xfrm>
            <a:off x="7039019" y="984675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BFE0E8AC-6D60-FBFF-37A8-7AD25A901C6D}"/>
              </a:ext>
            </a:extLst>
          </p:cNvPr>
          <p:cNvSpPr/>
          <p:nvPr/>
        </p:nvSpPr>
        <p:spPr>
          <a:xfrm>
            <a:off x="6335328" y="1003576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874A830-1192-2D61-3298-7E8D29030C31}"/>
              </a:ext>
            </a:extLst>
          </p:cNvPr>
          <p:cNvSpPr>
            <a:spLocks/>
          </p:cNvSpPr>
          <p:nvPr/>
        </p:nvSpPr>
        <p:spPr>
          <a:xfrm>
            <a:off x="6581872" y="552125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CC205BB-F8D6-9280-6D9C-4D176247A4E5}"/>
              </a:ext>
            </a:extLst>
          </p:cNvPr>
          <p:cNvSpPr/>
          <p:nvPr/>
        </p:nvSpPr>
        <p:spPr>
          <a:xfrm>
            <a:off x="5145796" y="597225"/>
            <a:ext cx="449404" cy="376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CEF060-8FBE-E40F-DDFC-24E9378616A7}"/>
              </a:ext>
            </a:extLst>
          </p:cNvPr>
          <p:cNvSpPr txBox="1"/>
          <p:nvPr/>
        </p:nvSpPr>
        <p:spPr>
          <a:xfrm>
            <a:off x="5103104" y="56197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A58F00-2CF3-5B13-BE6B-24EF2341B3A6}"/>
              </a:ext>
            </a:extLst>
          </p:cNvPr>
          <p:cNvSpPr txBox="1"/>
          <p:nvPr/>
        </p:nvSpPr>
        <p:spPr>
          <a:xfrm>
            <a:off x="6569172" y="5120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12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353835-5331-BB00-05AA-C1A97F92A112}"/>
              </a:ext>
            </a:extLst>
          </p:cNvPr>
          <p:cNvSpPr txBox="1"/>
          <p:nvPr/>
        </p:nvSpPr>
        <p:spPr>
          <a:xfrm>
            <a:off x="4476340" y="10497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11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44111D-A3BF-19B7-416C-6BFD8F8A69CA}"/>
              </a:ext>
            </a:extLst>
          </p:cNvPr>
          <p:cNvSpPr txBox="1"/>
          <p:nvPr/>
        </p:nvSpPr>
        <p:spPr>
          <a:xfrm>
            <a:off x="5468286" y="104977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dirty="0">
                <a:solidFill>
                  <a:srgbClr val="1F1F1F"/>
                </a:solidFill>
                <a:latin typeface="Google Sans"/>
              </a:rPr>
              <a:t>9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5043D2-FC65-627E-22FF-EFE66CDB7B76}"/>
              </a:ext>
            </a:extLst>
          </p:cNvPr>
          <p:cNvSpPr txBox="1"/>
          <p:nvPr/>
        </p:nvSpPr>
        <p:spPr>
          <a:xfrm>
            <a:off x="5936482" y="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9325F8-CD86-33E5-EB31-DC4790BBF462}"/>
              </a:ext>
            </a:extLst>
          </p:cNvPr>
          <p:cNvSpPr txBox="1"/>
          <p:nvPr/>
        </p:nvSpPr>
        <p:spPr>
          <a:xfrm>
            <a:off x="5177640" y="12474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A0DFC2-D34A-0641-DD23-15B2305479C9}"/>
              </a:ext>
            </a:extLst>
          </p:cNvPr>
          <p:cNvSpPr txBox="1"/>
          <p:nvPr/>
        </p:nvSpPr>
        <p:spPr>
          <a:xfrm>
            <a:off x="6743122" y="13157"/>
            <a:ext cx="30168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1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6C8F1CE-5DCC-C029-E2D4-43C97C0A305C}"/>
              </a:ext>
            </a:extLst>
          </p:cNvPr>
          <p:cNvCxnSpPr>
            <a:cxnSpLocks/>
          </p:cNvCxnSpPr>
          <p:nvPr/>
        </p:nvCxnSpPr>
        <p:spPr>
          <a:xfrm flipH="1">
            <a:off x="5625111" y="363187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C8569F2-704F-E857-51EC-11B8DD7C36D8}"/>
              </a:ext>
            </a:extLst>
          </p:cNvPr>
          <p:cNvCxnSpPr>
            <a:cxnSpLocks/>
          </p:cNvCxnSpPr>
          <p:nvPr/>
        </p:nvCxnSpPr>
        <p:spPr>
          <a:xfrm>
            <a:off x="6262678" y="347753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BBF4A44-6D87-BF5A-9C59-822AF34071AC}"/>
              </a:ext>
            </a:extLst>
          </p:cNvPr>
          <p:cNvCxnSpPr>
            <a:cxnSpLocks/>
          </p:cNvCxnSpPr>
          <p:nvPr/>
        </p:nvCxnSpPr>
        <p:spPr>
          <a:xfrm>
            <a:off x="5443169" y="915565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20D1169-0622-B655-E9AB-2E27783F5863}"/>
              </a:ext>
            </a:extLst>
          </p:cNvPr>
          <p:cNvCxnSpPr>
            <a:cxnSpLocks/>
          </p:cNvCxnSpPr>
          <p:nvPr/>
        </p:nvCxnSpPr>
        <p:spPr>
          <a:xfrm flipH="1">
            <a:off x="4963582" y="915564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979C9B-1832-E5E8-5E87-B3D381E38225}"/>
              </a:ext>
            </a:extLst>
          </p:cNvPr>
          <p:cNvCxnSpPr>
            <a:cxnSpLocks/>
          </p:cNvCxnSpPr>
          <p:nvPr/>
        </p:nvCxnSpPr>
        <p:spPr>
          <a:xfrm>
            <a:off x="4820689" y="1419431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EE7C76-0B8F-3A1F-CED0-BFAA85CE5C59}"/>
              </a:ext>
            </a:extLst>
          </p:cNvPr>
          <p:cNvSpPr txBox="1"/>
          <p:nvPr/>
        </p:nvSpPr>
        <p:spPr>
          <a:xfrm>
            <a:off x="4931982" y="158411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i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BE6B66F-96ED-78CF-D0D3-634ADC12F1ED}"/>
              </a:ext>
            </a:extLst>
          </p:cNvPr>
          <p:cNvCxnSpPr>
            <a:cxnSpLocks/>
          </p:cNvCxnSpPr>
          <p:nvPr/>
        </p:nvCxnSpPr>
        <p:spPr>
          <a:xfrm flipH="1">
            <a:off x="4303670" y="1424773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5BD4CB-560D-ABDC-241B-707DC7AA3387}"/>
              </a:ext>
            </a:extLst>
          </p:cNvPr>
          <p:cNvSpPr txBox="1"/>
          <p:nvPr/>
        </p:nvSpPr>
        <p:spPr>
          <a:xfrm>
            <a:off x="3966894" y="16056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7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7B0EB76-69E7-F0F6-DB1A-4572645C2900}"/>
              </a:ext>
            </a:extLst>
          </p:cNvPr>
          <p:cNvCxnSpPr>
            <a:cxnSpLocks/>
          </p:cNvCxnSpPr>
          <p:nvPr/>
        </p:nvCxnSpPr>
        <p:spPr>
          <a:xfrm flipH="1">
            <a:off x="3779173" y="1957142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A113629-614C-349D-7DA6-8DB479496796}"/>
              </a:ext>
            </a:extLst>
          </p:cNvPr>
          <p:cNvSpPr txBox="1"/>
          <p:nvPr/>
        </p:nvSpPr>
        <p:spPr>
          <a:xfrm>
            <a:off x="3541607" y="213805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t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4A5663-C71E-82DA-965B-AAFBF226B3D4}"/>
              </a:ext>
            </a:extLst>
          </p:cNvPr>
          <p:cNvCxnSpPr>
            <a:cxnSpLocks/>
          </p:cNvCxnSpPr>
          <p:nvPr/>
        </p:nvCxnSpPr>
        <p:spPr>
          <a:xfrm>
            <a:off x="4259952" y="1939267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F9F195F-C094-D576-4E80-E07DA3738390}"/>
              </a:ext>
            </a:extLst>
          </p:cNvPr>
          <p:cNvSpPr txBox="1"/>
          <p:nvPr/>
        </p:nvSpPr>
        <p:spPr>
          <a:xfrm>
            <a:off x="4259952" y="21143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dirty="0">
                <a:solidFill>
                  <a:srgbClr val="1F1F1F"/>
                </a:solidFill>
                <a:latin typeface="Google Sans"/>
              </a:rPr>
              <a:t>3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B759119-97C4-9472-1FF0-EA23242A7233}"/>
              </a:ext>
            </a:extLst>
          </p:cNvPr>
          <p:cNvCxnSpPr>
            <a:cxnSpLocks/>
          </p:cNvCxnSpPr>
          <p:nvPr/>
        </p:nvCxnSpPr>
        <p:spPr>
          <a:xfrm flipH="1">
            <a:off x="4085175" y="2453761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46F0B10-B6E6-A56C-68CD-283B8EC54DBA}"/>
              </a:ext>
            </a:extLst>
          </p:cNvPr>
          <p:cNvSpPr txBox="1"/>
          <p:nvPr/>
        </p:nvSpPr>
        <p:spPr>
          <a:xfrm>
            <a:off x="3702100" y="25867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2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6FF011-FC21-8C70-88E0-86A682C6E904}"/>
              </a:ext>
            </a:extLst>
          </p:cNvPr>
          <p:cNvCxnSpPr>
            <a:cxnSpLocks/>
          </p:cNvCxnSpPr>
          <p:nvPr/>
        </p:nvCxnSpPr>
        <p:spPr>
          <a:xfrm flipH="1">
            <a:off x="3524469" y="2926699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00B6118-85A5-9AF0-EA4F-07124082A3B1}"/>
              </a:ext>
            </a:extLst>
          </p:cNvPr>
          <p:cNvSpPr txBox="1"/>
          <p:nvPr/>
        </p:nvSpPr>
        <p:spPr>
          <a:xfrm>
            <a:off x="3262859" y="307751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j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39D2BAF-1D1E-3BC7-BF3A-4328B74C9E9F}"/>
              </a:ext>
            </a:extLst>
          </p:cNvPr>
          <p:cNvCxnSpPr>
            <a:cxnSpLocks/>
          </p:cNvCxnSpPr>
          <p:nvPr/>
        </p:nvCxnSpPr>
        <p:spPr>
          <a:xfrm>
            <a:off x="4006991" y="2924170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A962F2-8462-ED91-1DDE-9DE92ABCFE9C}"/>
              </a:ext>
            </a:extLst>
          </p:cNvPr>
          <p:cNvSpPr txBox="1"/>
          <p:nvPr/>
        </p:nvSpPr>
        <p:spPr>
          <a:xfrm>
            <a:off x="4158060" y="31312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k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5E09C00-83A3-210E-5DBF-8183ECC18CDA}"/>
              </a:ext>
            </a:extLst>
          </p:cNvPr>
          <p:cNvCxnSpPr>
            <a:cxnSpLocks/>
          </p:cNvCxnSpPr>
          <p:nvPr/>
        </p:nvCxnSpPr>
        <p:spPr>
          <a:xfrm>
            <a:off x="4564843" y="2453760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35D4F1-42D2-EE9D-6DDD-474CFAE8B2B4}"/>
              </a:ext>
            </a:extLst>
          </p:cNvPr>
          <p:cNvSpPr txBox="1"/>
          <p:nvPr/>
        </p:nvSpPr>
        <p:spPr>
          <a:xfrm>
            <a:off x="4660862" y="26227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h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2B80BBC-0CA8-9AE8-BF9F-42BA790B3226}"/>
              </a:ext>
            </a:extLst>
          </p:cNvPr>
          <p:cNvCxnSpPr>
            <a:cxnSpLocks/>
          </p:cNvCxnSpPr>
          <p:nvPr/>
        </p:nvCxnSpPr>
        <p:spPr>
          <a:xfrm flipH="1">
            <a:off x="5402540" y="1406898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9C356B7-DE43-9B67-B8DA-667E439D12C2}"/>
              </a:ext>
            </a:extLst>
          </p:cNvPr>
          <p:cNvSpPr txBox="1"/>
          <p:nvPr/>
        </p:nvSpPr>
        <p:spPr>
          <a:xfrm>
            <a:off x="5189982" y="1584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4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DB3882E-26AB-500D-E040-7FFD4A058105}"/>
              </a:ext>
            </a:extLst>
          </p:cNvPr>
          <p:cNvCxnSpPr>
            <a:cxnSpLocks/>
          </p:cNvCxnSpPr>
          <p:nvPr/>
        </p:nvCxnSpPr>
        <p:spPr>
          <a:xfrm>
            <a:off x="5817219" y="1406898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0D43865-2D67-CB22-BB11-85C4D9A63545}"/>
              </a:ext>
            </a:extLst>
          </p:cNvPr>
          <p:cNvSpPr txBox="1"/>
          <p:nvPr/>
        </p:nvSpPr>
        <p:spPr>
          <a:xfrm>
            <a:off x="5826818" y="15699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dirty="0">
                <a:solidFill>
                  <a:srgbClr val="1F1F1F"/>
                </a:solidFill>
                <a:latin typeface="Google Sans"/>
              </a:rPr>
              <a:t>5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30FDCB4-CB53-98D2-F752-073BF5388DF0}"/>
              </a:ext>
            </a:extLst>
          </p:cNvPr>
          <p:cNvCxnSpPr>
            <a:cxnSpLocks/>
          </p:cNvCxnSpPr>
          <p:nvPr/>
        </p:nvCxnSpPr>
        <p:spPr>
          <a:xfrm flipH="1">
            <a:off x="5064394" y="1921721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6D2B0E2-E730-E843-4157-06FB454D837E}"/>
              </a:ext>
            </a:extLst>
          </p:cNvPr>
          <p:cNvCxnSpPr>
            <a:cxnSpLocks/>
          </p:cNvCxnSpPr>
          <p:nvPr/>
        </p:nvCxnSpPr>
        <p:spPr>
          <a:xfrm>
            <a:off x="5391770" y="1920163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655F08F-0CDE-D464-4371-F60FE9E11091}"/>
              </a:ext>
            </a:extLst>
          </p:cNvPr>
          <p:cNvSpPr txBox="1"/>
          <p:nvPr/>
        </p:nvSpPr>
        <p:spPr>
          <a:xfrm>
            <a:off x="4819920" y="20386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5FF07B7-F28F-5D31-79EB-7442EA50E5FA}"/>
              </a:ext>
            </a:extLst>
          </p:cNvPr>
          <p:cNvSpPr txBox="1"/>
          <p:nvPr/>
        </p:nvSpPr>
        <p:spPr>
          <a:xfrm>
            <a:off x="5404534" y="206259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dirty="0">
                <a:solidFill>
                  <a:srgbClr val="1F1F1F"/>
                </a:solidFill>
                <a:latin typeface="Google Sans"/>
              </a:rPr>
              <a:t>1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308452A-7288-D000-A73B-1F58A6A68FBD}"/>
              </a:ext>
            </a:extLst>
          </p:cNvPr>
          <p:cNvCxnSpPr>
            <a:cxnSpLocks/>
          </p:cNvCxnSpPr>
          <p:nvPr/>
        </p:nvCxnSpPr>
        <p:spPr>
          <a:xfrm flipH="1">
            <a:off x="5267415" y="2374590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DF4BEEE-0044-61DB-467F-3E943CFD33CD}"/>
              </a:ext>
            </a:extLst>
          </p:cNvPr>
          <p:cNvSpPr txBox="1"/>
          <p:nvPr/>
        </p:nvSpPr>
        <p:spPr>
          <a:xfrm>
            <a:off x="5035447" y="24583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p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8FCDC0C-7FBB-AE75-3A90-8C64E4B03DAA}"/>
              </a:ext>
            </a:extLst>
          </p:cNvPr>
          <p:cNvCxnSpPr>
            <a:cxnSpLocks/>
          </p:cNvCxnSpPr>
          <p:nvPr/>
        </p:nvCxnSpPr>
        <p:spPr>
          <a:xfrm>
            <a:off x="5735840" y="2384055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820237E-45B5-D697-0ABC-0425014704BC}"/>
              </a:ext>
            </a:extLst>
          </p:cNvPr>
          <p:cNvSpPr txBox="1"/>
          <p:nvPr/>
        </p:nvSpPr>
        <p:spPr>
          <a:xfrm>
            <a:off x="5824288" y="24905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u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0D9B0B7-7999-6C97-AEB1-FEE54A90BC88}"/>
              </a:ext>
            </a:extLst>
          </p:cNvPr>
          <p:cNvCxnSpPr>
            <a:cxnSpLocks/>
          </p:cNvCxnSpPr>
          <p:nvPr/>
        </p:nvCxnSpPr>
        <p:spPr>
          <a:xfrm flipH="1">
            <a:off x="5910904" y="1875623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3C1B455-D496-3F9C-446C-6041B1A7B4D9}"/>
              </a:ext>
            </a:extLst>
          </p:cNvPr>
          <p:cNvCxnSpPr>
            <a:cxnSpLocks/>
          </p:cNvCxnSpPr>
          <p:nvPr/>
        </p:nvCxnSpPr>
        <p:spPr>
          <a:xfrm>
            <a:off x="6188066" y="1839873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64F5946-A593-5BA1-926B-CA62F634EE24}"/>
              </a:ext>
            </a:extLst>
          </p:cNvPr>
          <p:cNvSpPr txBox="1"/>
          <p:nvPr/>
        </p:nvSpPr>
        <p:spPr>
          <a:xfrm>
            <a:off x="5770621" y="2019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d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5EB060-BB24-E60C-AA83-5036620F1383}"/>
              </a:ext>
            </a:extLst>
          </p:cNvPr>
          <p:cNvSpPr txBox="1"/>
          <p:nvPr/>
        </p:nvSpPr>
        <p:spPr>
          <a:xfrm>
            <a:off x="6262678" y="2019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1F1F1F"/>
                </a:solidFill>
                <a:latin typeface="Google Sans"/>
              </a:rPr>
              <a:t>e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2F7B464-E99D-87FB-F0A5-C91A81460A06}"/>
              </a:ext>
            </a:extLst>
          </p:cNvPr>
          <p:cNvCxnSpPr>
            <a:cxnSpLocks/>
          </p:cNvCxnSpPr>
          <p:nvPr/>
        </p:nvCxnSpPr>
        <p:spPr>
          <a:xfrm flipH="1">
            <a:off x="6557004" y="839700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761B0224-F9BE-E269-E82C-066BCFA6451E}"/>
              </a:ext>
            </a:extLst>
          </p:cNvPr>
          <p:cNvCxnSpPr>
            <a:cxnSpLocks/>
          </p:cNvCxnSpPr>
          <p:nvPr/>
        </p:nvCxnSpPr>
        <p:spPr>
          <a:xfrm>
            <a:off x="6983605" y="835465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D36A8E2-EFD9-5CAA-5721-924107D726A3}"/>
              </a:ext>
            </a:extLst>
          </p:cNvPr>
          <p:cNvSpPr txBox="1"/>
          <p:nvPr/>
        </p:nvSpPr>
        <p:spPr>
          <a:xfrm>
            <a:off x="6280969" y="9889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10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37C9101-90DD-78B9-F414-853A2F16067F}"/>
              </a:ext>
            </a:extLst>
          </p:cNvPr>
          <p:cNvSpPr txBox="1"/>
          <p:nvPr/>
        </p:nvSpPr>
        <p:spPr>
          <a:xfrm>
            <a:off x="7032888" y="98830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dirty="0">
                <a:solidFill>
                  <a:srgbClr val="1F1F1F"/>
                </a:solidFill>
                <a:latin typeface="Google Sans"/>
              </a:rPr>
              <a:t>8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6CB9D9A-20A4-EFF9-C425-CC957DD26A83}"/>
              </a:ext>
            </a:extLst>
          </p:cNvPr>
          <p:cNvCxnSpPr>
            <a:cxnSpLocks/>
          </p:cNvCxnSpPr>
          <p:nvPr/>
        </p:nvCxnSpPr>
        <p:spPr>
          <a:xfrm flipH="1">
            <a:off x="6343212" y="1319717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91542324-717C-CFD7-4C12-FA2280036ABB}"/>
              </a:ext>
            </a:extLst>
          </p:cNvPr>
          <p:cNvCxnSpPr>
            <a:cxnSpLocks/>
          </p:cNvCxnSpPr>
          <p:nvPr/>
        </p:nvCxnSpPr>
        <p:spPr>
          <a:xfrm>
            <a:off x="6622074" y="1319717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20B65AB-A901-AEAA-DB91-4A671ED5133B}"/>
              </a:ext>
            </a:extLst>
          </p:cNvPr>
          <p:cNvSpPr txBox="1"/>
          <p:nvPr/>
        </p:nvSpPr>
        <p:spPr>
          <a:xfrm>
            <a:off x="6237391" y="14719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l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27406E8-6233-988F-2EC4-4932EC49F89E}"/>
              </a:ext>
            </a:extLst>
          </p:cNvPr>
          <p:cNvSpPr txBox="1"/>
          <p:nvPr/>
        </p:nvSpPr>
        <p:spPr>
          <a:xfrm>
            <a:off x="6669858" y="1479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n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2C9BA63-4A71-CB2B-74BF-FCADBB08D805}"/>
              </a:ext>
            </a:extLst>
          </p:cNvPr>
          <p:cNvCxnSpPr>
            <a:cxnSpLocks/>
          </p:cNvCxnSpPr>
          <p:nvPr/>
        </p:nvCxnSpPr>
        <p:spPr>
          <a:xfrm flipH="1">
            <a:off x="7064447" y="1307504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5FE8B751-388F-4B99-9BE1-2C9D9CF584A5}"/>
              </a:ext>
            </a:extLst>
          </p:cNvPr>
          <p:cNvCxnSpPr>
            <a:cxnSpLocks/>
          </p:cNvCxnSpPr>
          <p:nvPr/>
        </p:nvCxnSpPr>
        <p:spPr>
          <a:xfrm>
            <a:off x="7337779" y="1299155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61FA0F-DB0E-A3EF-BFEE-B26FDF4B47A2}"/>
              </a:ext>
            </a:extLst>
          </p:cNvPr>
          <p:cNvSpPr txBox="1"/>
          <p:nvPr/>
        </p:nvSpPr>
        <p:spPr>
          <a:xfrm>
            <a:off x="7432909" y="14645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A6843ED-46AB-2514-7EF8-BAEF4BB476D7}"/>
              </a:ext>
            </a:extLst>
          </p:cNvPr>
          <p:cNvSpPr txBox="1"/>
          <p:nvPr/>
        </p:nvSpPr>
        <p:spPr>
          <a:xfrm>
            <a:off x="6893965" y="1464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σ</a:t>
            </a:r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6</a:t>
            </a:r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840E6D71-A256-E349-792F-FEF8CD123105}"/>
              </a:ext>
            </a:extLst>
          </p:cNvPr>
          <p:cNvCxnSpPr>
            <a:cxnSpLocks/>
          </p:cNvCxnSpPr>
          <p:nvPr/>
        </p:nvCxnSpPr>
        <p:spPr>
          <a:xfrm flipH="1">
            <a:off x="6823105" y="1817333"/>
            <a:ext cx="216818" cy="1987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223C8C80-24E8-6AA0-5A58-96B0CD280252}"/>
              </a:ext>
            </a:extLst>
          </p:cNvPr>
          <p:cNvCxnSpPr>
            <a:cxnSpLocks/>
          </p:cNvCxnSpPr>
          <p:nvPr/>
        </p:nvCxnSpPr>
        <p:spPr>
          <a:xfrm>
            <a:off x="7135545" y="1807293"/>
            <a:ext cx="240450" cy="1987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CD8FE6A-D57F-7CC7-0240-62A10BB05CAA}"/>
              </a:ext>
            </a:extLst>
          </p:cNvPr>
          <p:cNvSpPr txBox="1"/>
          <p:nvPr/>
        </p:nvSpPr>
        <p:spPr>
          <a:xfrm>
            <a:off x="6625020" y="1963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444A8B5-5204-FFED-1AD0-EEE3242B35BE}"/>
              </a:ext>
            </a:extLst>
          </p:cNvPr>
          <p:cNvSpPr txBox="1"/>
          <p:nvPr/>
        </p:nvSpPr>
        <p:spPr>
          <a:xfrm>
            <a:off x="7238008" y="1963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1F1F1F"/>
                </a:solidFill>
                <a:effectLst/>
                <a:latin typeface="Google Sans"/>
              </a:rPr>
              <a:t>ä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11AAA44-6D6B-4A92-C31B-AA0FE335FBAE}"/>
              </a:ext>
            </a:extLst>
          </p:cNvPr>
          <p:cNvCxnSpPr>
            <a:cxnSpLocks/>
          </p:cNvCxnSpPr>
          <p:nvPr/>
        </p:nvCxnSpPr>
        <p:spPr>
          <a:xfrm flipH="1">
            <a:off x="4990357" y="285750"/>
            <a:ext cx="624741" cy="53342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7AFA224-3B8B-3BB4-3063-DDE95AD3AE21}"/>
              </a:ext>
            </a:extLst>
          </p:cNvPr>
          <p:cNvCxnSpPr>
            <a:cxnSpLocks/>
          </p:cNvCxnSpPr>
          <p:nvPr/>
        </p:nvCxnSpPr>
        <p:spPr>
          <a:xfrm>
            <a:off x="6500240" y="229314"/>
            <a:ext cx="737768" cy="54117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51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44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Google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ERICK AGUILAR MORALES</dc:creator>
  <cp:lastModifiedBy>ROBERTO ERICK AGUILAR MORALES</cp:lastModifiedBy>
  <cp:revision>1</cp:revision>
  <dcterms:created xsi:type="dcterms:W3CDTF">2024-09-14T04:08:06Z</dcterms:created>
  <dcterms:modified xsi:type="dcterms:W3CDTF">2024-09-14T06:56:44Z</dcterms:modified>
</cp:coreProperties>
</file>