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2FBC-059D-4D70-B944-2A21AF65CFCF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DA12E-AFE4-46B9-BDCA-3AC1CC0FE0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D7644-0DA2-A43F-410C-00F38E9DC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51A8B-88C8-F490-B7A0-D9DCDC13E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103F87-1C1C-8B10-307C-972DD039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B69-1EC7-46FA-991E-557B5417F12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081C4-F460-43B1-5FE0-7B7C801F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AC7C6-815F-4791-8B3C-AC7C759C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24EA-61F2-4984-8C84-25568BAA19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62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C3A19-49E1-2203-6AC1-F2C258C8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02CCBB-71CB-7ECA-98FA-DFB61D281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0C7281-1CB0-B979-F6D4-44610131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B69-1EC7-46FA-991E-557B5417F12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245ED-090A-57FE-ADD5-24B0F1BF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061C9-A20B-57C1-3B51-DBDC5C91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24EA-61F2-4984-8C84-25568BAA19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0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98FFAF-033D-7F22-0472-5AF4EA836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E3660F-EB12-2D92-55E1-3962A0FE6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37303-2E7C-5C03-66D1-3A11FAFF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B69-1EC7-46FA-991E-557B5417F12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CAF3C-95C3-DEBD-767B-6E5A1575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03534-8374-F466-DB4B-793D9B0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24EA-61F2-4984-8C84-25568BAA19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4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64A39-074C-3FCB-53D2-B8B13124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73EAA-1814-647A-4CF9-87377B81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A9F8AE-794D-C9E7-8530-4290C907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B69-1EC7-46FA-991E-557B5417F12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FF91E-0552-DE0E-D131-9A9CE34F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3826-525E-8FF1-AD92-E1ECE3AE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24EA-61F2-4984-8C84-25568BAA19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49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CA482-A8C9-99DD-7A34-998D2B75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1F43E7-98DE-4FD2-0E5A-1C184524F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C1CA9-2927-368B-2C91-1AC1482C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B69-1EC7-46FA-991E-557B5417F12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8BC934-D46F-4765-FC2A-8A0DD52B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5D7B5-2B35-6822-08D5-89C1DF5B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24EA-61F2-4984-8C84-25568BAA19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60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4D4FD-D0EC-72CE-C081-C9BEC870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BC06C-5926-E37F-4BE9-2365655B8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5EA84-DE8E-687E-4438-3FA5A31DA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850CF7-0973-F2CB-BB85-53F1D526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B69-1EC7-46FA-991E-557B5417F12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CC8791-4275-1AF4-6D37-8443403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75FC7-2D99-2293-3CD8-DCEF33B1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24EA-61F2-4984-8C84-25568BAA19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06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562E9-E4CE-94A8-3E41-8266C5B3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CDFDFA-2B6E-D05E-BD24-7171798EF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A83B64-3DEA-0F21-219F-88F3B1ED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300AD6-15AB-A669-004C-E6F21DBA3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C69ABF-102F-960C-5E2A-2DB4E225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6D4A6C-E7B0-E9C7-76C6-16CED07C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B69-1EC7-46FA-991E-557B5417F12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84F709-A546-E969-73E6-259EFBA6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A78ABC-7972-35F4-BC90-80B4E32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24EA-61F2-4984-8C84-25568BAA19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76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BF159-B0FA-48ED-1313-CA3C1441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3532F8-C388-7703-BA59-C08C069F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B69-1EC7-46FA-991E-557B5417F12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453B42-2F9D-56F3-7D9F-352BAB95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D57AFA-D4EA-6018-B729-25EFF30C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24EA-61F2-4984-8C84-25568BAA19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03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07466E-8A43-B390-AD4D-27A0DECB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B69-1EC7-46FA-991E-557B5417F12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505463-CE94-B729-9F69-435F870E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922A1D-86D1-5A63-BB91-FE30D20E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24EA-61F2-4984-8C84-25568BAA19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86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9B411-3047-9E3C-A450-59247609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D42EE-CC46-4E46-BC71-87DDFD919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DC1537-15D7-7992-3916-51F33CB4E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D2D253-BB22-33E5-F944-225D2FF8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B69-1EC7-46FA-991E-557B5417F12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0A7214-BF3B-916B-5CA9-867D1EEA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31C7F1-36A8-4314-04CD-06434E4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24EA-61F2-4984-8C84-25568BAA19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53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D09C0-00AC-5762-CF54-B7108A53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56215E-E6D1-D80F-8C0D-E96FF136B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B2A1B2-4208-8892-CF50-5BA078C6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B88D0F-C815-F88B-EFC6-3D0E5D95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B69-1EC7-46FA-991E-557B5417F12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AAFC88-C1FD-073C-6593-EE8BF5EA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C09F7-AC76-5AB4-D5CF-AD942E2F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24EA-61F2-4984-8C84-25568BAA19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09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14A07E-1FC8-8524-30D4-BCD8C39C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DD82FA-3B53-9DAF-3150-AE5C816A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96192-0678-FC30-412A-408638D46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0AB69-1EC7-46FA-991E-557B5417F12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ED4A3-A223-2330-F908-23868354F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EE17B-CC75-FCCD-553E-67EE996D8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424EA-61F2-4984-8C84-25568BAA19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045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7B8378D-9267-863C-1A6D-4F9C4106BEFD}"/>
              </a:ext>
            </a:extLst>
          </p:cNvPr>
          <p:cNvSpPr txBox="1"/>
          <p:nvPr/>
        </p:nvSpPr>
        <p:spPr>
          <a:xfrm>
            <a:off x="355554" y="1592404"/>
            <a:ext cx="698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A,B,C,D , E,R,T,L , O,R,P,G , R,K,D,S , T,L,G,B , N,V,D,V , F,S,J,D , A,S,E,T</a:t>
            </a:r>
            <a:endParaRPr lang="es-MX" dirty="0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3A619285-C651-2CB7-42CF-7E18B323E4D2}"/>
              </a:ext>
            </a:extLst>
          </p:cNvPr>
          <p:cNvSpPr/>
          <p:nvPr/>
        </p:nvSpPr>
        <p:spPr>
          <a:xfrm rot="16200000">
            <a:off x="765843" y="1073475"/>
            <a:ext cx="145676" cy="82139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3E9E1DD5-9BA6-375C-EF6E-2617E7F83D17}"/>
              </a:ext>
            </a:extLst>
          </p:cNvPr>
          <p:cNvSpPr/>
          <p:nvPr/>
        </p:nvSpPr>
        <p:spPr>
          <a:xfrm rot="16200000">
            <a:off x="1980349" y="-1053572"/>
            <a:ext cx="369333" cy="34740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707841-6B58-7A0C-9FA9-DF17C736B1B6}"/>
              </a:ext>
            </a:extLst>
          </p:cNvPr>
          <p:cNvSpPr txBox="1"/>
          <p:nvPr/>
        </p:nvSpPr>
        <p:spPr>
          <a:xfrm>
            <a:off x="196913" y="1011244"/>
            <a:ext cx="144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nucleótido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FBA89A-871F-E2DC-E755-63C8C8D14F7F}"/>
              </a:ext>
            </a:extLst>
          </p:cNvPr>
          <p:cNvSpPr txBox="1"/>
          <p:nvPr/>
        </p:nvSpPr>
        <p:spPr>
          <a:xfrm>
            <a:off x="1113580" y="95107"/>
            <a:ext cx="159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aminoácidos</a:t>
            </a:r>
            <a:endParaRPr lang="es-MX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78D2371B-DBD8-A1C6-DCB5-A8CA115EAE6E}"/>
              </a:ext>
            </a:extLst>
          </p:cNvPr>
          <p:cNvSpPr/>
          <p:nvPr/>
        </p:nvSpPr>
        <p:spPr>
          <a:xfrm rot="5400000">
            <a:off x="3588982" y="-1232187"/>
            <a:ext cx="369333" cy="68115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BCF72D-14A2-1CE9-6D04-85805B4B488D}"/>
              </a:ext>
            </a:extLst>
          </p:cNvPr>
          <p:cNvSpPr txBox="1"/>
          <p:nvPr/>
        </p:nvSpPr>
        <p:spPr>
          <a:xfrm>
            <a:off x="3245157" y="2393626"/>
            <a:ext cx="1056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ADN</a:t>
            </a:r>
            <a:endParaRPr lang="es-MX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FAC4F0D-10F2-2DFA-19F2-A0B082A1F19F}"/>
              </a:ext>
            </a:extLst>
          </p:cNvPr>
          <p:cNvSpPr txBox="1"/>
          <p:nvPr/>
        </p:nvSpPr>
        <p:spPr>
          <a:xfrm>
            <a:off x="355553" y="4062491"/>
            <a:ext cx="360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A,B,C,D , E,R,T,L , O,R,P,G , R,K,D,S</a:t>
            </a:r>
            <a:endParaRPr lang="es-MX" dirty="0"/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FCF46E5A-76DA-508B-3819-A38FFC233A38}"/>
              </a:ext>
            </a:extLst>
          </p:cNvPr>
          <p:cNvSpPr/>
          <p:nvPr/>
        </p:nvSpPr>
        <p:spPr>
          <a:xfrm rot="16200000">
            <a:off x="1982376" y="2079741"/>
            <a:ext cx="369333" cy="35834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6B00D09-CF80-93A7-94AA-9BF0AAD4F507}"/>
              </a:ext>
            </a:extLst>
          </p:cNvPr>
          <p:cNvSpPr txBox="1"/>
          <p:nvPr/>
        </p:nvSpPr>
        <p:spPr>
          <a:xfrm>
            <a:off x="1486571" y="3321870"/>
            <a:ext cx="1419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aminoácido</a:t>
            </a:r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05FCD6-C8A6-4C34-DA03-BA72A82A35FE}"/>
              </a:ext>
            </a:extLst>
          </p:cNvPr>
          <p:cNvSpPr txBox="1"/>
          <p:nvPr/>
        </p:nvSpPr>
        <p:spPr>
          <a:xfrm>
            <a:off x="4302138" y="4499769"/>
            <a:ext cx="784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 , D, G, D, S, T, F, Y, Y, D, T, D, E, U, I, G, J, O, R, P, Q, D, S, Z, X, C, B, N, H, H, J, …</a:t>
            </a:r>
            <a:endParaRPr lang="es-MX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03982B-5903-8A98-0E37-D9E09227274F}"/>
              </a:ext>
            </a:extLst>
          </p:cNvPr>
          <p:cNvSpPr txBox="1"/>
          <p:nvPr/>
        </p:nvSpPr>
        <p:spPr>
          <a:xfrm>
            <a:off x="6096000" y="3483104"/>
            <a:ext cx="4578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/>
              <a:t>secuencias biológicas</a:t>
            </a: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CEB552C4-4B53-1771-FD34-04566F543126}"/>
              </a:ext>
            </a:extLst>
          </p:cNvPr>
          <p:cNvSpPr/>
          <p:nvPr/>
        </p:nvSpPr>
        <p:spPr>
          <a:xfrm rot="16200000">
            <a:off x="7970879" y="465751"/>
            <a:ext cx="369333" cy="76986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F61D114-32D4-B4DB-1747-06234A1623B1}"/>
              </a:ext>
            </a:extLst>
          </p:cNvPr>
          <p:cNvSpPr txBox="1"/>
          <p:nvPr/>
        </p:nvSpPr>
        <p:spPr>
          <a:xfrm>
            <a:off x="1863530" y="4429437"/>
            <a:ext cx="697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ptos" panose="020B0004020202020204" pitchFamily="34" charset="0"/>
                <a:cs typeface="Times New Roman" panose="02020603050405020304" pitchFamily="18" charset="0"/>
              </a:rPr>
              <a:t>ADN</a:t>
            </a:r>
            <a:endParaRPr lang="es-MX" dirty="0"/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3AC2EA5D-26B9-5891-FA70-65C05C8BD1AE}"/>
              </a:ext>
            </a:extLst>
          </p:cNvPr>
          <p:cNvSpPr/>
          <p:nvPr/>
        </p:nvSpPr>
        <p:spPr>
          <a:xfrm rot="16200000">
            <a:off x="1993671" y="4452556"/>
            <a:ext cx="369333" cy="10569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E29814A-1DBF-16BB-13CF-72BB5ED4D27F}"/>
              </a:ext>
            </a:extLst>
          </p:cNvPr>
          <p:cNvSpPr txBox="1"/>
          <p:nvPr/>
        </p:nvSpPr>
        <p:spPr>
          <a:xfrm>
            <a:off x="1667958" y="5080933"/>
            <a:ext cx="105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A,B,C,D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4786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ERICK AGUILAR MORALES</dc:creator>
  <cp:lastModifiedBy>ROBERTO ERICK AGUILAR MORALES</cp:lastModifiedBy>
  <cp:revision>1</cp:revision>
  <dcterms:created xsi:type="dcterms:W3CDTF">2024-09-19T02:01:01Z</dcterms:created>
  <dcterms:modified xsi:type="dcterms:W3CDTF">2024-09-19T04:48:42Z</dcterms:modified>
</cp:coreProperties>
</file>