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F52DB-DB71-489F-8E31-CF8697F47F90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F418C-2309-43A5-89DA-6018A79E42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9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F418C-2309-43A5-89DA-6018A79E424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11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25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75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021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6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4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3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98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68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11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6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FCBA-DD30-4FB3-9C33-25C71866E65E}" type="datetimeFigureOut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3961-0C59-498E-9EB1-AC5CD97CA1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37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08719"/>
            <a:ext cx="7772400" cy="2691731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</a:rPr>
              <a:t>Estágio Supervisionado I</a:t>
            </a:r>
            <a:endParaRPr lang="pt-BR" sz="66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Francisco Roberto Henrique da Silva Filho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DropForms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jogo é baseado na ideia de que o usuário deve saber diferenciar as formas geométricas e cores respectivamente aleatórios.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Mudar as formas geométricas através do toque na própria forma mostrada na tela para que ela coincida com a que está em queda.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Navegação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51745" y="220486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</a:t>
            </a:r>
          </a:p>
        </p:txBody>
      </p:sp>
      <p:sp>
        <p:nvSpPr>
          <p:cNvPr id="6" name="Retângulo 5"/>
          <p:cNvSpPr/>
          <p:nvPr/>
        </p:nvSpPr>
        <p:spPr>
          <a:xfrm>
            <a:off x="5539977" y="357301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Jogar</a:t>
            </a:r>
          </a:p>
        </p:txBody>
      </p:sp>
      <p:sp>
        <p:nvSpPr>
          <p:cNvPr id="13" name="Seta dobrada 12"/>
          <p:cNvSpPr/>
          <p:nvPr/>
        </p:nvSpPr>
        <p:spPr>
          <a:xfrm rot="5400000">
            <a:off x="5967584" y="2397514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539977" y="501317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Game Over</a:t>
            </a:r>
          </a:p>
        </p:txBody>
      </p:sp>
      <p:sp>
        <p:nvSpPr>
          <p:cNvPr id="16" name="Seta para baixo 15"/>
          <p:cNvSpPr/>
          <p:nvPr/>
        </p:nvSpPr>
        <p:spPr>
          <a:xfrm>
            <a:off x="6341777" y="4365104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363513" y="357301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Créditos</a:t>
            </a:r>
          </a:p>
        </p:txBody>
      </p:sp>
      <p:sp>
        <p:nvSpPr>
          <p:cNvPr id="19" name="Seta dobrada 18"/>
          <p:cNvSpPr/>
          <p:nvPr/>
        </p:nvSpPr>
        <p:spPr>
          <a:xfrm rot="16200000" flipH="1">
            <a:off x="2151160" y="2397514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Regras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Ganha um ponto a cada acerto.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Perde uma tentativa a cada erro.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5 tentativas no total.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83</Words>
  <Application>Microsoft Office PowerPoint</Application>
  <PresentationFormat>Apresentação na tela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Estágio Supervisionado I</vt:lpstr>
      <vt:lpstr>DropForms</vt:lpstr>
      <vt:lpstr>Objetivos</vt:lpstr>
      <vt:lpstr>Navegação</vt:lpstr>
      <vt:lpstr>Regras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Estágio Supervisionado I</dc:title>
  <dc:creator>Roberto</dc:creator>
  <cp:lastModifiedBy>Roberto</cp:lastModifiedBy>
  <cp:revision>13</cp:revision>
  <dcterms:created xsi:type="dcterms:W3CDTF">2015-09-27T15:26:56Z</dcterms:created>
  <dcterms:modified xsi:type="dcterms:W3CDTF">2015-09-27T15:49:49Z</dcterms:modified>
</cp:coreProperties>
</file>