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321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95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81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76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59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9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00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28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47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56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04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46D6-7EAD-4546-8852-2DB1C1B4450A}" type="datetimeFigureOut">
              <a:rPr lang="en-US" smtClean="0"/>
              <a:t>10/02/18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5376-F063-C644-9B05-41C4A6AD60E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72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8194" y="3113014"/>
            <a:ext cx="2429657" cy="2112278"/>
          </a:xfrm>
          <a:prstGeom prst="roundRect">
            <a:avLst/>
          </a:prstGeom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65" y="3737816"/>
            <a:ext cx="1945429" cy="1152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67620" y="3133723"/>
            <a:ext cx="2429657" cy="2112278"/>
          </a:xfrm>
          <a:prstGeom prst="roundRect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93" y="3962248"/>
            <a:ext cx="2083693" cy="431985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4" idx="0"/>
            <a:endCxn id="6" idx="0"/>
          </p:cNvCxnSpPr>
          <p:nvPr/>
        </p:nvCxnSpPr>
        <p:spPr>
          <a:xfrm rot="16200000" flipH="1">
            <a:off x="4697381" y="748655"/>
            <a:ext cx="20709" cy="4749426"/>
          </a:xfrm>
          <a:prstGeom prst="bentConnector3">
            <a:avLst>
              <a:gd name="adj1" fmla="val -3970481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4" idx="2"/>
          </p:cNvCxnSpPr>
          <p:nvPr/>
        </p:nvCxnSpPr>
        <p:spPr>
          <a:xfrm rot="10800000">
            <a:off x="2333023" y="5225293"/>
            <a:ext cx="4749426" cy="932071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</p:cNvCxnSpPr>
          <p:nvPr/>
        </p:nvCxnSpPr>
        <p:spPr>
          <a:xfrm>
            <a:off x="7082449" y="5246001"/>
            <a:ext cx="0" cy="91136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144" y="1836163"/>
            <a:ext cx="180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STATE / REWARD</a:t>
            </a:r>
            <a:endParaRPr lang="es-ES_tradnl" dirty="0"/>
          </a:p>
        </p:txBody>
      </p:sp>
      <p:sp>
        <p:nvSpPr>
          <p:cNvPr id="59" name="TextBox 58"/>
          <p:cNvSpPr txBox="1"/>
          <p:nvPr/>
        </p:nvSpPr>
        <p:spPr>
          <a:xfrm>
            <a:off x="4182877" y="5676306"/>
            <a:ext cx="10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ACTION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30339" y="3285648"/>
            <a:ext cx="904219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008000"/>
                </a:solidFill>
              </a:rPr>
              <a:t>AGENT</a:t>
            </a:r>
            <a:endParaRPr lang="es-ES_tradnl" dirty="0">
              <a:solidFill>
                <a:srgbClr val="008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22412" y="3233110"/>
            <a:ext cx="6212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accent1"/>
                </a:solidFill>
              </a:rPr>
              <a:t>ENV</a:t>
            </a:r>
          </a:p>
        </p:txBody>
      </p:sp>
    </p:spTree>
    <p:extLst>
      <p:ext uri="{BB962C8B-B14F-4D97-AF65-F5344CB8AC3E}">
        <p14:creationId xmlns:p14="http://schemas.microsoft.com/office/powerpoint/2010/main" val="6952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</dc:creator>
  <cp:lastModifiedBy>R R</cp:lastModifiedBy>
  <cp:revision>2</cp:revision>
  <dcterms:created xsi:type="dcterms:W3CDTF">2018-10-02T12:32:54Z</dcterms:created>
  <dcterms:modified xsi:type="dcterms:W3CDTF">2018-10-02T12:48:31Z</dcterms:modified>
</cp:coreProperties>
</file>