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7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36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4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6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7BD5-B07A-4D23-B6B6-973BAC7B3D3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79B-B820-40F5-92D3-231BE1CB3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02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6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5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56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53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09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63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65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47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4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13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3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7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1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0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40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1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4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6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Экран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Пономарев Антон Витальевич</dc:creator>
  <cp:lastModifiedBy>Пономарев Антон Витальевич</cp:lastModifiedBy>
  <cp:revision>1</cp:revision>
  <dcterms:created xsi:type="dcterms:W3CDTF">2021-11-15T03:11:00Z</dcterms:created>
  <dcterms:modified xsi:type="dcterms:W3CDTF">2021-11-15T03:12:01Z</dcterms:modified>
</cp:coreProperties>
</file>