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ec1e7e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ec1e7e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ec1e7e5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ec1e7e5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ec1e7e5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ec1e7e5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ec1e7e5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ec1e7e5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ec1e7e5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ec1e7e5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ec1e7e5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ec1e7e5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b86d39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b86d39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b86d39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b86d39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152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019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981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7533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7204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12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1179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6533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38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3453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561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3662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4030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3143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4325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7545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04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9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bertoito.github.io/SP_F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300" y="2234375"/>
            <a:ext cx="5825202" cy="1234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 Patrol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23731" y="3469102"/>
            <a:ext cx="8520600" cy="929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Developed by:</a:t>
            </a:r>
            <a:r>
              <a:rPr lang="en" sz="2000" dirty="0"/>
              <a:t> </a:t>
            </a:r>
            <a:r>
              <a:rPr lang="en" sz="2000" dirty="0" smtClean="0"/>
              <a:t>Roberto </a:t>
            </a:r>
            <a:r>
              <a:rPr lang="en" sz="2000" dirty="0"/>
              <a:t>Ito &amp; Yayun Yang</a:t>
            </a:r>
            <a:endParaRPr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496" y="387855"/>
            <a:ext cx="3356810" cy="196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Interface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1152475"/>
            <a:ext cx="28003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Top down shooter game with space </a:t>
            </a:r>
            <a:r>
              <a:rPr lang="en" sz="1800" dirty="0" smtClean="0">
                <a:solidFill>
                  <a:srgbClr val="000000"/>
                </a:solidFill>
              </a:rPr>
              <a:t>background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Difference weapon types, enemies, obstacles, and collectibles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313" y="644675"/>
            <a:ext cx="3433375" cy="4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Controls of our game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Scoring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4 types of enemies - 10, 20, 30, 40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2 types of meteors - 5, 10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3 bosses - 1000, 2000, 3000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2070"/>
            <a:ext cx="46958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CreateJS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State designing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Movement designing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Possibilities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Weapon extension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Cheat code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 and organization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5" y="1017734"/>
            <a:ext cx="2644925" cy="2203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425" y="1015350"/>
            <a:ext cx="2541025" cy="391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825" y="1017725"/>
            <a:ext cx="2403536" cy="3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link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0366D6"/>
                </a:solidFill>
                <a:uFill>
                  <a:noFill/>
                </a:uFill>
                <a:hlinkClick r:id="rId3"/>
              </a:rPr>
              <a:t>https://robertoito.github.io/SP_FB/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88</Words>
  <Application>Microsoft Office PowerPoint</Application>
  <PresentationFormat>Apresentação na tela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Space Patrol</vt:lpstr>
      <vt:lpstr>Game Interface</vt:lpstr>
      <vt:lpstr>Overview</vt:lpstr>
      <vt:lpstr>Planning</vt:lpstr>
      <vt:lpstr>Instruction</vt:lpstr>
      <vt:lpstr>Lessons Learned</vt:lpstr>
      <vt:lpstr>Future Possibilities</vt:lpstr>
      <vt:lpstr>Code structure and organization </vt:lpstr>
      <vt:lpstr>Game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Patrol</dc:title>
  <cp:lastModifiedBy>Roberto Ito</cp:lastModifiedBy>
  <cp:revision>3</cp:revision>
  <dcterms:modified xsi:type="dcterms:W3CDTF">2019-04-09T15:49:58Z</dcterms:modified>
</cp:coreProperties>
</file>