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Developed by: Roberto 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Diagram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 descr="State Machine.vsdx - Visio Professional">
            <a:extLst>
              <a:ext uri="{FF2B5EF4-FFF2-40B4-BE49-F238E27FC236}">
                <a16:creationId xmlns:a16="http://schemas.microsoft.com/office/drawing/2014/main" id="{43DC74AE-B818-48E7-AB4D-2EB262CAF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5" t="35132" r="16313" b="31287"/>
          <a:stretch/>
        </p:blipFill>
        <p:spPr>
          <a:xfrm>
            <a:off x="270986" y="1186021"/>
            <a:ext cx="7679756" cy="3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5C754-1A2C-474C-B4A5-2B28FD700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14468" r="12720" b="15785"/>
          <a:stretch/>
        </p:blipFill>
        <p:spPr>
          <a:xfrm>
            <a:off x="241245" y="1152475"/>
            <a:ext cx="5947617" cy="37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Container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addChild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getChildAt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removeChild</a:t>
            </a:r>
            <a:endParaRPr lang="en-CA" sz="1400" dirty="0"/>
          </a:p>
          <a:p>
            <a:pPr marL="377190" lvl="2" indent="0">
              <a:spcBef>
                <a:spcPts val="0"/>
              </a:spcBef>
              <a:buNone/>
            </a:pPr>
            <a:r>
              <a:rPr lang="en-US" sz="1550" dirty="0"/>
              <a:t>Properties:</a:t>
            </a:r>
            <a:endParaRPr lang="en-CA" sz="155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 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 err="1"/>
              <a:t>EventDispatcher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1264228"/>
            <a:ext cx="3382376" cy="17387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3137710"/>
            <a:ext cx="4629255" cy="1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Sprite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gotoAndPlay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gotoAndStop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stop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Properties: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alpha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paused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3" y="1746250"/>
            <a:ext cx="4829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Roberto Ito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  <a:p>
            <a:pPr lvl="1"/>
            <a:endParaRPr lang="en-CA" dirty="0"/>
          </a:p>
          <a:p>
            <a:r>
              <a:rPr lang="en-CA" dirty="0" err="1"/>
              <a:t>Yayun</a:t>
            </a:r>
            <a:r>
              <a:rPr lang="en-CA" dirty="0"/>
              <a:t> Yang</a:t>
            </a:r>
          </a:p>
          <a:p>
            <a:pPr lvl="1"/>
            <a:r>
              <a:rPr lang="en-CA" dirty="0"/>
              <a:t>Designer</a:t>
            </a:r>
          </a:p>
          <a:p>
            <a:pPr lvl="1"/>
            <a:r>
              <a:rPr lang="en-CA" dirty="0"/>
              <a:t>Developer</a:t>
            </a:r>
          </a:p>
          <a:p>
            <a:pPr lvl="1"/>
            <a:r>
              <a:rPr lang="en-CA" dirty="0"/>
              <a:t>QA Tester</a:t>
            </a:r>
          </a:p>
        </p:txBody>
      </p:sp>
    </p:spTree>
    <p:extLst>
      <p:ext uri="{BB962C8B-B14F-4D97-AF65-F5344CB8AC3E}">
        <p14:creationId xmlns:p14="http://schemas.microsoft.com/office/powerpoint/2010/main" val="219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117</Words>
  <Application>Microsoft Office PowerPoint</Application>
  <PresentationFormat>On-screen Show (16:9)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Space Patrol</vt:lpstr>
      <vt:lpstr>Roles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State Diagram</vt:lpstr>
      <vt:lpstr>Class Diagram</vt:lpstr>
      <vt:lpstr>Classes</vt:lpstr>
      <vt:lpstr>Classes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SyLar Y</cp:lastModifiedBy>
  <cp:revision>17</cp:revision>
  <dcterms:modified xsi:type="dcterms:W3CDTF">2019-04-15T23:39:41Z</dcterms:modified>
</cp:coreProperties>
</file>