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6"/>
  </p:notes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6" r:id="rId11"/>
    <p:sldId id="267" r:id="rId12"/>
    <p:sldId id="268" r:id="rId13"/>
    <p:sldId id="269" r:id="rId14"/>
    <p:sldId id="264" r:id="rId1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48" y="269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0ec1e7e52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50ec1e7e52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0ec1e7e52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0ec1e7e52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0ec1e7e52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50ec1e7e52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50ec1e7e52_1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50ec1e7e52_1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0ec1e7e52_1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50ec1e7e52_1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0ec1e7e52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0ec1e7e52_1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7b86d39a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57b86d39a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7b86d39a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7b86d39a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07152921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601994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mtClean="0"/>
              <a:t>‹#›</a:t>
            </a:fld>
            <a:endParaRPr lang="en-CA"/>
          </a:p>
        </p:txBody>
      </p:sp>
      <p:sp>
        <p:nvSpPr>
          <p:cNvPr id="20" name="TextBox 19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05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649818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5775331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mtClean="0"/>
              <a:t>‹#›</a:t>
            </a:fld>
            <a:endParaRPr lang="en-CA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3972041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68124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6511795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457200"/>
            <a:ext cx="978557" cy="3938588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6653315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9381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1434535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856181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1836622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8040302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7531433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543251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386193"/>
            <a:ext cx="3385156" cy="4144828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6975456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457200"/>
            <a:ext cx="6447501" cy="288428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022049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24902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robertoito.github.io/SP_FB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1130300" y="2234375"/>
            <a:ext cx="5825202" cy="123472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Space Patrol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23731" y="3469102"/>
            <a:ext cx="8520600" cy="9293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Developed by: Roberto Ito &amp; Yayun Yang</a:t>
            </a:r>
            <a:endParaRPr sz="2000" dirty="0"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4496" y="387855"/>
            <a:ext cx="3356810" cy="19691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State Diagram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677061-1FE2-4F4B-971B-7A66F15B3A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736" y="1152475"/>
            <a:ext cx="8260528" cy="3175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8547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Class Diagram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85C754-1A2C-474C-B4A5-2B28FD7000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56" t="14468" r="12720" b="15785"/>
          <a:stretch/>
        </p:blipFill>
        <p:spPr>
          <a:xfrm>
            <a:off x="241245" y="1152475"/>
            <a:ext cx="5947617" cy="3742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570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Classes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1400" dirty="0"/>
              <a:t>Container</a:t>
            </a:r>
            <a:endParaRPr lang="en-CA" sz="1400" dirty="0"/>
          </a:p>
          <a:p>
            <a:pPr marL="114300" indent="0">
              <a:buNone/>
            </a:pPr>
            <a:r>
              <a:rPr lang="en-US" sz="1400" dirty="0"/>
              <a:t>	Methods: </a:t>
            </a:r>
            <a:endParaRPr lang="en-CA" sz="1400" dirty="0"/>
          </a:p>
          <a:p>
            <a:pPr marL="1005840" lvl="3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dirty="0" err="1"/>
              <a:t>addChild</a:t>
            </a:r>
            <a:endParaRPr lang="en-CA" sz="1400" dirty="0"/>
          </a:p>
          <a:p>
            <a:pPr marL="1005840" lvl="3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dirty="0" err="1"/>
              <a:t>dispatchEvent</a:t>
            </a:r>
            <a:endParaRPr lang="en-CA" sz="1400" dirty="0"/>
          </a:p>
          <a:p>
            <a:pPr marL="1005840" lvl="3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dirty="0" err="1"/>
              <a:t>getBounds</a:t>
            </a:r>
            <a:endParaRPr lang="en-CA" sz="1400" dirty="0"/>
          </a:p>
          <a:p>
            <a:pPr marL="1005840" lvl="3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dirty="0" err="1"/>
              <a:t>getChildAt</a:t>
            </a:r>
            <a:endParaRPr lang="en-CA" sz="1400" dirty="0"/>
          </a:p>
          <a:p>
            <a:pPr marL="1005840" lvl="3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dirty="0" err="1"/>
              <a:t>removeChild</a:t>
            </a:r>
            <a:endParaRPr lang="en-CA" sz="1400" dirty="0"/>
          </a:p>
          <a:p>
            <a:pPr marL="377190" lvl="2" indent="0">
              <a:spcBef>
                <a:spcPts val="0"/>
              </a:spcBef>
              <a:buNone/>
            </a:pPr>
            <a:r>
              <a:rPr lang="en-US" sz="1550" dirty="0"/>
              <a:t>Properties:</a:t>
            </a:r>
            <a:endParaRPr lang="en-CA" sz="1550" dirty="0"/>
          </a:p>
          <a:p>
            <a:pPr marL="1005840" lvl="3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x</a:t>
            </a:r>
            <a:endParaRPr lang="en-CA" sz="1400" dirty="0"/>
          </a:p>
          <a:p>
            <a:pPr marL="1005840" lvl="3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y</a:t>
            </a:r>
            <a:endParaRPr lang="en-CA" sz="1400" dirty="0"/>
          </a:p>
          <a:p>
            <a:pPr marL="114300" indent="0">
              <a:buNone/>
            </a:pPr>
            <a:r>
              <a:rPr lang="en-US" sz="1400" dirty="0"/>
              <a:t> </a:t>
            </a:r>
            <a:endParaRPr lang="en-CA" sz="1400" dirty="0"/>
          </a:p>
          <a:p>
            <a:pPr marL="114300" indent="0">
              <a:buNone/>
            </a:pPr>
            <a:r>
              <a:rPr lang="en-US" sz="1400" dirty="0" err="1"/>
              <a:t>EventDispatcher</a:t>
            </a:r>
            <a:endParaRPr lang="en-CA" sz="1400" dirty="0"/>
          </a:p>
          <a:p>
            <a:pPr marL="114300" indent="0">
              <a:buNone/>
            </a:pPr>
            <a:r>
              <a:rPr lang="en-US" sz="1400" dirty="0"/>
              <a:t>	Methods: </a:t>
            </a:r>
            <a:endParaRPr lang="en-CA" sz="1400" dirty="0"/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dirty="0" err="1"/>
              <a:t>dispatchEvent</a:t>
            </a:r>
            <a:endParaRPr lang="en-CA" sz="1400" dirty="0"/>
          </a:p>
          <a:p>
            <a:pPr marL="114300" indent="0">
              <a:buNone/>
            </a:pPr>
            <a:endParaRPr lang="en-CA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279" y="1264228"/>
            <a:ext cx="3382376" cy="1738732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279" y="3137710"/>
            <a:ext cx="4629255" cy="1784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8293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Classes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1400" dirty="0"/>
              <a:t>Sprite</a:t>
            </a:r>
            <a:endParaRPr lang="en-CA" sz="1400" dirty="0"/>
          </a:p>
          <a:p>
            <a:pPr marL="114300" indent="0">
              <a:buNone/>
            </a:pPr>
            <a:r>
              <a:rPr lang="en-US" sz="1400" dirty="0"/>
              <a:t>	Methods:</a:t>
            </a:r>
            <a:endParaRPr lang="en-CA" sz="1400" dirty="0"/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dirty="0" err="1"/>
              <a:t>dispatchEvent</a:t>
            </a:r>
            <a:endParaRPr lang="en-CA" sz="1400" dirty="0"/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dirty="0" err="1"/>
              <a:t>getBounds</a:t>
            </a:r>
            <a:endParaRPr lang="en-CA" sz="1400" dirty="0"/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dirty="0" err="1"/>
              <a:t>gotoAndPlay</a:t>
            </a:r>
            <a:endParaRPr lang="en-CA" sz="1400" dirty="0"/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dirty="0" err="1"/>
              <a:t>gotoAndStop</a:t>
            </a:r>
            <a:endParaRPr lang="en-CA" sz="1400" dirty="0"/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on</a:t>
            </a:r>
            <a:endParaRPr lang="en-CA" sz="1400" dirty="0"/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stop</a:t>
            </a:r>
            <a:endParaRPr lang="en-CA" sz="1400" dirty="0"/>
          </a:p>
          <a:p>
            <a:pPr marL="114300" indent="0">
              <a:buNone/>
            </a:pPr>
            <a:r>
              <a:rPr lang="en-US" sz="1400" dirty="0"/>
              <a:t>	Properties:</a:t>
            </a:r>
            <a:endParaRPr lang="en-CA" sz="1400" dirty="0"/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alpha</a:t>
            </a:r>
            <a:endParaRPr lang="en-CA" sz="1400" dirty="0"/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paused</a:t>
            </a:r>
            <a:endParaRPr lang="en-CA" sz="1400" dirty="0"/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dirty="0" err="1"/>
              <a:t>regX</a:t>
            </a:r>
            <a:endParaRPr lang="en-CA" sz="1400" dirty="0"/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dirty="0" err="1"/>
              <a:t>regY</a:t>
            </a:r>
            <a:endParaRPr lang="en-CA" sz="1400" dirty="0"/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x</a:t>
            </a:r>
            <a:endParaRPr lang="en-CA" sz="1400" dirty="0"/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y</a:t>
            </a:r>
            <a:endParaRPr lang="en-CA" sz="14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9623" y="1746250"/>
            <a:ext cx="4829175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223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 link</a:t>
            </a:r>
            <a:endParaRPr/>
          </a:p>
        </p:txBody>
      </p:sp>
      <p:sp>
        <p:nvSpPr>
          <p:cNvPr id="110" name="Google Shape;110;p2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 dirty="0">
                <a:solidFill>
                  <a:srgbClr val="0366D6"/>
                </a:solidFill>
                <a:uFill>
                  <a:noFill/>
                </a:uFill>
                <a:hlinkClick r:id="rId3"/>
              </a:rPr>
              <a:t>https://robertoito.github.io/SP_FB/</a:t>
            </a:r>
            <a:endParaRPr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Roles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Roberto Ito</a:t>
            </a:r>
          </a:p>
          <a:p>
            <a:pPr lvl="1"/>
            <a:r>
              <a:rPr lang="en-CA" dirty="0"/>
              <a:t>Designer</a:t>
            </a:r>
          </a:p>
          <a:p>
            <a:pPr lvl="1"/>
            <a:r>
              <a:rPr lang="en-CA" dirty="0"/>
              <a:t>Developer</a:t>
            </a:r>
          </a:p>
          <a:p>
            <a:pPr lvl="1"/>
            <a:r>
              <a:rPr lang="en-CA" dirty="0"/>
              <a:t>QA Tester</a:t>
            </a:r>
          </a:p>
          <a:p>
            <a:pPr lvl="1"/>
            <a:endParaRPr lang="en-CA" dirty="0"/>
          </a:p>
          <a:p>
            <a:r>
              <a:rPr lang="en-CA" dirty="0" err="1"/>
              <a:t>Yayun</a:t>
            </a:r>
            <a:r>
              <a:rPr lang="en-CA" dirty="0"/>
              <a:t> Yang</a:t>
            </a:r>
          </a:p>
          <a:p>
            <a:pPr lvl="1"/>
            <a:r>
              <a:rPr lang="en-CA" dirty="0"/>
              <a:t>Designer</a:t>
            </a:r>
          </a:p>
          <a:p>
            <a:pPr lvl="1"/>
            <a:r>
              <a:rPr lang="en-CA" dirty="0"/>
              <a:t>Developer</a:t>
            </a:r>
          </a:p>
          <a:p>
            <a:pPr lvl="1"/>
            <a:r>
              <a:rPr lang="en-CA" dirty="0"/>
              <a:t>QA Tester</a:t>
            </a:r>
          </a:p>
        </p:txBody>
      </p:sp>
    </p:spTree>
    <p:extLst>
      <p:ext uri="{BB962C8B-B14F-4D97-AF65-F5344CB8AC3E}">
        <p14:creationId xmlns:p14="http://schemas.microsoft.com/office/powerpoint/2010/main" val="21915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 Interface</a:t>
            </a:r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1825" y="1152475"/>
            <a:ext cx="2800350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" sz="1800" dirty="0">
                <a:solidFill>
                  <a:srgbClr val="000000"/>
                </a:solidFill>
              </a:rPr>
              <a:t>Top down shooter game with space background</a:t>
            </a:r>
          </a:p>
          <a:p>
            <a:pPr>
              <a:buClr>
                <a:srgbClr val="000000"/>
              </a:buClr>
              <a:buFont typeface="Arial" panose="020B0604020202020204" pitchFamily="34" charset="0"/>
              <a:buChar char="•"/>
            </a:pPr>
            <a:endParaRPr sz="1800" dirty="0">
              <a:solidFill>
                <a:srgbClr val="000000"/>
              </a:solidFill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" sz="1800" dirty="0">
                <a:solidFill>
                  <a:srgbClr val="000000"/>
                </a:solidFill>
              </a:rPr>
              <a:t>Difference weapon types, enemies, obstacles, and collectibles</a:t>
            </a:r>
            <a:endParaRPr sz="1800" dirty="0"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Planning</a:t>
            </a:r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5313" y="644675"/>
            <a:ext cx="3433375" cy="443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</a:t>
            </a:r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Controls of our game</a:t>
            </a:r>
            <a:endParaRPr sz="18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lang="en-US" sz="18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lang="en-US" sz="18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 dirty="0"/>
              <a:t>Scoring</a:t>
            </a:r>
            <a:endParaRPr sz="18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 dirty="0"/>
              <a:t>4 types of enemies - 10, 20, 30, 40</a:t>
            </a:r>
            <a:endParaRPr sz="18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 dirty="0"/>
              <a:t>2 types of meteors - 5, 10</a:t>
            </a:r>
            <a:endParaRPr sz="18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 dirty="0"/>
              <a:t>3 bosses - 1000, 2000, 3000</a:t>
            </a:r>
            <a:endParaRPr sz="18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712070"/>
            <a:ext cx="4695825" cy="101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Lessons Learned</a:t>
            </a:r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 dirty="0"/>
              <a:t>CreateJS</a:t>
            </a:r>
            <a:endParaRPr sz="1800" dirty="0"/>
          </a:p>
          <a:p>
            <a:pPr marL="800100" lvl="0" algn="l" rtl="0">
              <a:spcBef>
                <a:spcPts val="1600"/>
              </a:spcBef>
              <a:spcAft>
                <a:spcPts val="0"/>
              </a:spcAft>
              <a:buFont typeface="+mj-lt"/>
              <a:buAutoNum type="arabicPeriod"/>
            </a:pPr>
            <a:endParaRPr sz="1800"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 dirty="0"/>
              <a:t>State designing</a:t>
            </a:r>
            <a:endParaRPr sz="1800" dirty="0"/>
          </a:p>
          <a:p>
            <a:pPr marL="800100" lvl="0" algn="l" rtl="0">
              <a:spcBef>
                <a:spcPts val="1600"/>
              </a:spcBef>
              <a:spcAft>
                <a:spcPts val="0"/>
              </a:spcAft>
              <a:buFont typeface="+mj-lt"/>
              <a:buAutoNum type="arabicPeriod"/>
            </a:pPr>
            <a:endParaRPr sz="1800"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 dirty="0"/>
              <a:t>Movement designing</a:t>
            </a:r>
            <a:endParaRPr sz="1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Possibilities</a:t>
            </a:r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 dirty="0"/>
              <a:t>Weapon extension</a:t>
            </a:r>
            <a:endParaRPr sz="1800" dirty="0"/>
          </a:p>
          <a:p>
            <a:pPr marL="800100" lvl="0" algn="l" rtl="0">
              <a:spcBef>
                <a:spcPts val="1600"/>
              </a:spcBef>
              <a:spcAft>
                <a:spcPts val="0"/>
              </a:spcAft>
              <a:buFont typeface="+mj-lt"/>
              <a:buAutoNum type="arabicPeriod"/>
            </a:pPr>
            <a:endParaRPr sz="1800"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 dirty="0"/>
              <a:t>Cheat code </a:t>
            </a:r>
            <a:endParaRPr sz="1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structure and organization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2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825" y="1017734"/>
            <a:ext cx="2644925" cy="22039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20425" y="1015350"/>
            <a:ext cx="2541025" cy="39160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15825" y="1017725"/>
            <a:ext cx="2403536" cy="391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242</TotalTime>
  <Words>117</Words>
  <Application>Microsoft Office PowerPoint</Application>
  <PresentationFormat>On-screen Show (16:9)</PresentationFormat>
  <Paragraphs>75</Paragraphs>
  <Slides>14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Trebuchet MS</vt:lpstr>
      <vt:lpstr>Wingdings 3</vt:lpstr>
      <vt:lpstr>Facetado</vt:lpstr>
      <vt:lpstr>Space Patrol</vt:lpstr>
      <vt:lpstr>Roles</vt:lpstr>
      <vt:lpstr>Game Interface</vt:lpstr>
      <vt:lpstr>Overview</vt:lpstr>
      <vt:lpstr>Planning</vt:lpstr>
      <vt:lpstr>Instruction</vt:lpstr>
      <vt:lpstr>Lessons Learned</vt:lpstr>
      <vt:lpstr>Future Possibilities</vt:lpstr>
      <vt:lpstr>Code structure and organization </vt:lpstr>
      <vt:lpstr>State Diagram</vt:lpstr>
      <vt:lpstr>Class Diagram</vt:lpstr>
      <vt:lpstr>Classes</vt:lpstr>
      <vt:lpstr>Classes</vt:lpstr>
      <vt:lpstr>Game 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Space Patrol</dc:title>
  <cp:lastModifiedBy>Yayun Yang</cp:lastModifiedBy>
  <cp:revision>15</cp:revision>
  <dcterms:modified xsi:type="dcterms:W3CDTF">2019-04-12T16:14:28Z</dcterms:modified>
</cp:coreProperties>
</file>