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8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c1e7e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c1e7e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c1e7e5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c1e7e5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c1e7e5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c1e7e5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c1e7e5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c1e7e5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ec1e7e5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ec1e7e5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ec1e7e5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ec1e7e5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b86d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b86d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b86d39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b86d39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52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01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98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7533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20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1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117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533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45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61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66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03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314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432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754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0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ertoito.github.io/SP_F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2234375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Patrol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3731" y="3469102"/>
            <a:ext cx="8520600" cy="929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Developed by:</a:t>
            </a:r>
            <a:r>
              <a:rPr lang="en" sz="2000" dirty="0"/>
              <a:t> </a:t>
            </a:r>
            <a:r>
              <a:rPr lang="en" sz="2000" dirty="0" smtClean="0"/>
              <a:t>Roberto </a:t>
            </a:r>
            <a:r>
              <a:rPr lang="en" sz="2000" dirty="0"/>
              <a:t>Ito &amp; Yayun Yang</a:t>
            </a: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96" y="387855"/>
            <a:ext cx="3356810" cy="19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Diagram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68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78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link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366D6"/>
                </a:solidFill>
                <a:uFill>
                  <a:noFill/>
                </a:uFill>
                <a:hlinkClick r:id="rId3"/>
              </a:rPr>
              <a:t>https://robertoito.github.io/SP_FB/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Roles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Roberto Ito</a:t>
            </a:r>
          </a:p>
          <a:p>
            <a:pPr lvl="1"/>
            <a:r>
              <a:rPr lang="en-CA" dirty="0" smtClean="0"/>
              <a:t>Designer</a:t>
            </a:r>
          </a:p>
          <a:p>
            <a:pPr lvl="1"/>
            <a:r>
              <a:rPr lang="en-CA" dirty="0" smtClean="0"/>
              <a:t>Developer</a:t>
            </a:r>
          </a:p>
          <a:p>
            <a:pPr lvl="1"/>
            <a:r>
              <a:rPr lang="en-CA" dirty="0" smtClean="0"/>
              <a:t>QA Tester</a:t>
            </a:r>
          </a:p>
          <a:p>
            <a:pPr lvl="1"/>
            <a:endParaRPr lang="en-CA" dirty="0"/>
          </a:p>
          <a:p>
            <a:r>
              <a:rPr lang="en-CA" dirty="0" err="1" smtClean="0"/>
              <a:t>Yayun</a:t>
            </a:r>
            <a:r>
              <a:rPr lang="en-CA" dirty="0" smtClean="0"/>
              <a:t> Yang</a:t>
            </a:r>
          </a:p>
          <a:p>
            <a:pPr lvl="1"/>
            <a:r>
              <a:rPr lang="en-CA" dirty="0" smtClean="0"/>
              <a:t>Designer</a:t>
            </a:r>
          </a:p>
          <a:p>
            <a:pPr lvl="1"/>
            <a:r>
              <a:rPr lang="en-CA" dirty="0" smtClean="0"/>
              <a:t>Developer</a:t>
            </a:r>
          </a:p>
          <a:p>
            <a:pPr lvl="1"/>
            <a:r>
              <a:rPr lang="en-CA" dirty="0" smtClean="0"/>
              <a:t>QA Tester</a:t>
            </a:r>
          </a:p>
        </p:txBody>
      </p:sp>
    </p:spTree>
    <p:extLst>
      <p:ext uri="{BB962C8B-B14F-4D97-AF65-F5344CB8AC3E}">
        <p14:creationId xmlns:p14="http://schemas.microsoft.com/office/powerpoint/2010/main" val="219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152475"/>
            <a:ext cx="28003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Top down shooter game with space </a:t>
            </a:r>
            <a:r>
              <a:rPr lang="en" sz="1800" dirty="0" smtClean="0">
                <a:solidFill>
                  <a:srgbClr val="000000"/>
                </a:solidFill>
              </a:rPr>
              <a:t>background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Difference weapon types, enemies, obstacles, and collectibles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13" y="644675"/>
            <a:ext cx="3433375" cy="4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Controls of our game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Scoring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4 types of enemies - 10, 20, 30, 40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2 types of meteors - 5, 10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3 bosses - 1000, 2000, 3000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070"/>
            <a:ext cx="4695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CreateJS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State designing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Movement designing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Weapon extension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Cheat code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and organization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1017734"/>
            <a:ext cx="2644925" cy="220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425" y="1015350"/>
            <a:ext cx="2541025" cy="391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825" y="1017725"/>
            <a:ext cx="2403536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106</Words>
  <Application>Microsoft Office PowerPoint</Application>
  <PresentationFormat>Apresentação na tela (16:9)</PresentationFormat>
  <Paragraphs>45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Space Patrol</vt:lpstr>
      <vt:lpstr>Roles</vt:lpstr>
      <vt:lpstr>Game Interface</vt:lpstr>
      <vt:lpstr>Overview</vt:lpstr>
      <vt:lpstr>Planning</vt:lpstr>
      <vt:lpstr>Instruction</vt:lpstr>
      <vt:lpstr>Lessons Learned</vt:lpstr>
      <vt:lpstr>Future Possibilities</vt:lpstr>
      <vt:lpstr>Code structure and organization </vt:lpstr>
      <vt:lpstr>State Diagram</vt:lpstr>
      <vt:lpstr>Class Diagram</vt:lpstr>
      <vt:lpstr>Classes</vt:lpstr>
      <vt:lpstr>Game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Patrol</dc:title>
  <cp:lastModifiedBy>Roberto Ito</cp:lastModifiedBy>
  <cp:revision>9</cp:revision>
  <dcterms:modified xsi:type="dcterms:W3CDTF">2019-04-09T16:26:51Z</dcterms:modified>
</cp:coreProperties>
</file>