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8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ec1e7e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ec1e7e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ec1e7e5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ec1e7e5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ec1e7e5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ec1e7e5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0ec1e7e52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0ec1e7e52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0ec1e7e5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0ec1e7e5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ec1e7e5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ec1e7e5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b86d39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b86d39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b86d39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b86d39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152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019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98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7533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720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12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117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6533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453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61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66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03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3143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4325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7545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04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bertoito.github.io/SP_F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2234375"/>
            <a:ext cx="5825202" cy="12347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Space Patrol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23731" y="3469102"/>
            <a:ext cx="8520600" cy="929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Developed by:</a:t>
            </a:r>
            <a:r>
              <a:rPr lang="en" sz="2000" dirty="0"/>
              <a:t> </a:t>
            </a:r>
            <a:r>
              <a:rPr lang="en" sz="2000" dirty="0" smtClean="0"/>
              <a:t>Roberto </a:t>
            </a:r>
            <a:r>
              <a:rPr lang="en" sz="2000" dirty="0"/>
              <a:t>Ito &amp; Yayun Yang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496" y="387855"/>
            <a:ext cx="3356810" cy="19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State Diagram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8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 Diagram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Container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addChild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getChildAt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 smtClean="0"/>
              <a:t>removeChild</a:t>
            </a:r>
            <a:endParaRPr lang="en-CA" sz="1400" dirty="0"/>
          </a:p>
          <a:p>
            <a:pPr marL="377190" lvl="2" indent="0">
              <a:spcBef>
                <a:spcPts val="0"/>
              </a:spcBef>
              <a:buNone/>
            </a:pPr>
            <a:r>
              <a:rPr lang="en-US" sz="1550" dirty="0" smtClean="0"/>
              <a:t>Properties</a:t>
            </a:r>
            <a:r>
              <a:rPr lang="en-US" sz="1550" dirty="0"/>
              <a:t>:</a:t>
            </a:r>
            <a:endParaRPr lang="en-CA" sz="155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marL="1005840" lvl="3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 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 err="1"/>
              <a:t>EventDispatcher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 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1264228"/>
            <a:ext cx="3382376" cy="17387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79" y="3137710"/>
            <a:ext cx="4629255" cy="17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Classes</a:t>
            </a:r>
            <a:endParaRPr lang="en-CA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/>
              <a:t>Sprite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/>
              <a:t>	Methods: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dispatchEvent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getBounds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gotoAndPlay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gotoAndStop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on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stop</a:t>
            </a:r>
            <a:endParaRPr lang="en-CA" sz="1400" dirty="0"/>
          </a:p>
          <a:p>
            <a:pPr marL="114300" indent="0">
              <a:buNone/>
            </a:pPr>
            <a:r>
              <a:rPr lang="en-US" sz="1400" dirty="0" smtClean="0"/>
              <a:t>	Properties</a:t>
            </a:r>
            <a:r>
              <a:rPr lang="en-US" sz="1400" dirty="0"/>
              <a:t>: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alpha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paused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regY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x</a:t>
            </a:r>
            <a:endParaRPr lang="en-CA" sz="1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y</a:t>
            </a:r>
            <a:endParaRPr lang="en-CA" sz="1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23" y="1746250"/>
            <a:ext cx="48291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link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rgbClr val="0366D6"/>
                </a:solidFill>
                <a:uFill>
                  <a:noFill/>
                </a:uFill>
                <a:hlinkClick r:id="rId3"/>
              </a:rPr>
              <a:t>https://robertoito.github.io/SP_FB/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Roles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Roberto Ito</a:t>
            </a:r>
          </a:p>
          <a:p>
            <a:pPr lvl="1"/>
            <a:r>
              <a:rPr lang="en-CA" dirty="0" smtClean="0"/>
              <a:t>Designer</a:t>
            </a:r>
          </a:p>
          <a:p>
            <a:pPr lvl="1"/>
            <a:r>
              <a:rPr lang="en-CA" dirty="0" smtClean="0"/>
              <a:t>Developer</a:t>
            </a:r>
          </a:p>
          <a:p>
            <a:pPr lvl="1"/>
            <a:r>
              <a:rPr lang="en-CA" dirty="0" smtClean="0"/>
              <a:t>QA Tester</a:t>
            </a:r>
          </a:p>
          <a:p>
            <a:pPr lvl="1"/>
            <a:endParaRPr lang="en-CA" dirty="0"/>
          </a:p>
          <a:p>
            <a:r>
              <a:rPr lang="en-CA" dirty="0" err="1" smtClean="0"/>
              <a:t>Yayun</a:t>
            </a:r>
            <a:r>
              <a:rPr lang="en-CA" dirty="0" smtClean="0"/>
              <a:t> Yang</a:t>
            </a:r>
          </a:p>
          <a:p>
            <a:pPr lvl="1"/>
            <a:r>
              <a:rPr lang="en-CA" dirty="0" smtClean="0"/>
              <a:t>Designer</a:t>
            </a:r>
          </a:p>
          <a:p>
            <a:pPr lvl="1"/>
            <a:r>
              <a:rPr lang="en-CA" dirty="0" smtClean="0"/>
              <a:t>Developer</a:t>
            </a:r>
          </a:p>
          <a:p>
            <a:pPr lvl="1"/>
            <a:r>
              <a:rPr lang="en-CA" dirty="0" smtClean="0"/>
              <a:t>QA Tester</a:t>
            </a:r>
          </a:p>
        </p:txBody>
      </p:sp>
    </p:spTree>
    <p:extLst>
      <p:ext uri="{BB962C8B-B14F-4D97-AF65-F5344CB8AC3E}">
        <p14:creationId xmlns:p14="http://schemas.microsoft.com/office/powerpoint/2010/main" val="219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Interface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152475"/>
            <a:ext cx="28003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Top down shooter game with space </a:t>
            </a:r>
            <a:r>
              <a:rPr lang="en" sz="1800" dirty="0" smtClean="0">
                <a:solidFill>
                  <a:srgbClr val="000000"/>
                </a:solidFill>
              </a:rPr>
              <a:t>background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Difference weapon types, enemies, obstacles, and collectibles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313" y="644675"/>
            <a:ext cx="3433375" cy="4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Controls of our game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Scoring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4 types of enemies - 10, 20, 30, 40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2 types of meteors - 5, 10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/>
              <a:t>3 bosses - 1000, 2000, 3000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070"/>
            <a:ext cx="46958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CreateJS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State designing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Movement designing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Possibilities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Weapon extension</a:t>
            </a:r>
            <a:endParaRPr sz="1800" dirty="0"/>
          </a:p>
          <a:p>
            <a:pPr marL="8001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sz="18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Cheat code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and organization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1017734"/>
            <a:ext cx="2644925" cy="22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425" y="1015350"/>
            <a:ext cx="2541025" cy="391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825" y="1017725"/>
            <a:ext cx="2403536" cy="39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109</Words>
  <Application>Microsoft Office PowerPoint</Application>
  <PresentationFormat>Apresentação na tela (16:9)</PresentationFormat>
  <Paragraphs>75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Facetado</vt:lpstr>
      <vt:lpstr>Space Patrol</vt:lpstr>
      <vt:lpstr>Roles</vt:lpstr>
      <vt:lpstr>Game Interface</vt:lpstr>
      <vt:lpstr>Overview</vt:lpstr>
      <vt:lpstr>Planning</vt:lpstr>
      <vt:lpstr>Instruction</vt:lpstr>
      <vt:lpstr>Lessons Learned</vt:lpstr>
      <vt:lpstr>Future Possibilities</vt:lpstr>
      <vt:lpstr>Code structure and organization </vt:lpstr>
      <vt:lpstr>State Diagram</vt:lpstr>
      <vt:lpstr>Class Diagram</vt:lpstr>
      <vt:lpstr>Classes</vt:lpstr>
      <vt:lpstr>Classes</vt:lpstr>
      <vt:lpstr>Game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Patrol</dc:title>
  <cp:lastModifiedBy>Roberto Ito</cp:lastModifiedBy>
  <cp:revision>13</cp:revision>
  <dcterms:modified xsi:type="dcterms:W3CDTF">2019-04-09T23:32:16Z</dcterms:modified>
</cp:coreProperties>
</file>