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32A63-EDF1-4380-837E-30D5C64EC43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52754C-84DE-44F4-8316-C876603381D0}">
      <dgm:prSet phldrT="[Texto]"/>
      <dgm:spPr/>
      <dgm:t>
        <a:bodyPr/>
        <a:lstStyle/>
        <a:p>
          <a:r>
            <a:rPr lang="pt-BR" dirty="0" smtClean="0"/>
            <a:t>Controle</a:t>
          </a:r>
        </a:p>
      </dgm:t>
    </dgm:pt>
    <dgm:pt modelId="{6C124EC0-D5AB-4E8F-9B6F-1A7F19F94282}" type="parTrans" cxnId="{49E74954-E5D2-4CA8-A8D1-2D9DB3BAA3DD}">
      <dgm:prSet/>
      <dgm:spPr/>
      <dgm:t>
        <a:bodyPr/>
        <a:lstStyle/>
        <a:p>
          <a:endParaRPr lang="pt-BR"/>
        </a:p>
      </dgm:t>
    </dgm:pt>
    <dgm:pt modelId="{30D22836-0A32-4333-A703-07D21947F790}" type="sibTrans" cxnId="{49E74954-E5D2-4CA8-A8D1-2D9DB3BAA3DD}">
      <dgm:prSet/>
      <dgm:spPr/>
      <dgm:t>
        <a:bodyPr/>
        <a:lstStyle/>
        <a:p>
          <a:endParaRPr lang="pt-BR"/>
        </a:p>
      </dgm:t>
    </dgm:pt>
    <dgm:pt modelId="{33E15FEF-356A-45DB-A16E-B23E1BF1FA05}">
      <dgm:prSet phldrT="[Texto]"/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94B5835F-E0D7-403E-8A49-D7B1972CCCCB}" type="parTrans" cxnId="{87BFCC04-BA99-4D46-8F3F-E899394630EF}">
      <dgm:prSet/>
      <dgm:spPr/>
      <dgm:t>
        <a:bodyPr/>
        <a:lstStyle/>
        <a:p>
          <a:endParaRPr lang="pt-BR"/>
        </a:p>
      </dgm:t>
    </dgm:pt>
    <dgm:pt modelId="{95942F25-B42C-4CB4-BED4-92A50D209A2A}" type="sibTrans" cxnId="{87BFCC04-BA99-4D46-8F3F-E899394630EF}">
      <dgm:prSet/>
      <dgm:spPr/>
      <dgm:t>
        <a:bodyPr/>
        <a:lstStyle/>
        <a:p>
          <a:endParaRPr lang="pt-BR"/>
        </a:p>
      </dgm:t>
    </dgm:pt>
    <dgm:pt modelId="{A999CCD9-D6EE-454B-AC3B-65822B249067}">
      <dgm:prSet phldrT="[Texto]"/>
      <dgm:spPr/>
      <dgm:t>
        <a:bodyPr/>
        <a:lstStyle/>
        <a:p>
          <a:r>
            <a:rPr lang="pt-BR" dirty="0" smtClean="0"/>
            <a:t>Localização</a:t>
          </a:r>
          <a:endParaRPr lang="pt-BR" dirty="0"/>
        </a:p>
      </dgm:t>
    </dgm:pt>
    <dgm:pt modelId="{66CD4769-8A2F-44DC-A7F6-31D5DACD2806}" type="parTrans" cxnId="{7E66BA44-B1EE-4B06-B71A-C900987D6B3D}">
      <dgm:prSet/>
      <dgm:spPr/>
      <dgm:t>
        <a:bodyPr/>
        <a:lstStyle/>
        <a:p>
          <a:endParaRPr lang="pt-BR"/>
        </a:p>
      </dgm:t>
    </dgm:pt>
    <dgm:pt modelId="{E5E0D53D-E71A-4EA6-9306-5CA1D28C8E4B}" type="sibTrans" cxnId="{7E66BA44-B1EE-4B06-B71A-C900987D6B3D}">
      <dgm:prSet/>
      <dgm:spPr/>
      <dgm:t>
        <a:bodyPr/>
        <a:lstStyle/>
        <a:p>
          <a:endParaRPr lang="pt-BR"/>
        </a:p>
      </dgm:t>
    </dgm:pt>
    <dgm:pt modelId="{F60ADF4C-C95D-484A-8FDE-59EE55A864AC}">
      <dgm:prSet phldrT="[Texto]"/>
      <dgm:spPr>
        <a:ln>
          <a:solidFill>
            <a:schemeClr val="accent1"/>
          </a:solidFill>
        </a:ln>
      </dgm:spPr>
      <dgm:t>
        <a:bodyPr/>
        <a:lstStyle/>
        <a:p>
          <a:r>
            <a:rPr lang="pt-BR" dirty="0" smtClean="0"/>
            <a:t>Sede</a:t>
          </a:r>
          <a:endParaRPr lang="pt-BR" dirty="0"/>
        </a:p>
      </dgm:t>
    </dgm:pt>
    <dgm:pt modelId="{FBA81D34-4525-4D9B-A831-D145437393EA}" type="parTrans" cxnId="{64FF3F49-7FE1-4A2A-9531-F04A4D15225A}">
      <dgm:prSet/>
      <dgm:spPr/>
      <dgm:t>
        <a:bodyPr/>
        <a:lstStyle/>
        <a:p>
          <a:endParaRPr lang="pt-BR"/>
        </a:p>
      </dgm:t>
    </dgm:pt>
    <dgm:pt modelId="{3EC5978C-CE2C-4815-975F-BCEB251212C4}" type="sibTrans" cxnId="{64FF3F49-7FE1-4A2A-9531-F04A4D15225A}">
      <dgm:prSet/>
      <dgm:spPr/>
      <dgm:t>
        <a:bodyPr/>
        <a:lstStyle/>
        <a:p>
          <a:endParaRPr lang="pt-BR"/>
        </a:p>
      </dgm:t>
    </dgm:pt>
    <dgm:pt modelId="{52A401D3-1981-4ECF-B56C-E0B1EA91B1A0}">
      <dgm:prSet phldrT="[Texto]"/>
      <dgm:spPr>
        <a:ln>
          <a:solidFill>
            <a:schemeClr val="accent1"/>
          </a:solidFill>
        </a:ln>
      </dgm:spPr>
      <dgm:t>
        <a:bodyPr/>
        <a:lstStyle/>
        <a:p>
          <a:r>
            <a:rPr lang="pt-BR" dirty="0" smtClean="0"/>
            <a:t>Matrizes</a:t>
          </a:r>
          <a:endParaRPr lang="pt-BR" dirty="0"/>
        </a:p>
      </dgm:t>
    </dgm:pt>
    <dgm:pt modelId="{AF1B4AB3-DD26-4F60-9AC1-662A5C9F9D99}" type="parTrans" cxnId="{0D6DCA32-DEFC-45CE-A7CB-DD7590797D38}">
      <dgm:prSet/>
      <dgm:spPr/>
      <dgm:t>
        <a:bodyPr/>
        <a:lstStyle/>
        <a:p>
          <a:endParaRPr lang="pt-BR"/>
        </a:p>
      </dgm:t>
    </dgm:pt>
    <dgm:pt modelId="{72B1E3AF-2CDE-4251-84C1-4748A980A073}" type="sibTrans" cxnId="{0D6DCA32-DEFC-45CE-A7CB-DD7590797D38}">
      <dgm:prSet/>
      <dgm:spPr/>
      <dgm:t>
        <a:bodyPr/>
        <a:lstStyle/>
        <a:p>
          <a:endParaRPr lang="pt-BR"/>
        </a:p>
      </dgm:t>
    </dgm:pt>
    <dgm:pt modelId="{171FDB78-66DA-4061-9FE1-EA9CDFA46AC3}">
      <dgm:prSet phldrT="[Texto]"/>
      <dgm:spPr/>
      <dgm:t>
        <a:bodyPr/>
        <a:lstStyle/>
        <a:p>
          <a:r>
            <a:rPr lang="pt-BR" dirty="0" smtClean="0"/>
            <a:t>Atividade</a:t>
          </a:r>
          <a:endParaRPr lang="pt-BR" dirty="0"/>
        </a:p>
      </dgm:t>
    </dgm:pt>
    <dgm:pt modelId="{2EAF1796-CF2B-4C07-A18B-B710FE35A57F}" type="parTrans" cxnId="{A344C557-18D4-44DB-8F1D-7206136BBD04}">
      <dgm:prSet/>
      <dgm:spPr/>
      <dgm:t>
        <a:bodyPr/>
        <a:lstStyle/>
        <a:p>
          <a:endParaRPr lang="pt-BR"/>
        </a:p>
      </dgm:t>
    </dgm:pt>
    <dgm:pt modelId="{3AC37CD6-3585-46E3-AAF4-2699166CF9F6}" type="sibTrans" cxnId="{A344C557-18D4-44DB-8F1D-7206136BBD04}">
      <dgm:prSet/>
      <dgm:spPr/>
      <dgm:t>
        <a:bodyPr/>
        <a:lstStyle/>
        <a:p>
          <a:endParaRPr lang="pt-BR"/>
        </a:p>
      </dgm:t>
    </dgm:pt>
    <dgm:pt modelId="{A77F9091-66C6-488C-991A-FDCD8C788E78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D1E4C155-99BD-4B78-8777-5D382B217577}" type="parTrans" cxnId="{A14BBABD-FB4A-43DF-B867-E531B8A1F326}">
      <dgm:prSet/>
      <dgm:spPr/>
      <dgm:t>
        <a:bodyPr/>
        <a:lstStyle/>
        <a:p>
          <a:endParaRPr lang="pt-BR"/>
        </a:p>
      </dgm:t>
    </dgm:pt>
    <dgm:pt modelId="{1FAF8228-F38B-4883-AB12-00A1415D6DF1}" type="sibTrans" cxnId="{A14BBABD-FB4A-43DF-B867-E531B8A1F326}">
      <dgm:prSet/>
      <dgm:spPr/>
      <dgm:t>
        <a:bodyPr/>
        <a:lstStyle/>
        <a:p>
          <a:endParaRPr lang="pt-BR"/>
        </a:p>
      </dgm:t>
    </dgm:pt>
    <dgm:pt modelId="{AF31FDCD-F7A2-40B3-A454-4B8529CF8968}">
      <dgm:prSet phldrT="[Texto]"/>
      <dgm:spPr/>
      <dgm:t>
        <a:bodyPr/>
        <a:lstStyle/>
        <a:p>
          <a:r>
            <a:rPr lang="pt-BR" dirty="0" smtClean="0"/>
            <a:t>Vínculos</a:t>
          </a:r>
          <a:endParaRPr lang="pt-BR" dirty="0"/>
        </a:p>
      </dgm:t>
    </dgm:pt>
    <dgm:pt modelId="{00961F5F-DF2F-479F-9D8A-3647818DDA1A}" type="parTrans" cxnId="{0A9A929A-EB64-4F9D-B7E1-DFCF0751A1E1}">
      <dgm:prSet/>
      <dgm:spPr/>
      <dgm:t>
        <a:bodyPr/>
        <a:lstStyle/>
        <a:p>
          <a:endParaRPr lang="pt-BR"/>
        </a:p>
      </dgm:t>
    </dgm:pt>
    <dgm:pt modelId="{81509841-7BA5-4C5D-8CD4-4507225ECDE1}" type="sibTrans" cxnId="{0A9A929A-EB64-4F9D-B7E1-DFCF0751A1E1}">
      <dgm:prSet/>
      <dgm:spPr/>
      <dgm:t>
        <a:bodyPr/>
        <a:lstStyle/>
        <a:p>
          <a:endParaRPr lang="pt-BR"/>
        </a:p>
      </dgm:t>
    </dgm:pt>
    <dgm:pt modelId="{0DBAF0A0-201C-4F26-B0FB-35D371714D0D}">
      <dgm:prSet phldrT="[Texto]"/>
      <dgm:spPr/>
      <dgm:t>
        <a:bodyPr/>
        <a:lstStyle/>
        <a:p>
          <a:r>
            <a:rPr lang="pt-BR" dirty="0" smtClean="0"/>
            <a:t>Patrimônio</a:t>
          </a:r>
          <a:endParaRPr lang="pt-BR" dirty="0"/>
        </a:p>
      </dgm:t>
    </dgm:pt>
    <dgm:pt modelId="{9162E43E-A125-4336-834F-0448F1AC9892}" type="parTrans" cxnId="{61BD9746-9D87-460D-94B0-C8BCEF79674F}">
      <dgm:prSet/>
      <dgm:spPr/>
      <dgm:t>
        <a:bodyPr/>
        <a:lstStyle/>
        <a:p>
          <a:endParaRPr lang="pt-BR"/>
        </a:p>
      </dgm:t>
    </dgm:pt>
    <dgm:pt modelId="{954A4F59-05FF-49B6-8433-938CE59A05E3}" type="sibTrans" cxnId="{61BD9746-9D87-460D-94B0-C8BCEF79674F}">
      <dgm:prSet/>
      <dgm:spPr/>
      <dgm:t>
        <a:bodyPr/>
        <a:lstStyle/>
        <a:p>
          <a:endParaRPr lang="pt-BR"/>
        </a:p>
      </dgm:t>
    </dgm:pt>
    <dgm:pt modelId="{2AEBBB33-3C65-460D-86E0-762DCFBEEDAB}">
      <dgm:prSet phldrT="[Texto]"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DA6C46E7-22EF-4B63-9A8F-C65BE33E93A7}" type="parTrans" cxnId="{67603576-891E-4D0C-AF08-A82E3CA4F887}">
      <dgm:prSet/>
      <dgm:spPr/>
      <dgm:t>
        <a:bodyPr/>
        <a:lstStyle/>
        <a:p>
          <a:endParaRPr lang="pt-BR"/>
        </a:p>
      </dgm:t>
    </dgm:pt>
    <dgm:pt modelId="{25CDE420-0D2F-4A11-AD5E-BE61C8FA8675}" type="sibTrans" cxnId="{67603576-891E-4D0C-AF08-A82E3CA4F887}">
      <dgm:prSet/>
      <dgm:spPr/>
      <dgm:t>
        <a:bodyPr/>
        <a:lstStyle/>
        <a:p>
          <a:endParaRPr lang="pt-BR"/>
        </a:p>
      </dgm:t>
    </dgm:pt>
    <dgm:pt modelId="{D24EFE2A-CD68-432C-BF2F-0BC997B8AD9C}">
      <dgm:prSet phldrT="[Texto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pt-BR" dirty="0" smtClean="0"/>
            <a:t>Comerciais</a:t>
          </a:r>
          <a:endParaRPr lang="pt-BR" dirty="0"/>
        </a:p>
      </dgm:t>
    </dgm:pt>
    <dgm:pt modelId="{AA18FC70-EE9B-49AB-AE4C-1023CD4869BF}" type="parTrans" cxnId="{FA8452FF-B501-4641-941E-A575EB00008E}">
      <dgm:prSet/>
      <dgm:spPr/>
      <dgm:t>
        <a:bodyPr/>
        <a:lstStyle/>
        <a:p>
          <a:endParaRPr lang="pt-BR"/>
        </a:p>
      </dgm:t>
    </dgm:pt>
    <dgm:pt modelId="{CA94279E-2461-4DE5-82D5-DFA78DE0A235}" type="sibTrans" cxnId="{FA8452FF-B501-4641-941E-A575EB00008E}">
      <dgm:prSet/>
      <dgm:spPr/>
      <dgm:t>
        <a:bodyPr/>
        <a:lstStyle/>
        <a:p>
          <a:endParaRPr lang="pt-BR"/>
        </a:p>
      </dgm:t>
    </dgm:pt>
    <dgm:pt modelId="{4665F2B6-07BB-4A9A-BF11-A949163BAC2A}">
      <dgm:prSet phldrT="[Texto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pt-BR" dirty="0" smtClean="0"/>
            <a:t>Financeiras</a:t>
          </a:r>
          <a:endParaRPr lang="pt-BR" dirty="0"/>
        </a:p>
      </dgm:t>
    </dgm:pt>
    <dgm:pt modelId="{705A0556-034A-4143-BACA-CEBF098B0C89}" type="parTrans" cxnId="{6FD8932F-7484-4A14-BBEE-17364B6AB643}">
      <dgm:prSet/>
      <dgm:spPr/>
      <dgm:t>
        <a:bodyPr/>
        <a:lstStyle/>
        <a:p>
          <a:endParaRPr lang="pt-BR"/>
        </a:p>
      </dgm:t>
    </dgm:pt>
    <dgm:pt modelId="{B01B1CBC-F86D-444A-8793-7351676EEE9E}" type="sibTrans" cxnId="{6FD8932F-7484-4A14-BBEE-17364B6AB643}">
      <dgm:prSet/>
      <dgm:spPr/>
      <dgm:t>
        <a:bodyPr/>
        <a:lstStyle/>
        <a:p>
          <a:endParaRPr lang="pt-BR"/>
        </a:p>
      </dgm:t>
    </dgm:pt>
    <dgm:pt modelId="{DCDA88FE-690B-48FA-A8CB-1D035E9F8228}">
      <dgm:prSet phldrT="[Texto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pt-BR" dirty="0" smtClean="0"/>
            <a:t>Seguradoras</a:t>
          </a:r>
          <a:endParaRPr lang="pt-BR" dirty="0"/>
        </a:p>
      </dgm:t>
    </dgm:pt>
    <dgm:pt modelId="{BF137830-2BA8-48DC-B440-64EAD152F62D}" type="parTrans" cxnId="{4A8CE737-BD15-45E1-8478-4A18F7631118}">
      <dgm:prSet/>
      <dgm:spPr/>
      <dgm:t>
        <a:bodyPr/>
        <a:lstStyle/>
        <a:p>
          <a:endParaRPr lang="pt-BR"/>
        </a:p>
      </dgm:t>
    </dgm:pt>
    <dgm:pt modelId="{6EDB408A-20E4-48CC-B326-6DAA612CDBB1}" type="sibTrans" cxnId="{4A8CE737-BD15-45E1-8478-4A18F7631118}">
      <dgm:prSet/>
      <dgm:spPr/>
      <dgm:t>
        <a:bodyPr/>
        <a:lstStyle/>
        <a:p>
          <a:endParaRPr lang="pt-BR"/>
        </a:p>
      </dgm:t>
    </dgm:pt>
    <dgm:pt modelId="{39DC62F0-01CD-4255-B053-AB158FB7AEE5}" type="pres">
      <dgm:prSet presAssocID="{4F932A63-EDF1-4380-837E-30D5C64EC430}" presName="Name0" presStyleCnt="0">
        <dgm:presLayoutVars>
          <dgm:dir/>
          <dgm:animLvl val="lvl"/>
          <dgm:resizeHandles val="exact"/>
        </dgm:presLayoutVars>
      </dgm:prSet>
      <dgm:spPr/>
    </dgm:pt>
    <dgm:pt modelId="{1A1A16BA-F99D-44D2-8171-164064E83308}" type="pres">
      <dgm:prSet presAssocID="{4F932A63-EDF1-4380-837E-30D5C64EC430}" presName="tSp" presStyleCnt="0"/>
      <dgm:spPr/>
    </dgm:pt>
    <dgm:pt modelId="{95279008-9156-472E-A396-BEA9F10E3671}" type="pres">
      <dgm:prSet presAssocID="{4F932A63-EDF1-4380-837E-30D5C64EC430}" presName="bSp" presStyleCnt="0"/>
      <dgm:spPr/>
    </dgm:pt>
    <dgm:pt modelId="{0CD035B9-4342-4378-98CC-874779ABF029}" type="pres">
      <dgm:prSet presAssocID="{4F932A63-EDF1-4380-837E-30D5C64EC430}" presName="process" presStyleCnt="0"/>
      <dgm:spPr/>
    </dgm:pt>
    <dgm:pt modelId="{CC0F38A8-4CED-416A-9089-A826948CD88E}" type="pres">
      <dgm:prSet presAssocID="{4352754C-84DE-44F4-8316-C876603381D0}" presName="composite1" presStyleCnt="0"/>
      <dgm:spPr/>
    </dgm:pt>
    <dgm:pt modelId="{FAE65FAB-5165-4FD1-B814-F65B17EBC3DB}" type="pres">
      <dgm:prSet presAssocID="{4352754C-84DE-44F4-8316-C876603381D0}" presName="dummyNode1" presStyleLbl="node1" presStyleIdx="0" presStyleCnt="8"/>
      <dgm:spPr/>
    </dgm:pt>
    <dgm:pt modelId="{08E1F147-DCF1-43AD-A62A-0DD6BD697207}" type="pres">
      <dgm:prSet presAssocID="{4352754C-84DE-44F4-8316-C876603381D0}" presName="childNode1" presStyleLbl="bgAcc1" presStyleIdx="0" presStyleCnt="8">
        <dgm:presLayoutVars>
          <dgm:bulletEnabled val="1"/>
        </dgm:presLayoutVars>
      </dgm:prSet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68E904B7-60DF-48EB-883C-6D6F3E9C88B6}" type="pres">
      <dgm:prSet presAssocID="{4352754C-84DE-44F4-8316-C876603381D0}" presName="childNode1tx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F46320-F2A1-4C50-8F61-09145C351D25}" type="pres">
      <dgm:prSet presAssocID="{4352754C-84DE-44F4-8316-C876603381D0}" presName="parentNode1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AC4760-AFD2-4D3F-8A52-4366554DC504}" type="pres">
      <dgm:prSet presAssocID="{4352754C-84DE-44F4-8316-C876603381D0}" presName="connSite1" presStyleCnt="0"/>
      <dgm:spPr/>
    </dgm:pt>
    <dgm:pt modelId="{90838ACE-238A-4633-9A73-FFB216744988}" type="pres">
      <dgm:prSet presAssocID="{30D22836-0A32-4333-A703-07D21947F790}" presName="Name9" presStyleLbl="sibTrans2D1" presStyleIdx="0" presStyleCnt="7"/>
      <dgm:spPr/>
    </dgm:pt>
    <dgm:pt modelId="{7B7DAFFD-C6B1-4AF7-87D7-38CE407B9789}" type="pres">
      <dgm:prSet presAssocID="{33E15FEF-356A-45DB-A16E-B23E1BF1FA05}" presName="composite2" presStyleCnt="0"/>
      <dgm:spPr/>
    </dgm:pt>
    <dgm:pt modelId="{1EE9357C-E5C5-4708-B068-E306A35A75D3}" type="pres">
      <dgm:prSet presAssocID="{33E15FEF-356A-45DB-A16E-B23E1BF1FA05}" presName="dummyNode2" presStyleLbl="node1" presStyleIdx="0" presStyleCnt="8"/>
      <dgm:spPr/>
    </dgm:pt>
    <dgm:pt modelId="{B318CB7E-18E8-4EC6-A0AB-7BD8A7220055}" type="pres">
      <dgm:prSet presAssocID="{33E15FEF-356A-45DB-A16E-B23E1BF1FA05}" presName="childNode2" presStyleLbl="bgAcc1" presStyleIdx="1" presStyleCnt="8">
        <dgm:presLayoutVars>
          <dgm:bulletEnabled val="1"/>
        </dgm:presLayoutVars>
      </dgm:prSet>
      <dgm:spPr>
        <a:ln>
          <a:solidFill>
            <a:schemeClr val="accent1"/>
          </a:solidFill>
        </a:ln>
      </dgm:spPr>
    </dgm:pt>
    <dgm:pt modelId="{82F4DE04-756C-410C-B17F-7814535FDF1F}" type="pres">
      <dgm:prSet presAssocID="{33E15FEF-356A-45DB-A16E-B23E1BF1FA05}" presName="childNode2tx" presStyleLbl="bgAcc1" presStyleIdx="1" presStyleCnt="8">
        <dgm:presLayoutVars>
          <dgm:bulletEnabled val="1"/>
        </dgm:presLayoutVars>
      </dgm:prSet>
      <dgm:spPr/>
    </dgm:pt>
    <dgm:pt modelId="{74978383-FA48-4BA4-9B18-36CA806ADF13}" type="pres">
      <dgm:prSet presAssocID="{33E15FEF-356A-45DB-A16E-B23E1BF1FA05}" presName="parentNode2" presStyleLbl="node1" presStyleIdx="1" presStyleCnt="8">
        <dgm:presLayoutVars>
          <dgm:chMax val="0"/>
          <dgm:bulletEnabled val="1"/>
        </dgm:presLayoutVars>
      </dgm:prSet>
      <dgm:spPr/>
    </dgm:pt>
    <dgm:pt modelId="{DA3AC663-87E5-4EA8-AC27-6099E87E0071}" type="pres">
      <dgm:prSet presAssocID="{33E15FEF-356A-45DB-A16E-B23E1BF1FA05}" presName="connSite2" presStyleCnt="0"/>
      <dgm:spPr/>
    </dgm:pt>
    <dgm:pt modelId="{211F300A-4DDE-4EA4-A89E-642FAC122A0C}" type="pres">
      <dgm:prSet presAssocID="{95942F25-B42C-4CB4-BED4-92A50D209A2A}" presName="Name18" presStyleLbl="sibTrans2D1" presStyleIdx="1" presStyleCnt="7"/>
      <dgm:spPr/>
    </dgm:pt>
    <dgm:pt modelId="{0FD311E0-C0D8-4F96-B7B9-D21276E5C0C0}" type="pres">
      <dgm:prSet presAssocID="{A999CCD9-D6EE-454B-AC3B-65822B249067}" presName="composite1" presStyleCnt="0"/>
      <dgm:spPr/>
    </dgm:pt>
    <dgm:pt modelId="{28E3B21F-90B4-4ED5-A055-AA04488F276B}" type="pres">
      <dgm:prSet presAssocID="{A999CCD9-D6EE-454B-AC3B-65822B249067}" presName="dummyNode1" presStyleLbl="node1" presStyleIdx="1" presStyleCnt="8"/>
      <dgm:spPr/>
    </dgm:pt>
    <dgm:pt modelId="{A7CB294E-691A-4E5C-AF5D-DB64F6A63CAD}" type="pres">
      <dgm:prSet presAssocID="{A999CCD9-D6EE-454B-AC3B-65822B249067}" presName="childNode1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F8007B-94F9-4222-9EB0-EAB0BD9C7558}" type="pres">
      <dgm:prSet presAssocID="{A999CCD9-D6EE-454B-AC3B-65822B249067}" presName="childNode1tx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3AF952-F85D-40B6-9F84-151830D736B2}" type="pres">
      <dgm:prSet presAssocID="{A999CCD9-D6EE-454B-AC3B-65822B249067}" presName="parentNode1" presStyleLbl="node1" presStyleIdx="2" presStyleCnt="8">
        <dgm:presLayoutVars>
          <dgm:chMax val="1"/>
          <dgm:bulletEnabled val="1"/>
        </dgm:presLayoutVars>
      </dgm:prSet>
      <dgm:spPr/>
    </dgm:pt>
    <dgm:pt modelId="{DFC451AE-220E-4F75-B57B-77541224A170}" type="pres">
      <dgm:prSet presAssocID="{A999CCD9-D6EE-454B-AC3B-65822B249067}" presName="connSite1" presStyleCnt="0"/>
      <dgm:spPr/>
    </dgm:pt>
    <dgm:pt modelId="{17540B24-AC02-4EE0-B7D3-88CE92F79AB8}" type="pres">
      <dgm:prSet presAssocID="{E5E0D53D-E71A-4EA6-9306-5CA1D28C8E4B}" presName="Name9" presStyleLbl="sibTrans2D1" presStyleIdx="2" presStyleCnt="7"/>
      <dgm:spPr/>
    </dgm:pt>
    <dgm:pt modelId="{6B813197-BD68-4193-900B-0B5870252917}" type="pres">
      <dgm:prSet presAssocID="{171FDB78-66DA-4061-9FE1-EA9CDFA46AC3}" presName="composite2" presStyleCnt="0"/>
      <dgm:spPr/>
    </dgm:pt>
    <dgm:pt modelId="{6CE3316B-3D49-4D31-A0DB-BE3AB46B09D7}" type="pres">
      <dgm:prSet presAssocID="{171FDB78-66DA-4061-9FE1-EA9CDFA46AC3}" presName="dummyNode2" presStyleLbl="node1" presStyleIdx="2" presStyleCnt="8"/>
      <dgm:spPr/>
    </dgm:pt>
    <dgm:pt modelId="{94514752-DD1F-4C66-8A8E-BC6E2493504A}" type="pres">
      <dgm:prSet presAssocID="{171FDB78-66DA-4061-9FE1-EA9CDFA46AC3}" presName="childNode2" presStyleLbl="bgAcc1" presStyleIdx="3" presStyleCnt="8">
        <dgm:presLayoutVars>
          <dgm:bulletEnabled val="1"/>
        </dgm:presLayoutVars>
      </dgm:prSet>
      <dgm:spPr>
        <a:ln>
          <a:solidFill>
            <a:schemeClr val="accent1"/>
          </a:solidFill>
        </a:ln>
      </dgm:spPr>
    </dgm:pt>
    <dgm:pt modelId="{0FE6377D-6632-479B-9903-9A8242407647}" type="pres">
      <dgm:prSet presAssocID="{171FDB78-66DA-4061-9FE1-EA9CDFA46AC3}" presName="childNode2tx" presStyleLbl="bgAcc1" presStyleIdx="3" presStyleCnt="8">
        <dgm:presLayoutVars>
          <dgm:bulletEnabled val="1"/>
        </dgm:presLayoutVars>
      </dgm:prSet>
      <dgm:spPr/>
    </dgm:pt>
    <dgm:pt modelId="{CBF757A8-21DB-4A98-947A-99E869D51A56}" type="pres">
      <dgm:prSet presAssocID="{171FDB78-66DA-4061-9FE1-EA9CDFA46AC3}" presName="parentNode2" presStyleLbl="node1" presStyleIdx="3" presStyleCnt="8">
        <dgm:presLayoutVars>
          <dgm:chMax val="0"/>
          <dgm:bulletEnabled val="1"/>
        </dgm:presLayoutVars>
      </dgm:prSet>
      <dgm:spPr/>
    </dgm:pt>
    <dgm:pt modelId="{A91397B5-F116-4277-AE00-F772A3490CAE}" type="pres">
      <dgm:prSet presAssocID="{171FDB78-66DA-4061-9FE1-EA9CDFA46AC3}" presName="connSite2" presStyleCnt="0"/>
      <dgm:spPr/>
    </dgm:pt>
    <dgm:pt modelId="{798BB53A-3881-4649-9E8D-0192E40DB736}" type="pres">
      <dgm:prSet presAssocID="{3AC37CD6-3585-46E3-AAF4-2699166CF9F6}" presName="Name18" presStyleLbl="sibTrans2D1" presStyleIdx="3" presStyleCnt="7"/>
      <dgm:spPr/>
    </dgm:pt>
    <dgm:pt modelId="{5334960A-A9B2-459A-A5F5-D978D32AEACB}" type="pres">
      <dgm:prSet presAssocID="{A77F9091-66C6-488C-991A-FDCD8C788E78}" presName="composite1" presStyleCnt="0"/>
      <dgm:spPr/>
    </dgm:pt>
    <dgm:pt modelId="{1090A6BA-F176-406A-8A48-2DA930DA2BEC}" type="pres">
      <dgm:prSet presAssocID="{A77F9091-66C6-488C-991A-FDCD8C788E78}" presName="dummyNode1" presStyleLbl="node1" presStyleIdx="3" presStyleCnt="8"/>
      <dgm:spPr/>
    </dgm:pt>
    <dgm:pt modelId="{CAA89281-B295-4F09-9EBD-6C5834566169}" type="pres">
      <dgm:prSet presAssocID="{A77F9091-66C6-488C-991A-FDCD8C788E78}" presName="childNode1" presStyleLbl="bgAcc1" presStyleIdx="4" presStyleCnt="8" custLinFactNeighborX="-4968" custLinFactNeighborY="10677">
        <dgm:presLayoutVars>
          <dgm:bulletEnabled val="1"/>
        </dgm:presLayoutVars>
      </dgm:prSet>
      <dgm:spPr>
        <a:ln>
          <a:solidFill>
            <a:schemeClr val="accent1"/>
          </a:solidFill>
        </a:ln>
      </dgm:spPr>
    </dgm:pt>
    <dgm:pt modelId="{367A9079-272B-4E9D-9B85-18057552AAD1}" type="pres">
      <dgm:prSet presAssocID="{A77F9091-66C6-488C-991A-FDCD8C788E78}" presName="childNode1tx" presStyleLbl="bgAcc1" presStyleIdx="4" presStyleCnt="8">
        <dgm:presLayoutVars>
          <dgm:bulletEnabled val="1"/>
        </dgm:presLayoutVars>
      </dgm:prSet>
      <dgm:spPr/>
    </dgm:pt>
    <dgm:pt modelId="{CB338984-5254-41F4-967B-E2C983112939}" type="pres">
      <dgm:prSet presAssocID="{A77F9091-66C6-488C-991A-FDCD8C788E78}" presName="parentNode1" presStyleLbl="node1" presStyleIdx="4" presStyleCnt="8">
        <dgm:presLayoutVars>
          <dgm:chMax val="1"/>
          <dgm:bulletEnabled val="1"/>
        </dgm:presLayoutVars>
      </dgm:prSet>
      <dgm:spPr/>
    </dgm:pt>
    <dgm:pt modelId="{E2373108-CD56-4C7A-B4FE-8F5ED4515758}" type="pres">
      <dgm:prSet presAssocID="{A77F9091-66C6-488C-991A-FDCD8C788E78}" presName="connSite1" presStyleCnt="0"/>
      <dgm:spPr/>
    </dgm:pt>
    <dgm:pt modelId="{64D39BF9-A7A8-4D35-8CA2-9F30DA1AE927}" type="pres">
      <dgm:prSet presAssocID="{1FAF8228-F38B-4883-AB12-00A1415D6DF1}" presName="Name9" presStyleLbl="sibTrans2D1" presStyleIdx="4" presStyleCnt="7"/>
      <dgm:spPr/>
    </dgm:pt>
    <dgm:pt modelId="{B25CE8E3-7533-445E-B8BF-73447A49990B}" type="pres">
      <dgm:prSet presAssocID="{AF31FDCD-F7A2-40B3-A454-4B8529CF8968}" presName="composite2" presStyleCnt="0"/>
      <dgm:spPr/>
    </dgm:pt>
    <dgm:pt modelId="{504D811A-D06E-4C5F-A64C-80A85D9A1C7A}" type="pres">
      <dgm:prSet presAssocID="{AF31FDCD-F7A2-40B3-A454-4B8529CF8968}" presName="dummyNode2" presStyleLbl="node1" presStyleIdx="4" presStyleCnt="8"/>
      <dgm:spPr/>
    </dgm:pt>
    <dgm:pt modelId="{C56E17E7-3211-4D0F-A748-5C989D6FFCEF}" type="pres">
      <dgm:prSet presAssocID="{AF31FDCD-F7A2-40B3-A454-4B8529CF8968}" presName="childNode2" presStyleLbl="bgAcc1" presStyleIdx="5" presStyleCnt="8">
        <dgm:presLayoutVars>
          <dgm:bulletEnabled val="1"/>
        </dgm:presLayoutVars>
      </dgm:prSet>
      <dgm:spPr>
        <a:ln>
          <a:solidFill>
            <a:schemeClr val="accent1"/>
          </a:solidFill>
        </a:ln>
      </dgm:spPr>
    </dgm:pt>
    <dgm:pt modelId="{2A986540-9899-4847-B314-2405B6083A71}" type="pres">
      <dgm:prSet presAssocID="{AF31FDCD-F7A2-40B3-A454-4B8529CF8968}" presName="childNode2tx" presStyleLbl="bgAcc1" presStyleIdx="5" presStyleCnt="8">
        <dgm:presLayoutVars>
          <dgm:bulletEnabled val="1"/>
        </dgm:presLayoutVars>
      </dgm:prSet>
      <dgm:spPr/>
    </dgm:pt>
    <dgm:pt modelId="{4F035F58-1DDD-460E-9ADA-E0499AF46807}" type="pres">
      <dgm:prSet presAssocID="{AF31FDCD-F7A2-40B3-A454-4B8529CF8968}" presName="parentNode2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C73185-6A2D-46D6-9531-6AD6B62D7567}" type="pres">
      <dgm:prSet presAssocID="{AF31FDCD-F7A2-40B3-A454-4B8529CF8968}" presName="connSite2" presStyleCnt="0"/>
      <dgm:spPr/>
    </dgm:pt>
    <dgm:pt modelId="{9B9A5A8C-92D1-4394-9DE9-5196231BB0BC}" type="pres">
      <dgm:prSet presAssocID="{81509841-7BA5-4C5D-8CD4-4507225ECDE1}" presName="Name18" presStyleLbl="sibTrans2D1" presStyleIdx="5" presStyleCnt="7"/>
      <dgm:spPr/>
    </dgm:pt>
    <dgm:pt modelId="{5BF8331B-BB9D-4EFB-9F00-506FD36F8E45}" type="pres">
      <dgm:prSet presAssocID="{0DBAF0A0-201C-4F26-B0FB-35D371714D0D}" presName="composite1" presStyleCnt="0"/>
      <dgm:spPr/>
    </dgm:pt>
    <dgm:pt modelId="{B1ACA058-8227-48C6-B7BC-73F987285084}" type="pres">
      <dgm:prSet presAssocID="{0DBAF0A0-201C-4F26-B0FB-35D371714D0D}" presName="dummyNode1" presStyleLbl="node1" presStyleIdx="5" presStyleCnt="8"/>
      <dgm:spPr/>
    </dgm:pt>
    <dgm:pt modelId="{51EF18C3-2835-40C1-8757-CD656344089B}" type="pres">
      <dgm:prSet presAssocID="{0DBAF0A0-201C-4F26-B0FB-35D371714D0D}" presName="childNode1" presStyleLbl="bgAcc1" presStyleIdx="6" presStyleCnt="8">
        <dgm:presLayoutVars>
          <dgm:bulletEnabled val="1"/>
        </dgm:presLayoutVars>
      </dgm:prSet>
      <dgm:spPr>
        <a:ln>
          <a:solidFill>
            <a:schemeClr val="accent1"/>
          </a:solidFill>
        </a:ln>
      </dgm:spPr>
    </dgm:pt>
    <dgm:pt modelId="{DA58B6F5-1B38-4053-98D0-A26A0771D32E}" type="pres">
      <dgm:prSet presAssocID="{0DBAF0A0-201C-4F26-B0FB-35D371714D0D}" presName="childNode1tx" presStyleLbl="bgAcc1" presStyleIdx="6" presStyleCnt="8">
        <dgm:presLayoutVars>
          <dgm:bulletEnabled val="1"/>
        </dgm:presLayoutVars>
      </dgm:prSet>
      <dgm:spPr/>
    </dgm:pt>
    <dgm:pt modelId="{EF7BA81F-4FFD-418E-BE4A-EF6E8A8E3E4A}" type="pres">
      <dgm:prSet presAssocID="{0DBAF0A0-201C-4F26-B0FB-35D371714D0D}" presName="parentNode1" presStyleLbl="node1" presStyleIdx="6" presStyleCnt="8">
        <dgm:presLayoutVars>
          <dgm:chMax val="1"/>
          <dgm:bulletEnabled val="1"/>
        </dgm:presLayoutVars>
      </dgm:prSet>
      <dgm:spPr/>
    </dgm:pt>
    <dgm:pt modelId="{0AFBA5D8-D2B7-4A74-944C-AEE176F65CF8}" type="pres">
      <dgm:prSet presAssocID="{0DBAF0A0-201C-4F26-B0FB-35D371714D0D}" presName="connSite1" presStyleCnt="0"/>
      <dgm:spPr/>
    </dgm:pt>
    <dgm:pt modelId="{FB82E946-859B-4261-96D0-AE1907AFFD43}" type="pres">
      <dgm:prSet presAssocID="{954A4F59-05FF-49B6-8433-938CE59A05E3}" presName="Name9" presStyleLbl="sibTrans2D1" presStyleIdx="6" presStyleCnt="7"/>
      <dgm:spPr/>
    </dgm:pt>
    <dgm:pt modelId="{800C6E9D-8BEF-4089-A57B-4F54A23DD1C0}" type="pres">
      <dgm:prSet presAssocID="{2AEBBB33-3C65-460D-86E0-762DCFBEEDAB}" presName="composite2" presStyleCnt="0"/>
      <dgm:spPr/>
    </dgm:pt>
    <dgm:pt modelId="{0C7DAAA6-5F6F-4C6D-9762-C54D04ADC222}" type="pres">
      <dgm:prSet presAssocID="{2AEBBB33-3C65-460D-86E0-762DCFBEEDAB}" presName="dummyNode2" presStyleLbl="node1" presStyleIdx="6" presStyleCnt="8"/>
      <dgm:spPr/>
    </dgm:pt>
    <dgm:pt modelId="{7294BF9D-FB3C-4D89-8843-10DC05C74DEE}" type="pres">
      <dgm:prSet presAssocID="{2AEBBB33-3C65-460D-86E0-762DCFBEEDAB}" presName="childNode2" presStyleLbl="bgAcc1" presStyleIdx="7" presStyleCnt="8">
        <dgm:presLayoutVars>
          <dgm:bulletEnabled val="1"/>
        </dgm:presLayoutVars>
      </dgm:prSet>
      <dgm:spPr/>
    </dgm:pt>
    <dgm:pt modelId="{147FA67B-9B8C-4230-B385-1B415E24AFBA}" type="pres">
      <dgm:prSet presAssocID="{2AEBBB33-3C65-460D-86E0-762DCFBEEDAB}" presName="childNode2tx" presStyleLbl="bgAcc1" presStyleIdx="7" presStyleCnt="8">
        <dgm:presLayoutVars>
          <dgm:bulletEnabled val="1"/>
        </dgm:presLayoutVars>
      </dgm:prSet>
      <dgm:spPr/>
    </dgm:pt>
    <dgm:pt modelId="{D13CBA54-97D9-4F2C-99BA-B6F3632ED2DE}" type="pres">
      <dgm:prSet presAssocID="{2AEBBB33-3C65-460D-86E0-762DCFBEEDAB}" presName="parentNode2" presStyleLbl="node1" presStyleIdx="7" presStyleCnt="8">
        <dgm:presLayoutVars>
          <dgm:chMax val="0"/>
          <dgm:bulletEnabled val="1"/>
        </dgm:presLayoutVars>
      </dgm:prSet>
      <dgm:spPr/>
    </dgm:pt>
    <dgm:pt modelId="{A2A278DD-412A-400E-B41B-9A10C3047561}" type="pres">
      <dgm:prSet presAssocID="{2AEBBB33-3C65-460D-86E0-762DCFBEEDAB}" presName="connSite2" presStyleCnt="0"/>
      <dgm:spPr/>
    </dgm:pt>
  </dgm:ptLst>
  <dgm:cxnLst>
    <dgm:cxn modelId="{CEFFF99F-B1D7-45FA-91F7-9C86D8DBC32B}" type="presOf" srcId="{81509841-7BA5-4C5D-8CD4-4507225ECDE1}" destId="{9B9A5A8C-92D1-4394-9DE9-5196231BB0BC}" srcOrd="0" destOrd="0" presId="urn:microsoft.com/office/officeart/2005/8/layout/hProcess4"/>
    <dgm:cxn modelId="{0D6DCA32-DEFC-45CE-A7CB-DD7590797D38}" srcId="{A999CCD9-D6EE-454B-AC3B-65822B249067}" destId="{52A401D3-1981-4ECF-B56C-E0B1EA91B1A0}" srcOrd="1" destOrd="0" parTransId="{AF1B4AB3-DD26-4F60-9AC1-662A5C9F9D99}" sibTransId="{72B1E3AF-2CDE-4251-84C1-4748A980A073}"/>
    <dgm:cxn modelId="{49E74954-E5D2-4CA8-A8D1-2D9DB3BAA3DD}" srcId="{4F932A63-EDF1-4380-837E-30D5C64EC430}" destId="{4352754C-84DE-44F4-8316-C876603381D0}" srcOrd="0" destOrd="0" parTransId="{6C124EC0-D5AB-4E8F-9B6F-1A7F19F94282}" sibTransId="{30D22836-0A32-4333-A703-07D21947F790}"/>
    <dgm:cxn modelId="{95877A45-429F-4273-B7F8-66CEA5A28E27}" type="presOf" srcId="{52A401D3-1981-4ECF-B56C-E0B1EA91B1A0}" destId="{A7CB294E-691A-4E5C-AF5D-DB64F6A63CAD}" srcOrd="0" destOrd="1" presId="urn:microsoft.com/office/officeart/2005/8/layout/hProcess4"/>
    <dgm:cxn modelId="{C4D895C6-B3A1-484D-9E82-136E893C74CC}" type="presOf" srcId="{D24EFE2A-CD68-432C-BF2F-0BC997B8AD9C}" destId="{147FA67B-9B8C-4230-B385-1B415E24AFBA}" srcOrd="1" destOrd="0" presId="urn:microsoft.com/office/officeart/2005/8/layout/hProcess4"/>
    <dgm:cxn modelId="{61BD9746-9D87-460D-94B0-C8BCEF79674F}" srcId="{4F932A63-EDF1-4380-837E-30D5C64EC430}" destId="{0DBAF0A0-201C-4F26-B0FB-35D371714D0D}" srcOrd="6" destOrd="0" parTransId="{9162E43E-A125-4336-834F-0448F1AC9892}" sibTransId="{954A4F59-05FF-49B6-8433-938CE59A05E3}"/>
    <dgm:cxn modelId="{487BA4A2-8B27-4F99-B195-70494AE50CB1}" type="presOf" srcId="{0DBAF0A0-201C-4F26-B0FB-35D371714D0D}" destId="{EF7BA81F-4FFD-418E-BE4A-EF6E8A8E3E4A}" srcOrd="0" destOrd="0" presId="urn:microsoft.com/office/officeart/2005/8/layout/hProcess4"/>
    <dgm:cxn modelId="{E47B6A83-4391-4808-ABA4-EDF5B405257F}" type="presOf" srcId="{DCDA88FE-690B-48FA-A8CB-1D035E9F8228}" destId="{7294BF9D-FB3C-4D89-8843-10DC05C74DEE}" srcOrd="0" destOrd="2" presId="urn:microsoft.com/office/officeart/2005/8/layout/hProcess4"/>
    <dgm:cxn modelId="{C23874AC-FADC-49C7-B330-D29528140EB3}" type="presOf" srcId="{DCDA88FE-690B-48FA-A8CB-1D035E9F8228}" destId="{147FA67B-9B8C-4230-B385-1B415E24AFBA}" srcOrd="1" destOrd="2" presId="urn:microsoft.com/office/officeart/2005/8/layout/hProcess4"/>
    <dgm:cxn modelId="{6FD8932F-7484-4A14-BBEE-17364B6AB643}" srcId="{2AEBBB33-3C65-460D-86E0-762DCFBEEDAB}" destId="{4665F2B6-07BB-4A9A-BF11-A949163BAC2A}" srcOrd="1" destOrd="0" parTransId="{705A0556-034A-4143-BACA-CEBF098B0C89}" sibTransId="{B01B1CBC-F86D-444A-8793-7351676EEE9E}"/>
    <dgm:cxn modelId="{87BFCC04-BA99-4D46-8F3F-E899394630EF}" srcId="{4F932A63-EDF1-4380-837E-30D5C64EC430}" destId="{33E15FEF-356A-45DB-A16E-B23E1BF1FA05}" srcOrd="1" destOrd="0" parTransId="{94B5835F-E0D7-403E-8A49-D7B1972CCCCB}" sibTransId="{95942F25-B42C-4CB4-BED4-92A50D209A2A}"/>
    <dgm:cxn modelId="{3791D830-B72A-4854-960E-EBF7CD3E8042}" type="presOf" srcId="{2AEBBB33-3C65-460D-86E0-762DCFBEEDAB}" destId="{D13CBA54-97D9-4F2C-99BA-B6F3632ED2DE}" srcOrd="0" destOrd="0" presId="urn:microsoft.com/office/officeart/2005/8/layout/hProcess4"/>
    <dgm:cxn modelId="{EEEB3E7A-15AD-4263-B2AB-8CA462863235}" type="presOf" srcId="{4F932A63-EDF1-4380-837E-30D5C64EC430}" destId="{39DC62F0-01CD-4255-B053-AB158FB7AEE5}" srcOrd="0" destOrd="0" presId="urn:microsoft.com/office/officeart/2005/8/layout/hProcess4"/>
    <dgm:cxn modelId="{B6CAB285-7A34-45A6-880D-86FDA4DE9FEF}" type="presOf" srcId="{D24EFE2A-CD68-432C-BF2F-0BC997B8AD9C}" destId="{7294BF9D-FB3C-4D89-8843-10DC05C74DEE}" srcOrd="0" destOrd="0" presId="urn:microsoft.com/office/officeart/2005/8/layout/hProcess4"/>
    <dgm:cxn modelId="{6135DE08-4C3A-4BFB-9349-6E89E7905EF1}" type="presOf" srcId="{33E15FEF-356A-45DB-A16E-B23E1BF1FA05}" destId="{74978383-FA48-4BA4-9B18-36CA806ADF13}" srcOrd="0" destOrd="0" presId="urn:microsoft.com/office/officeart/2005/8/layout/hProcess4"/>
    <dgm:cxn modelId="{87E13CB6-FFF2-4F3A-AAD6-FDA15418809C}" type="presOf" srcId="{A999CCD9-D6EE-454B-AC3B-65822B249067}" destId="{6D3AF952-F85D-40B6-9F84-151830D736B2}" srcOrd="0" destOrd="0" presId="urn:microsoft.com/office/officeart/2005/8/layout/hProcess4"/>
    <dgm:cxn modelId="{6F30E375-D437-4211-B098-3B1C22DDF41C}" type="presOf" srcId="{4665F2B6-07BB-4A9A-BF11-A949163BAC2A}" destId="{147FA67B-9B8C-4230-B385-1B415E24AFBA}" srcOrd="1" destOrd="1" presId="urn:microsoft.com/office/officeart/2005/8/layout/hProcess4"/>
    <dgm:cxn modelId="{A14BBABD-FB4A-43DF-B867-E531B8A1F326}" srcId="{4F932A63-EDF1-4380-837E-30D5C64EC430}" destId="{A77F9091-66C6-488C-991A-FDCD8C788E78}" srcOrd="4" destOrd="0" parTransId="{D1E4C155-99BD-4B78-8777-5D382B217577}" sibTransId="{1FAF8228-F38B-4883-AB12-00A1415D6DF1}"/>
    <dgm:cxn modelId="{64FF3F49-7FE1-4A2A-9531-F04A4D15225A}" srcId="{A999CCD9-D6EE-454B-AC3B-65822B249067}" destId="{F60ADF4C-C95D-484A-8FDE-59EE55A864AC}" srcOrd="0" destOrd="0" parTransId="{FBA81D34-4525-4D9B-A831-D145437393EA}" sibTransId="{3EC5978C-CE2C-4815-975F-BCEB251212C4}"/>
    <dgm:cxn modelId="{64A939A4-260A-4507-9558-918CAE078F42}" type="presOf" srcId="{AF31FDCD-F7A2-40B3-A454-4B8529CF8968}" destId="{4F035F58-1DDD-460E-9ADA-E0499AF46807}" srcOrd="0" destOrd="0" presId="urn:microsoft.com/office/officeart/2005/8/layout/hProcess4"/>
    <dgm:cxn modelId="{168C933B-4DEE-4424-B32B-0C25D7FA9897}" type="presOf" srcId="{E5E0D53D-E71A-4EA6-9306-5CA1D28C8E4B}" destId="{17540B24-AC02-4EE0-B7D3-88CE92F79AB8}" srcOrd="0" destOrd="0" presId="urn:microsoft.com/office/officeart/2005/8/layout/hProcess4"/>
    <dgm:cxn modelId="{67603576-891E-4D0C-AF08-A82E3CA4F887}" srcId="{4F932A63-EDF1-4380-837E-30D5C64EC430}" destId="{2AEBBB33-3C65-460D-86E0-762DCFBEEDAB}" srcOrd="7" destOrd="0" parTransId="{DA6C46E7-22EF-4B63-9A8F-C65BE33E93A7}" sibTransId="{25CDE420-0D2F-4A11-AD5E-BE61C8FA8675}"/>
    <dgm:cxn modelId="{D84B0212-E382-46AE-A766-AAE33543F675}" type="presOf" srcId="{4665F2B6-07BB-4A9A-BF11-A949163BAC2A}" destId="{7294BF9D-FB3C-4D89-8843-10DC05C74DEE}" srcOrd="0" destOrd="1" presId="urn:microsoft.com/office/officeart/2005/8/layout/hProcess4"/>
    <dgm:cxn modelId="{BC7A8111-2745-45C1-BA62-69ADF932905B}" type="presOf" srcId="{3AC37CD6-3585-46E3-AAF4-2699166CF9F6}" destId="{798BB53A-3881-4649-9E8D-0192E40DB736}" srcOrd="0" destOrd="0" presId="urn:microsoft.com/office/officeart/2005/8/layout/hProcess4"/>
    <dgm:cxn modelId="{7E66BA44-B1EE-4B06-B71A-C900987D6B3D}" srcId="{4F932A63-EDF1-4380-837E-30D5C64EC430}" destId="{A999CCD9-D6EE-454B-AC3B-65822B249067}" srcOrd="2" destOrd="0" parTransId="{66CD4769-8A2F-44DC-A7F6-31D5DACD2806}" sibTransId="{E5E0D53D-E71A-4EA6-9306-5CA1D28C8E4B}"/>
    <dgm:cxn modelId="{FA8452FF-B501-4641-941E-A575EB00008E}" srcId="{2AEBBB33-3C65-460D-86E0-762DCFBEEDAB}" destId="{D24EFE2A-CD68-432C-BF2F-0BC997B8AD9C}" srcOrd="0" destOrd="0" parTransId="{AA18FC70-EE9B-49AB-AE4C-1023CD4869BF}" sibTransId="{CA94279E-2461-4DE5-82D5-DFA78DE0A235}"/>
    <dgm:cxn modelId="{F90247EA-106B-4EC4-A57A-8D4671C992C5}" type="presOf" srcId="{F60ADF4C-C95D-484A-8FDE-59EE55A864AC}" destId="{F8F8007B-94F9-4222-9EB0-EAB0BD9C7558}" srcOrd="1" destOrd="0" presId="urn:microsoft.com/office/officeart/2005/8/layout/hProcess4"/>
    <dgm:cxn modelId="{4A8CE737-BD15-45E1-8478-4A18F7631118}" srcId="{2AEBBB33-3C65-460D-86E0-762DCFBEEDAB}" destId="{DCDA88FE-690B-48FA-A8CB-1D035E9F8228}" srcOrd="2" destOrd="0" parTransId="{BF137830-2BA8-48DC-B440-64EAD152F62D}" sibTransId="{6EDB408A-20E4-48CC-B326-6DAA612CDBB1}"/>
    <dgm:cxn modelId="{A59F76B4-B8DD-42C3-B220-ECA2DB14A96A}" type="presOf" srcId="{A77F9091-66C6-488C-991A-FDCD8C788E78}" destId="{CB338984-5254-41F4-967B-E2C983112939}" srcOrd="0" destOrd="0" presId="urn:microsoft.com/office/officeart/2005/8/layout/hProcess4"/>
    <dgm:cxn modelId="{FF41EBD3-A8ED-44E9-A207-4FBFF98467C6}" type="presOf" srcId="{F60ADF4C-C95D-484A-8FDE-59EE55A864AC}" destId="{A7CB294E-691A-4E5C-AF5D-DB64F6A63CAD}" srcOrd="0" destOrd="0" presId="urn:microsoft.com/office/officeart/2005/8/layout/hProcess4"/>
    <dgm:cxn modelId="{B767E038-60AF-484D-8670-18099FB04512}" type="presOf" srcId="{95942F25-B42C-4CB4-BED4-92A50D209A2A}" destId="{211F300A-4DDE-4EA4-A89E-642FAC122A0C}" srcOrd="0" destOrd="0" presId="urn:microsoft.com/office/officeart/2005/8/layout/hProcess4"/>
    <dgm:cxn modelId="{0A9A929A-EB64-4F9D-B7E1-DFCF0751A1E1}" srcId="{4F932A63-EDF1-4380-837E-30D5C64EC430}" destId="{AF31FDCD-F7A2-40B3-A454-4B8529CF8968}" srcOrd="5" destOrd="0" parTransId="{00961F5F-DF2F-479F-9D8A-3647818DDA1A}" sibTransId="{81509841-7BA5-4C5D-8CD4-4507225ECDE1}"/>
    <dgm:cxn modelId="{535C2E80-DF89-451E-BEBA-F66615EC13F4}" type="presOf" srcId="{1FAF8228-F38B-4883-AB12-00A1415D6DF1}" destId="{64D39BF9-A7A8-4D35-8CA2-9F30DA1AE927}" srcOrd="0" destOrd="0" presId="urn:microsoft.com/office/officeart/2005/8/layout/hProcess4"/>
    <dgm:cxn modelId="{151684B3-BDA2-491E-A131-D4923776246E}" type="presOf" srcId="{52A401D3-1981-4ECF-B56C-E0B1EA91B1A0}" destId="{F8F8007B-94F9-4222-9EB0-EAB0BD9C7558}" srcOrd="1" destOrd="1" presId="urn:microsoft.com/office/officeart/2005/8/layout/hProcess4"/>
    <dgm:cxn modelId="{9D48049E-13F4-463C-9D4C-332C69817264}" type="presOf" srcId="{171FDB78-66DA-4061-9FE1-EA9CDFA46AC3}" destId="{CBF757A8-21DB-4A98-947A-99E869D51A56}" srcOrd="0" destOrd="0" presId="urn:microsoft.com/office/officeart/2005/8/layout/hProcess4"/>
    <dgm:cxn modelId="{A344C557-18D4-44DB-8F1D-7206136BBD04}" srcId="{4F932A63-EDF1-4380-837E-30D5C64EC430}" destId="{171FDB78-66DA-4061-9FE1-EA9CDFA46AC3}" srcOrd="3" destOrd="0" parTransId="{2EAF1796-CF2B-4C07-A18B-B710FE35A57F}" sibTransId="{3AC37CD6-3585-46E3-AAF4-2699166CF9F6}"/>
    <dgm:cxn modelId="{D9823656-92CC-4159-BE50-4C74A1628EB0}" type="presOf" srcId="{954A4F59-05FF-49B6-8433-938CE59A05E3}" destId="{FB82E946-859B-4261-96D0-AE1907AFFD43}" srcOrd="0" destOrd="0" presId="urn:microsoft.com/office/officeart/2005/8/layout/hProcess4"/>
    <dgm:cxn modelId="{92F3DB9F-0D9E-48EB-AD15-70F009C9423D}" type="presOf" srcId="{4352754C-84DE-44F4-8316-C876603381D0}" destId="{38F46320-F2A1-4C50-8F61-09145C351D25}" srcOrd="0" destOrd="0" presId="urn:microsoft.com/office/officeart/2005/8/layout/hProcess4"/>
    <dgm:cxn modelId="{7E5758E2-D0BA-4E9D-A4B3-C95DA70DFBA3}" type="presOf" srcId="{30D22836-0A32-4333-A703-07D21947F790}" destId="{90838ACE-238A-4633-9A73-FFB216744988}" srcOrd="0" destOrd="0" presId="urn:microsoft.com/office/officeart/2005/8/layout/hProcess4"/>
    <dgm:cxn modelId="{1D3B83F6-CF4E-4EFC-9192-CA259536E4B1}" type="presParOf" srcId="{39DC62F0-01CD-4255-B053-AB158FB7AEE5}" destId="{1A1A16BA-F99D-44D2-8171-164064E83308}" srcOrd="0" destOrd="0" presId="urn:microsoft.com/office/officeart/2005/8/layout/hProcess4"/>
    <dgm:cxn modelId="{27B87B86-98D3-49E3-A04A-3A7D154531B9}" type="presParOf" srcId="{39DC62F0-01CD-4255-B053-AB158FB7AEE5}" destId="{95279008-9156-472E-A396-BEA9F10E3671}" srcOrd="1" destOrd="0" presId="urn:microsoft.com/office/officeart/2005/8/layout/hProcess4"/>
    <dgm:cxn modelId="{13D0C7B1-FDC2-4B8D-8005-562AC52C5F7E}" type="presParOf" srcId="{39DC62F0-01CD-4255-B053-AB158FB7AEE5}" destId="{0CD035B9-4342-4378-98CC-874779ABF029}" srcOrd="2" destOrd="0" presId="urn:microsoft.com/office/officeart/2005/8/layout/hProcess4"/>
    <dgm:cxn modelId="{BA883519-11D2-48C6-BB9C-9000A7124106}" type="presParOf" srcId="{0CD035B9-4342-4378-98CC-874779ABF029}" destId="{CC0F38A8-4CED-416A-9089-A826948CD88E}" srcOrd="0" destOrd="0" presId="urn:microsoft.com/office/officeart/2005/8/layout/hProcess4"/>
    <dgm:cxn modelId="{E8271155-6BCF-4861-BA40-2E9E1A1F3868}" type="presParOf" srcId="{CC0F38A8-4CED-416A-9089-A826948CD88E}" destId="{FAE65FAB-5165-4FD1-B814-F65B17EBC3DB}" srcOrd="0" destOrd="0" presId="urn:microsoft.com/office/officeart/2005/8/layout/hProcess4"/>
    <dgm:cxn modelId="{D2B10496-1F35-49FF-9A2C-4196AB7AA2C9}" type="presParOf" srcId="{CC0F38A8-4CED-416A-9089-A826948CD88E}" destId="{08E1F147-DCF1-43AD-A62A-0DD6BD697207}" srcOrd="1" destOrd="0" presId="urn:microsoft.com/office/officeart/2005/8/layout/hProcess4"/>
    <dgm:cxn modelId="{88D73037-35A3-4E42-8E3A-B00CB16A4977}" type="presParOf" srcId="{CC0F38A8-4CED-416A-9089-A826948CD88E}" destId="{68E904B7-60DF-48EB-883C-6D6F3E9C88B6}" srcOrd="2" destOrd="0" presId="urn:microsoft.com/office/officeart/2005/8/layout/hProcess4"/>
    <dgm:cxn modelId="{820CB464-89ED-43EA-8BA6-13655186D591}" type="presParOf" srcId="{CC0F38A8-4CED-416A-9089-A826948CD88E}" destId="{38F46320-F2A1-4C50-8F61-09145C351D25}" srcOrd="3" destOrd="0" presId="urn:microsoft.com/office/officeart/2005/8/layout/hProcess4"/>
    <dgm:cxn modelId="{861401F3-CA45-4449-B416-39A0CBA8C5FE}" type="presParOf" srcId="{CC0F38A8-4CED-416A-9089-A826948CD88E}" destId="{C7AC4760-AFD2-4D3F-8A52-4366554DC504}" srcOrd="4" destOrd="0" presId="urn:microsoft.com/office/officeart/2005/8/layout/hProcess4"/>
    <dgm:cxn modelId="{CE54DD5C-B2FC-41FD-805C-E328BFB72200}" type="presParOf" srcId="{0CD035B9-4342-4378-98CC-874779ABF029}" destId="{90838ACE-238A-4633-9A73-FFB216744988}" srcOrd="1" destOrd="0" presId="urn:microsoft.com/office/officeart/2005/8/layout/hProcess4"/>
    <dgm:cxn modelId="{63B6CBFD-C92B-4872-B934-81997FD46CB0}" type="presParOf" srcId="{0CD035B9-4342-4378-98CC-874779ABF029}" destId="{7B7DAFFD-C6B1-4AF7-87D7-38CE407B9789}" srcOrd="2" destOrd="0" presId="urn:microsoft.com/office/officeart/2005/8/layout/hProcess4"/>
    <dgm:cxn modelId="{076CADB7-E329-4254-99A8-39162FE7C285}" type="presParOf" srcId="{7B7DAFFD-C6B1-4AF7-87D7-38CE407B9789}" destId="{1EE9357C-E5C5-4708-B068-E306A35A75D3}" srcOrd="0" destOrd="0" presId="urn:microsoft.com/office/officeart/2005/8/layout/hProcess4"/>
    <dgm:cxn modelId="{94A6C074-561A-4B7B-BCEE-E5C32C9DE144}" type="presParOf" srcId="{7B7DAFFD-C6B1-4AF7-87D7-38CE407B9789}" destId="{B318CB7E-18E8-4EC6-A0AB-7BD8A7220055}" srcOrd="1" destOrd="0" presId="urn:microsoft.com/office/officeart/2005/8/layout/hProcess4"/>
    <dgm:cxn modelId="{C6C2F09C-B149-4A5A-B733-EAE29E56CF26}" type="presParOf" srcId="{7B7DAFFD-C6B1-4AF7-87D7-38CE407B9789}" destId="{82F4DE04-756C-410C-B17F-7814535FDF1F}" srcOrd="2" destOrd="0" presId="urn:microsoft.com/office/officeart/2005/8/layout/hProcess4"/>
    <dgm:cxn modelId="{59D559D3-2FB4-4651-9755-5B3282F15B07}" type="presParOf" srcId="{7B7DAFFD-C6B1-4AF7-87D7-38CE407B9789}" destId="{74978383-FA48-4BA4-9B18-36CA806ADF13}" srcOrd="3" destOrd="0" presId="urn:microsoft.com/office/officeart/2005/8/layout/hProcess4"/>
    <dgm:cxn modelId="{062F5B2A-37E5-4671-80E2-BA57F7E5EA41}" type="presParOf" srcId="{7B7DAFFD-C6B1-4AF7-87D7-38CE407B9789}" destId="{DA3AC663-87E5-4EA8-AC27-6099E87E0071}" srcOrd="4" destOrd="0" presId="urn:microsoft.com/office/officeart/2005/8/layout/hProcess4"/>
    <dgm:cxn modelId="{91B23A52-03CB-4AFF-9AE2-60885347155D}" type="presParOf" srcId="{0CD035B9-4342-4378-98CC-874779ABF029}" destId="{211F300A-4DDE-4EA4-A89E-642FAC122A0C}" srcOrd="3" destOrd="0" presId="urn:microsoft.com/office/officeart/2005/8/layout/hProcess4"/>
    <dgm:cxn modelId="{6A0F84C8-1137-4334-BB03-0B9C3B8D0901}" type="presParOf" srcId="{0CD035B9-4342-4378-98CC-874779ABF029}" destId="{0FD311E0-C0D8-4F96-B7B9-D21276E5C0C0}" srcOrd="4" destOrd="0" presId="urn:microsoft.com/office/officeart/2005/8/layout/hProcess4"/>
    <dgm:cxn modelId="{05EF2673-5DE1-4437-9C72-07CC438F4A11}" type="presParOf" srcId="{0FD311E0-C0D8-4F96-B7B9-D21276E5C0C0}" destId="{28E3B21F-90B4-4ED5-A055-AA04488F276B}" srcOrd="0" destOrd="0" presId="urn:microsoft.com/office/officeart/2005/8/layout/hProcess4"/>
    <dgm:cxn modelId="{2446FB2C-585D-497D-A0E1-FD7BECAFE83D}" type="presParOf" srcId="{0FD311E0-C0D8-4F96-B7B9-D21276E5C0C0}" destId="{A7CB294E-691A-4E5C-AF5D-DB64F6A63CAD}" srcOrd="1" destOrd="0" presId="urn:microsoft.com/office/officeart/2005/8/layout/hProcess4"/>
    <dgm:cxn modelId="{27148B1B-ABFA-411D-A956-0F45DC59CED7}" type="presParOf" srcId="{0FD311E0-C0D8-4F96-B7B9-D21276E5C0C0}" destId="{F8F8007B-94F9-4222-9EB0-EAB0BD9C7558}" srcOrd="2" destOrd="0" presId="urn:microsoft.com/office/officeart/2005/8/layout/hProcess4"/>
    <dgm:cxn modelId="{01AAAF59-3525-4EC5-9749-134863995A8E}" type="presParOf" srcId="{0FD311E0-C0D8-4F96-B7B9-D21276E5C0C0}" destId="{6D3AF952-F85D-40B6-9F84-151830D736B2}" srcOrd="3" destOrd="0" presId="urn:microsoft.com/office/officeart/2005/8/layout/hProcess4"/>
    <dgm:cxn modelId="{27812718-7438-4366-846E-1998B362A2E6}" type="presParOf" srcId="{0FD311E0-C0D8-4F96-B7B9-D21276E5C0C0}" destId="{DFC451AE-220E-4F75-B57B-77541224A170}" srcOrd="4" destOrd="0" presId="urn:microsoft.com/office/officeart/2005/8/layout/hProcess4"/>
    <dgm:cxn modelId="{2DFE1FB1-3D1D-4321-A0CE-6270AFBC67D0}" type="presParOf" srcId="{0CD035B9-4342-4378-98CC-874779ABF029}" destId="{17540B24-AC02-4EE0-B7D3-88CE92F79AB8}" srcOrd="5" destOrd="0" presId="urn:microsoft.com/office/officeart/2005/8/layout/hProcess4"/>
    <dgm:cxn modelId="{FBA46245-A477-4032-93E7-91C359EB63DD}" type="presParOf" srcId="{0CD035B9-4342-4378-98CC-874779ABF029}" destId="{6B813197-BD68-4193-900B-0B5870252917}" srcOrd="6" destOrd="0" presId="urn:microsoft.com/office/officeart/2005/8/layout/hProcess4"/>
    <dgm:cxn modelId="{17B2E57F-B760-4F9F-B0F2-FBE44B89D618}" type="presParOf" srcId="{6B813197-BD68-4193-900B-0B5870252917}" destId="{6CE3316B-3D49-4D31-A0DB-BE3AB46B09D7}" srcOrd="0" destOrd="0" presId="urn:microsoft.com/office/officeart/2005/8/layout/hProcess4"/>
    <dgm:cxn modelId="{C82B4A7F-628E-451D-B6C8-FDE24B915275}" type="presParOf" srcId="{6B813197-BD68-4193-900B-0B5870252917}" destId="{94514752-DD1F-4C66-8A8E-BC6E2493504A}" srcOrd="1" destOrd="0" presId="urn:microsoft.com/office/officeart/2005/8/layout/hProcess4"/>
    <dgm:cxn modelId="{A4AD6E48-620C-4506-B008-A92D8C9005E2}" type="presParOf" srcId="{6B813197-BD68-4193-900B-0B5870252917}" destId="{0FE6377D-6632-479B-9903-9A8242407647}" srcOrd="2" destOrd="0" presId="urn:microsoft.com/office/officeart/2005/8/layout/hProcess4"/>
    <dgm:cxn modelId="{EA748E84-70C7-4428-9D9B-6FE21ADB71E8}" type="presParOf" srcId="{6B813197-BD68-4193-900B-0B5870252917}" destId="{CBF757A8-21DB-4A98-947A-99E869D51A56}" srcOrd="3" destOrd="0" presId="urn:microsoft.com/office/officeart/2005/8/layout/hProcess4"/>
    <dgm:cxn modelId="{BDD34E38-B30A-4325-B9F8-95B929CD1163}" type="presParOf" srcId="{6B813197-BD68-4193-900B-0B5870252917}" destId="{A91397B5-F116-4277-AE00-F772A3490CAE}" srcOrd="4" destOrd="0" presId="urn:microsoft.com/office/officeart/2005/8/layout/hProcess4"/>
    <dgm:cxn modelId="{D3D84148-C3E3-4B58-92CF-407875BE47D7}" type="presParOf" srcId="{0CD035B9-4342-4378-98CC-874779ABF029}" destId="{798BB53A-3881-4649-9E8D-0192E40DB736}" srcOrd="7" destOrd="0" presId="urn:microsoft.com/office/officeart/2005/8/layout/hProcess4"/>
    <dgm:cxn modelId="{353B08FD-C355-409D-9ED6-7935069D0E5D}" type="presParOf" srcId="{0CD035B9-4342-4378-98CC-874779ABF029}" destId="{5334960A-A9B2-459A-A5F5-D978D32AEACB}" srcOrd="8" destOrd="0" presId="urn:microsoft.com/office/officeart/2005/8/layout/hProcess4"/>
    <dgm:cxn modelId="{09364F5B-9F97-4EC7-A703-38291F630247}" type="presParOf" srcId="{5334960A-A9B2-459A-A5F5-D978D32AEACB}" destId="{1090A6BA-F176-406A-8A48-2DA930DA2BEC}" srcOrd="0" destOrd="0" presId="urn:microsoft.com/office/officeart/2005/8/layout/hProcess4"/>
    <dgm:cxn modelId="{F0957859-7553-4D06-BBC8-861855AE042F}" type="presParOf" srcId="{5334960A-A9B2-459A-A5F5-D978D32AEACB}" destId="{CAA89281-B295-4F09-9EBD-6C5834566169}" srcOrd="1" destOrd="0" presId="urn:microsoft.com/office/officeart/2005/8/layout/hProcess4"/>
    <dgm:cxn modelId="{F47696E4-A62C-491E-BCF8-979BDE33E3BB}" type="presParOf" srcId="{5334960A-A9B2-459A-A5F5-D978D32AEACB}" destId="{367A9079-272B-4E9D-9B85-18057552AAD1}" srcOrd="2" destOrd="0" presId="urn:microsoft.com/office/officeart/2005/8/layout/hProcess4"/>
    <dgm:cxn modelId="{5484A853-82BE-4FE1-80BA-0AB140877184}" type="presParOf" srcId="{5334960A-A9B2-459A-A5F5-D978D32AEACB}" destId="{CB338984-5254-41F4-967B-E2C983112939}" srcOrd="3" destOrd="0" presId="urn:microsoft.com/office/officeart/2005/8/layout/hProcess4"/>
    <dgm:cxn modelId="{A6C39B74-9568-4668-830B-101C0CC7AF6F}" type="presParOf" srcId="{5334960A-A9B2-459A-A5F5-D978D32AEACB}" destId="{E2373108-CD56-4C7A-B4FE-8F5ED4515758}" srcOrd="4" destOrd="0" presId="urn:microsoft.com/office/officeart/2005/8/layout/hProcess4"/>
    <dgm:cxn modelId="{B3704B14-1F0C-4FC5-8845-40863987C452}" type="presParOf" srcId="{0CD035B9-4342-4378-98CC-874779ABF029}" destId="{64D39BF9-A7A8-4D35-8CA2-9F30DA1AE927}" srcOrd="9" destOrd="0" presId="urn:microsoft.com/office/officeart/2005/8/layout/hProcess4"/>
    <dgm:cxn modelId="{A8746A00-D0D7-42A5-8C2B-6080CFDA188E}" type="presParOf" srcId="{0CD035B9-4342-4378-98CC-874779ABF029}" destId="{B25CE8E3-7533-445E-B8BF-73447A49990B}" srcOrd="10" destOrd="0" presId="urn:microsoft.com/office/officeart/2005/8/layout/hProcess4"/>
    <dgm:cxn modelId="{A85B432C-2FE4-4FEA-AC5C-4C37149D6B34}" type="presParOf" srcId="{B25CE8E3-7533-445E-B8BF-73447A49990B}" destId="{504D811A-D06E-4C5F-A64C-80A85D9A1C7A}" srcOrd="0" destOrd="0" presId="urn:microsoft.com/office/officeart/2005/8/layout/hProcess4"/>
    <dgm:cxn modelId="{34DE9DA1-3ACB-41D4-A430-E927861DB3B6}" type="presParOf" srcId="{B25CE8E3-7533-445E-B8BF-73447A49990B}" destId="{C56E17E7-3211-4D0F-A748-5C989D6FFCEF}" srcOrd="1" destOrd="0" presId="urn:microsoft.com/office/officeart/2005/8/layout/hProcess4"/>
    <dgm:cxn modelId="{171F4E1E-6B0E-4CC4-A0BA-82282D6F688C}" type="presParOf" srcId="{B25CE8E3-7533-445E-B8BF-73447A49990B}" destId="{2A986540-9899-4847-B314-2405B6083A71}" srcOrd="2" destOrd="0" presId="urn:microsoft.com/office/officeart/2005/8/layout/hProcess4"/>
    <dgm:cxn modelId="{ABAF44F2-E7B5-4C95-9DC4-FA58691D5931}" type="presParOf" srcId="{B25CE8E3-7533-445E-B8BF-73447A49990B}" destId="{4F035F58-1DDD-460E-9ADA-E0499AF46807}" srcOrd="3" destOrd="0" presId="urn:microsoft.com/office/officeart/2005/8/layout/hProcess4"/>
    <dgm:cxn modelId="{305C1F1E-73F4-4815-9D25-CC97FB527275}" type="presParOf" srcId="{B25CE8E3-7533-445E-B8BF-73447A49990B}" destId="{B0C73185-6A2D-46D6-9531-6AD6B62D7567}" srcOrd="4" destOrd="0" presId="urn:microsoft.com/office/officeart/2005/8/layout/hProcess4"/>
    <dgm:cxn modelId="{31927455-AA71-430C-9C4F-29F2F6BE4EF5}" type="presParOf" srcId="{0CD035B9-4342-4378-98CC-874779ABF029}" destId="{9B9A5A8C-92D1-4394-9DE9-5196231BB0BC}" srcOrd="11" destOrd="0" presId="urn:microsoft.com/office/officeart/2005/8/layout/hProcess4"/>
    <dgm:cxn modelId="{19D93EF3-7961-4F53-B49F-D39C3CF321AD}" type="presParOf" srcId="{0CD035B9-4342-4378-98CC-874779ABF029}" destId="{5BF8331B-BB9D-4EFB-9F00-506FD36F8E45}" srcOrd="12" destOrd="0" presId="urn:microsoft.com/office/officeart/2005/8/layout/hProcess4"/>
    <dgm:cxn modelId="{0143D082-806C-412F-93C8-BC1A6B74D460}" type="presParOf" srcId="{5BF8331B-BB9D-4EFB-9F00-506FD36F8E45}" destId="{B1ACA058-8227-48C6-B7BC-73F987285084}" srcOrd="0" destOrd="0" presId="urn:microsoft.com/office/officeart/2005/8/layout/hProcess4"/>
    <dgm:cxn modelId="{6C5AD1EE-C27F-4DCD-8F71-6F1C84CCBF4D}" type="presParOf" srcId="{5BF8331B-BB9D-4EFB-9F00-506FD36F8E45}" destId="{51EF18C3-2835-40C1-8757-CD656344089B}" srcOrd="1" destOrd="0" presId="urn:microsoft.com/office/officeart/2005/8/layout/hProcess4"/>
    <dgm:cxn modelId="{621BE1DD-CBE2-4665-999E-8D5714B29450}" type="presParOf" srcId="{5BF8331B-BB9D-4EFB-9F00-506FD36F8E45}" destId="{DA58B6F5-1B38-4053-98D0-A26A0771D32E}" srcOrd="2" destOrd="0" presId="urn:microsoft.com/office/officeart/2005/8/layout/hProcess4"/>
    <dgm:cxn modelId="{78BADB48-A366-45D1-A869-49B1C330B093}" type="presParOf" srcId="{5BF8331B-BB9D-4EFB-9F00-506FD36F8E45}" destId="{EF7BA81F-4FFD-418E-BE4A-EF6E8A8E3E4A}" srcOrd="3" destOrd="0" presId="urn:microsoft.com/office/officeart/2005/8/layout/hProcess4"/>
    <dgm:cxn modelId="{E7E329DA-09C4-469E-8374-7B8EE1FA0FCC}" type="presParOf" srcId="{5BF8331B-BB9D-4EFB-9F00-506FD36F8E45}" destId="{0AFBA5D8-D2B7-4A74-944C-AEE176F65CF8}" srcOrd="4" destOrd="0" presId="urn:microsoft.com/office/officeart/2005/8/layout/hProcess4"/>
    <dgm:cxn modelId="{52645914-22B3-4174-BF00-6BA03729129D}" type="presParOf" srcId="{0CD035B9-4342-4378-98CC-874779ABF029}" destId="{FB82E946-859B-4261-96D0-AE1907AFFD43}" srcOrd="13" destOrd="0" presId="urn:microsoft.com/office/officeart/2005/8/layout/hProcess4"/>
    <dgm:cxn modelId="{751BF3B7-42B9-4061-B910-707387EF6DA5}" type="presParOf" srcId="{0CD035B9-4342-4378-98CC-874779ABF029}" destId="{800C6E9D-8BEF-4089-A57B-4F54A23DD1C0}" srcOrd="14" destOrd="0" presId="urn:microsoft.com/office/officeart/2005/8/layout/hProcess4"/>
    <dgm:cxn modelId="{F97301C6-CD93-4656-9619-07A07F77E1F4}" type="presParOf" srcId="{800C6E9D-8BEF-4089-A57B-4F54A23DD1C0}" destId="{0C7DAAA6-5F6F-4C6D-9762-C54D04ADC222}" srcOrd="0" destOrd="0" presId="urn:microsoft.com/office/officeart/2005/8/layout/hProcess4"/>
    <dgm:cxn modelId="{777EF1EB-00D2-408A-89A4-CF9B807A4AFC}" type="presParOf" srcId="{800C6E9D-8BEF-4089-A57B-4F54A23DD1C0}" destId="{7294BF9D-FB3C-4D89-8843-10DC05C74DEE}" srcOrd="1" destOrd="0" presId="urn:microsoft.com/office/officeart/2005/8/layout/hProcess4"/>
    <dgm:cxn modelId="{A3FB07A1-3DC5-465E-8364-C057B1EA8B32}" type="presParOf" srcId="{800C6E9D-8BEF-4089-A57B-4F54A23DD1C0}" destId="{147FA67B-9B8C-4230-B385-1B415E24AFBA}" srcOrd="2" destOrd="0" presId="urn:microsoft.com/office/officeart/2005/8/layout/hProcess4"/>
    <dgm:cxn modelId="{5131B3A2-630E-47A4-A29C-D81B978E7609}" type="presParOf" srcId="{800C6E9D-8BEF-4089-A57B-4F54A23DD1C0}" destId="{D13CBA54-97D9-4F2C-99BA-B6F3632ED2DE}" srcOrd="3" destOrd="0" presId="urn:microsoft.com/office/officeart/2005/8/layout/hProcess4"/>
    <dgm:cxn modelId="{2E8FFE8C-B17F-425F-81BD-0D0D64E1AE2E}" type="presParOf" srcId="{800C6E9D-8BEF-4089-A57B-4F54A23DD1C0}" destId="{A2A278DD-412A-400E-B41B-9A10C304756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F147-DCF1-43AD-A62A-0DD6BD697207}">
      <dsp:nvSpPr>
        <dsp:cNvPr id="0" name=""/>
        <dsp:cNvSpPr/>
      </dsp:nvSpPr>
      <dsp:spPr>
        <a:xfrm>
          <a:off x="607" y="473096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38ACE-238A-4633-9A73-FFB216744988}">
      <dsp:nvSpPr>
        <dsp:cNvPr id="0" name=""/>
        <dsp:cNvSpPr/>
      </dsp:nvSpPr>
      <dsp:spPr>
        <a:xfrm>
          <a:off x="265936" y="459106"/>
          <a:ext cx="759969" cy="759969"/>
        </a:xfrm>
        <a:prstGeom prst="leftCircularArrow">
          <a:avLst>
            <a:gd name="adj1" fmla="val 5437"/>
            <a:gd name="adj2" fmla="val 707440"/>
            <a:gd name="adj3" fmla="val 2482951"/>
            <a:gd name="adj4" fmla="val 9024489"/>
            <a:gd name="adj5" fmla="val 63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46320-F2A1-4C50-8F61-09145C351D25}">
      <dsp:nvSpPr>
        <dsp:cNvPr id="0" name=""/>
        <dsp:cNvSpPr/>
      </dsp:nvSpPr>
      <dsp:spPr>
        <a:xfrm>
          <a:off x="118545" y="817031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Controle</a:t>
          </a:r>
        </a:p>
      </dsp:txBody>
      <dsp:txXfrm>
        <a:off x="118545" y="817031"/>
        <a:ext cx="471753" cy="187600"/>
      </dsp:txXfrm>
    </dsp:sp>
    <dsp:sp modelId="{B318CB7E-18E8-4EC6-A0AB-7BD8A7220055}">
      <dsp:nvSpPr>
        <dsp:cNvPr id="0" name=""/>
        <dsp:cNvSpPr/>
      </dsp:nvSpPr>
      <dsp:spPr>
        <a:xfrm>
          <a:off x="787049" y="473096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F300A-4DDE-4EA4-A89E-642FAC122A0C}">
      <dsp:nvSpPr>
        <dsp:cNvPr id="0" name=""/>
        <dsp:cNvSpPr/>
      </dsp:nvSpPr>
      <dsp:spPr>
        <a:xfrm>
          <a:off x="1047955" y="147687"/>
          <a:ext cx="827784" cy="827784"/>
        </a:xfrm>
        <a:prstGeom prst="circularArrow">
          <a:avLst>
            <a:gd name="adj1" fmla="val 4991"/>
            <a:gd name="adj2" fmla="val 642257"/>
            <a:gd name="adj3" fmla="val 19182232"/>
            <a:gd name="adj4" fmla="val 12575511"/>
            <a:gd name="adj5" fmla="val 58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78383-FA48-4BA4-9B18-36CA806ADF13}">
      <dsp:nvSpPr>
        <dsp:cNvPr id="0" name=""/>
        <dsp:cNvSpPr/>
      </dsp:nvSpPr>
      <dsp:spPr>
        <a:xfrm>
          <a:off x="904987" y="379296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Identificação</a:t>
          </a:r>
          <a:endParaRPr lang="pt-BR" sz="500" kern="1200" dirty="0"/>
        </a:p>
      </dsp:txBody>
      <dsp:txXfrm>
        <a:off x="904987" y="379296"/>
        <a:ext cx="471753" cy="187600"/>
      </dsp:txXfrm>
    </dsp:sp>
    <dsp:sp modelId="{A7CB294E-691A-4E5C-AF5D-DB64F6A63CAD}">
      <dsp:nvSpPr>
        <dsp:cNvPr id="0" name=""/>
        <dsp:cNvSpPr/>
      </dsp:nvSpPr>
      <dsp:spPr>
        <a:xfrm>
          <a:off x="1573491" y="473096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500" kern="1200" dirty="0" smtClean="0"/>
            <a:t>Sede</a:t>
          </a:r>
          <a:endParaRPr lang="pt-BR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500" kern="1200" dirty="0" smtClean="0"/>
            <a:t>Matrizes</a:t>
          </a:r>
          <a:endParaRPr lang="pt-BR" sz="500" kern="1200" dirty="0"/>
        </a:p>
      </dsp:txBody>
      <dsp:txXfrm>
        <a:off x="1573491" y="473096"/>
        <a:ext cx="530722" cy="343934"/>
      </dsp:txXfrm>
    </dsp:sp>
    <dsp:sp modelId="{17540B24-AC02-4EE0-B7D3-88CE92F79AB8}">
      <dsp:nvSpPr>
        <dsp:cNvPr id="0" name=""/>
        <dsp:cNvSpPr/>
      </dsp:nvSpPr>
      <dsp:spPr>
        <a:xfrm>
          <a:off x="1838820" y="459106"/>
          <a:ext cx="759969" cy="759969"/>
        </a:xfrm>
        <a:prstGeom prst="leftCircularArrow">
          <a:avLst>
            <a:gd name="adj1" fmla="val 5437"/>
            <a:gd name="adj2" fmla="val 707440"/>
            <a:gd name="adj3" fmla="val 2482951"/>
            <a:gd name="adj4" fmla="val 9024489"/>
            <a:gd name="adj5" fmla="val 63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F952-F85D-40B6-9F84-151830D736B2}">
      <dsp:nvSpPr>
        <dsp:cNvPr id="0" name=""/>
        <dsp:cNvSpPr/>
      </dsp:nvSpPr>
      <dsp:spPr>
        <a:xfrm>
          <a:off x="1691429" y="817031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Localização</a:t>
          </a:r>
          <a:endParaRPr lang="pt-BR" sz="500" kern="1200" dirty="0"/>
        </a:p>
      </dsp:txBody>
      <dsp:txXfrm>
        <a:off x="1691429" y="817031"/>
        <a:ext cx="471753" cy="187600"/>
      </dsp:txXfrm>
    </dsp:sp>
    <dsp:sp modelId="{94514752-DD1F-4C66-8A8E-BC6E2493504A}">
      <dsp:nvSpPr>
        <dsp:cNvPr id="0" name=""/>
        <dsp:cNvSpPr/>
      </dsp:nvSpPr>
      <dsp:spPr>
        <a:xfrm>
          <a:off x="2359933" y="473096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BB53A-3881-4649-9E8D-0192E40DB736}">
      <dsp:nvSpPr>
        <dsp:cNvPr id="0" name=""/>
        <dsp:cNvSpPr/>
      </dsp:nvSpPr>
      <dsp:spPr>
        <a:xfrm>
          <a:off x="2608527" y="177711"/>
          <a:ext cx="799500" cy="799500"/>
        </a:xfrm>
        <a:prstGeom prst="circularArrow">
          <a:avLst>
            <a:gd name="adj1" fmla="val 5168"/>
            <a:gd name="adj2" fmla="val 667923"/>
            <a:gd name="adj3" fmla="val 19417063"/>
            <a:gd name="adj4" fmla="val 12836007"/>
            <a:gd name="adj5" fmla="val 60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757A8-21DB-4A98-947A-99E869D51A56}">
      <dsp:nvSpPr>
        <dsp:cNvPr id="0" name=""/>
        <dsp:cNvSpPr/>
      </dsp:nvSpPr>
      <dsp:spPr>
        <a:xfrm>
          <a:off x="2477871" y="379296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Atividade</a:t>
          </a:r>
          <a:endParaRPr lang="pt-BR" sz="500" kern="1200" dirty="0"/>
        </a:p>
      </dsp:txBody>
      <dsp:txXfrm>
        <a:off x="2477871" y="379296"/>
        <a:ext cx="471753" cy="187600"/>
      </dsp:txXfrm>
    </dsp:sp>
    <dsp:sp modelId="{CAA89281-B295-4F09-9EBD-6C5834566169}">
      <dsp:nvSpPr>
        <dsp:cNvPr id="0" name=""/>
        <dsp:cNvSpPr/>
      </dsp:nvSpPr>
      <dsp:spPr>
        <a:xfrm>
          <a:off x="3120009" y="519833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39BF9-A7A8-4D35-8CA2-9F30DA1AE927}">
      <dsp:nvSpPr>
        <dsp:cNvPr id="0" name=""/>
        <dsp:cNvSpPr/>
      </dsp:nvSpPr>
      <dsp:spPr>
        <a:xfrm>
          <a:off x="3411704" y="459106"/>
          <a:ext cx="759969" cy="759969"/>
        </a:xfrm>
        <a:prstGeom prst="leftCircularArrow">
          <a:avLst>
            <a:gd name="adj1" fmla="val 5437"/>
            <a:gd name="adj2" fmla="val 707440"/>
            <a:gd name="adj3" fmla="val 2482951"/>
            <a:gd name="adj4" fmla="val 9024489"/>
            <a:gd name="adj5" fmla="val 63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38984-5254-41F4-967B-E2C983112939}">
      <dsp:nvSpPr>
        <dsp:cNvPr id="0" name=""/>
        <dsp:cNvSpPr/>
      </dsp:nvSpPr>
      <dsp:spPr>
        <a:xfrm>
          <a:off x="3264313" y="817031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Faturamento</a:t>
          </a:r>
          <a:endParaRPr lang="pt-BR" sz="500" kern="1200" dirty="0"/>
        </a:p>
      </dsp:txBody>
      <dsp:txXfrm>
        <a:off x="3264313" y="817031"/>
        <a:ext cx="471753" cy="187600"/>
      </dsp:txXfrm>
    </dsp:sp>
    <dsp:sp modelId="{C56E17E7-3211-4D0F-A748-5C989D6FFCEF}">
      <dsp:nvSpPr>
        <dsp:cNvPr id="0" name=""/>
        <dsp:cNvSpPr/>
      </dsp:nvSpPr>
      <dsp:spPr>
        <a:xfrm>
          <a:off x="3932817" y="473096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A5A8C-92D1-4394-9DE9-5196231BB0BC}">
      <dsp:nvSpPr>
        <dsp:cNvPr id="0" name=""/>
        <dsp:cNvSpPr/>
      </dsp:nvSpPr>
      <dsp:spPr>
        <a:xfrm>
          <a:off x="4193723" y="147687"/>
          <a:ext cx="827784" cy="827784"/>
        </a:xfrm>
        <a:prstGeom prst="circularArrow">
          <a:avLst>
            <a:gd name="adj1" fmla="val 4991"/>
            <a:gd name="adj2" fmla="val 642257"/>
            <a:gd name="adj3" fmla="val 19182232"/>
            <a:gd name="adj4" fmla="val 12575511"/>
            <a:gd name="adj5" fmla="val 58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35F58-1DDD-460E-9ADA-E0499AF46807}">
      <dsp:nvSpPr>
        <dsp:cNvPr id="0" name=""/>
        <dsp:cNvSpPr/>
      </dsp:nvSpPr>
      <dsp:spPr>
        <a:xfrm>
          <a:off x="4050755" y="379296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Vínculos</a:t>
          </a:r>
          <a:endParaRPr lang="pt-BR" sz="500" kern="1200" dirty="0"/>
        </a:p>
      </dsp:txBody>
      <dsp:txXfrm>
        <a:off x="4050755" y="379296"/>
        <a:ext cx="471753" cy="187600"/>
      </dsp:txXfrm>
    </dsp:sp>
    <dsp:sp modelId="{51EF18C3-2835-40C1-8757-CD656344089B}">
      <dsp:nvSpPr>
        <dsp:cNvPr id="0" name=""/>
        <dsp:cNvSpPr/>
      </dsp:nvSpPr>
      <dsp:spPr>
        <a:xfrm>
          <a:off x="4719259" y="473096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2E946-859B-4261-96D0-AE1907AFFD43}">
      <dsp:nvSpPr>
        <dsp:cNvPr id="0" name=""/>
        <dsp:cNvSpPr/>
      </dsp:nvSpPr>
      <dsp:spPr>
        <a:xfrm>
          <a:off x="4984588" y="459106"/>
          <a:ext cx="759969" cy="759969"/>
        </a:xfrm>
        <a:prstGeom prst="leftCircularArrow">
          <a:avLst>
            <a:gd name="adj1" fmla="val 5437"/>
            <a:gd name="adj2" fmla="val 707440"/>
            <a:gd name="adj3" fmla="val 2482951"/>
            <a:gd name="adj4" fmla="val 9024489"/>
            <a:gd name="adj5" fmla="val 63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BA81F-4FFD-418E-BE4A-EF6E8A8E3E4A}">
      <dsp:nvSpPr>
        <dsp:cNvPr id="0" name=""/>
        <dsp:cNvSpPr/>
      </dsp:nvSpPr>
      <dsp:spPr>
        <a:xfrm>
          <a:off x="4837197" y="817031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Patrimônio</a:t>
          </a:r>
          <a:endParaRPr lang="pt-BR" sz="500" kern="1200" dirty="0"/>
        </a:p>
      </dsp:txBody>
      <dsp:txXfrm>
        <a:off x="4837197" y="817031"/>
        <a:ext cx="471753" cy="187600"/>
      </dsp:txXfrm>
    </dsp:sp>
    <dsp:sp modelId="{7294BF9D-FB3C-4D89-8843-10DC05C74DEE}">
      <dsp:nvSpPr>
        <dsp:cNvPr id="0" name=""/>
        <dsp:cNvSpPr/>
      </dsp:nvSpPr>
      <dsp:spPr>
        <a:xfrm>
          <a:off x="5505701" y="473096"/>
          <a:ext cx="530722" cy="4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500" kern="1200" dirty="0" smtClean="0"/>
            <a:t>Comerciais</a:t>
          </a:r>
          <a:endParaRPr lang="pt-BR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500" kern="1200" dirty="0" smtClean="0"/>
            <a:t>Financeiras</a:t>
          </a:r>
          <a:endParaRPr lang="pt-BR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500" kern="1200" dirty="0" smtClean="0"/>
            <a:t>Seguradoras</a:t>
          </a:r>
          <a:endParaRPr lang="pt-BR" sz="500" kern="1200" dirty="0"/>
        </a:p>
      </dsp:txBody>
      <dsp:txXfrm>
        <a:off x="5505701" y="566896"/>
        <a:ext cx="530722" cy="343934"/>
      </dsp:txXfrm>
    </dsp:sp>
    <dsp:sp modelId="{D13CBA54-97D9-4F2C-99BA-B6F3632ED2DE}">
      <dsp:nvSpPr>
        <dsp:cNvPr id="0" name=""/>
        <dsp:cNvSpPr/>
      </dsp:nvSpPr>
      <dsp:spPr>
        <a:xfrm>
          <a:off x="5623639" y="379296"/>
          <a:ext cx="471753" cy="1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5623639" y="379296"/>
        <a:ext cx="471753" cy="18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16EA4E-35FE-41B3-BF27-9AC4E4F62187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A4B258-014D-42ED-8CAF-B7E32F35748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24000" y="1397000"/>
          <a:ext cx="609600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13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Concurso</vt:lpstr>
      <vt:lpstr>Slide 1</vt:lpstr>
    </vt:vector>
  </TitlesOfParts>
  <Company>TCSC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TCSC</dc:creator>
  <cp:lastModifiedBy>TCSC</cp:lastModifiedBy>
  <cp:revision>3</cp:revision>
  <dcterms:created xsi:type="dcterms:W3CDTF">2013-06-24T20:18:09Z</dcterms:created>
  <dcterms:modified xsi:type="dcterms:W3CDTF">2013-06-24T20:40:28Z</dcterms:modified>
</cp:coreProperties>
</file>