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0D515-B394-4E5E-BBD5-E0FCB511FD3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BD21A0-6F94-41F7-90D5-6B869FC9F6C0}">
      <dgm:prSet phldrT="[Texto]"/>
      <dgm:spPr/>
      <dgm:t>
        <a:bodyPr/>
        <a:lstStyle/>
        <a:p>
          <a:r>
            <a:rPr lang="pt-BR" smtClean="0"/>
            <a:t>Proponente</a:t>
          </a:r>
          <a:endParaRPr lang="pt-BR" dirty="0"/>
        </a:p>
      </dgm:t>
    </dgm:pt>
    <dgm:pt modelId="{C4BD1647-B5DF-4943-96FD-EBF6A7A78747}" type="parTrans" cxnId="{183293A5-C650-412F-A78F-EEB55B8D4F1F}">
      <dgm:prSet/>
      <dgm:spPr/>
      <dgm:t>
        <a:bodyPr/>
        <a:lstStyle/>
        <a:p>
          <a:endParaRPr lang="pt-BR"/>
        </a:p>
      </dgm:t>
    </dgm:pt>
    <dgm:pt modelId="{123694AB-2797-44F1-AEE5-0012012D2BCF}" type="sibTrans" cxnId="{183293A5-C650-412F-A78F-EEB55B8D4F1F}">
      <dgm:prSet/>
      <dgm:spPr/>
      <dgm:t>
        <a:bodyPr/>
        <a:lstStyle/>
        <a:p>
          <a:endParaRPr lang="pt-BR"/>
        </a:p>
      </dgm:t>
    </dgm:pt>
    <dgm:pt modelId="{A281B95C-4475-4D16-857C-89E8D492A4C6}">
      <dgm:prSet phldrT="[Texto]"/>
      <dgm:spPr/>
      <dgm:t>
        <a:bodyPr/>
        <a:lstStyle/>
        <a:p>
          <a:r>
            <a:rPr lang="pt-BR" dirty="0" smtClean="0"/>
            <a:t>Resumo</a:t>
          </a:r>
          <a:endParaRPr lang="pt-BR" dirty="0"/>
        </a:p>
      </dgm:t>
    </dgm:pt>
    <dgm:pt modelId="{14F4C526-0E37-4315-84B1-75E87B4FC2E9}" type="parTrans" cxnId="{F7C102F7-4721-4C2B-92B5-AC6D89E9E056}">
      <dgm:prSet/>
      <dgm:spPr/>
      <dgm:t>
        <a:bodyPr/>
        <a:lstStyle/>
        <a:p>
          <a:endParaRPr lang="pt-BR"/>
        </a:p>
      </dgm:t>
    </dgm:pt>
    <dgm:pt modelId="{F15578C6-7A0F-4D36-8AD7-5080F0B130D7}" type="sibTrans" cxnId="{F7C102F7-4721-4C2B-92B5-AC6D89E9E056}">
      <dgm:prSet/>
      <dgm:spPr/>
      <dgm:t>
        <a:bodyPr/>
        <a:lstStyle/>
        <a:p>
          <a:endParaRPr lang="pt-BR"/>
        </a:p>
      </dgm:t>
    </dgm:pt>
    <dgm:pt modelId="{F23555C6-EF7B-4ADF-9BD4-1C45FD16A830}">
      <dgm:prSet phldrT="[Texto]"/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C383191B-83F9-4487-8DD7-5A61A84E2D65}" type="parTrans" cxnId="{7B996CB9-2C16-4EE5-A12B-AA12EC8DCF8D}">
      <dgm:prSet/>
      <dgm:spPr/>
      <dgm:t>
        <a:bodyPr/>
        <a:lstStyle/>
        <a:p>
          <a:endParaRPr lang="pt-BR"/>
        </a:p>
      </dgm:t>
    </dgm:pt>
    <dgm:pt modelId="{9944515E-F7FB-4E78-80F2-9E9B4A0D9AB4}" type="sibTrans" cxnId="{7B996CB9-2C16-4EE5-A12B-AA12EC8DCF8D}">
      <dgm:prSet/>
      <dgm:spPr/>
      <dgm:t>
        <a:bodyPr/>
        <a:lstStyle/>
        <a:p>
          <a:endParaRPr lang="pt-BR"/>
        </a:p>
      </dgm:t>
    </dgm:pt>
    <dgm:pt modelId="{D1F5B3BD-55E9-4FDD-A88A-D6CB9C0CD4FC}">
      <dgm:prSet phldrT="[Texto]"/>
      <dgm:spPr/>
      <dgm:t>
        <a:bodyPr/>
        <a:lstStyle/>
        <a:p>
          <a:r>
            <a:rPr lang="pt-BR" dirty="0" smtClean="0"/>
            <a:t>Endereço</a:t>
          </a:r>
          <a:endParaRPr lang="pt-BR" dirty="0"/>
        </a:p>
      </dgm:t>
    </dgm:pt>
    <dgm:pt modelId="{E9CD2955-7A8A-4F12-9606-FD553A8D606C}" type="parTrans" cxnId="{3D0E6D2A-E69B-4A95-938F-07E998F0739F}">
      <dgm:prSet/>
      <dgm:spPr/>
      <dgm:t>
        <a:bodyPr/>
        <a:lstStyle/>
        <a:p>
          <a:endParaRPr lang="pt-BR"/>
        </a:p>
      </dgm:t>
    </dgm:pt>
    <dgm:pt modelId="{1BFA269B-4E51-4870-B3C1-E83CC8C16BAB}" type="sibTrans" cxnId="{3D0E6D2A-E69B-4A95-938F-07E998F0739F}">
      <dgm:prSet/>
      <dgm:spPr/>
      <dgm:t>
        <a:bodyPr/>
        <a:lstStyle/>
        <a:p>
          <a:endParaRPr lang="pt-BR"/>
        </a:p>
      </dgm:t>
    </dgm:pt>
    <dgm:pt modelId="{58B75F29-680C-4410-A739-8E498379694E}">
      <dgm:prSet phldrT="[Texto]"/>
      <dgm:spPr/>
      <dgm:t>
        <a:bodyPr/>
        <a:lstStyle/>
        <a:p>
          <a:r>
            <a:rPr lang="pt-BR" dirty="0" smtClean="0"/>
            <a:t>Administradores</a:t>
          </a:r>
          <a:endParaRPr lang="pt-BR" dirty="0"/>
        </a:p>
      </dgm:t>
    </dgm:pt>
    <dgm:pt modelId="{9ABB8D34-E158-4D23-A083-DE51FD599D45}" type="parTrans" cxnId="{7D299CE3-CEA8-4FBE-AAE1-40BEC62AED05}">
      <dgm:prSet/>
      <dgm:spPr/>
      <dgm:t>
        <a:bodyPr/>
        <a:lstStyle/>
        <a:p>
          <a:endParaRPr lang="pt-BR"/>
        </a:p>
      </dgm:t>
    </dgm:pt>
    <dgm:pt modelId="{B891F751-7163-4A6A-81E4-3D5E6074F46E}" type="sibTrans" cxnId="{7D299CE3-CEA8-4FBE-AAE1-40BEC62AED05}">
      <dgm:prSet/>
      <dgm:spPr/>
      <dgm:t>
        <a:bodyPr/>
        <a:lstStyle/>
        <a:p>
          <a:endParaRPr lang="pt-BR"/>
        </a:p>
      </dgm:t>
    </dgm:pt>
    <dgm:pt modelId="{9AA52773-3FC7-49C5-A10E-36C75D4E7826}">
      <dgm:prSet phldrT="[Texto]"/>
      <dgm:spPr/>
      <dgm:t>
        <a:bodyPr/>
        <a:lstStyle/>
        <a:p>
          <a:r>
            <a:rPr lang="pt-BR" dirty="0" smtClean="0"/>
            <a:t>Balanço</a:t>
          </a:r>
          <a:endParaRPr lang="pt-BR" dirty="0"/>
        </a:p>
      </dgm:t>
    </dgm:pt>
    <dgm:pt modelId="{CFC8510E-811D-431D-AF98-C5B90B6F57C7}" type="parTrans" cxnId="{3A07E67D-6E91-44BF-B18C-F6B23093EE84}">
      <dgm:prSet/>
      <dgm:spPr/>
      <dgm:t>
        <a:bodyPr/>
        <a:lstStyle/>
        <a:p>
          <a:endParaRPr lang="pt-BR"/>
        </a:p>
      </dgm:t>
    </dgm:pt>
    <dgm:pt modelId="{8D95143E-8FA3-4F0A-A4F4-8B18FF64FEA6}" type="sibTrans" cxnId="{3A07E67D-6E91-44BF-B18C-F6B23093EE84}">
      <dgm:prSet/>
      <dgm:spPr/>
      <dgm:t>
        <a:bodyPr/>
        <a:lstStyle/>
        <a:p>
          <a:endParaRPr lang="pt-BR"/>
        </a:p>
      </dgm:t>
    </dgm:pt>
    <dgm:pt modelId="{FD7032F2-1F8F-48A1-8DB1-F5F2F018BBCB}">
      <dgm:prSet phldrT="[Texto]"/>
      <dgm:spPr/>
      <dgm:t>
        <a:bodyPr/>
        <a:lstStyle/>
        <a:p>
          <a:r>
            <a:rPr lang="pt-BR" dirty="0" smtClean="0"/>
            <a:t>Controle de Capital</a:t>
          </a:r>
          <a:endParaRPr lang="pt-BR" dirty="0"/>
        </a:p>
      </dgm:t>
    </dgm:pt>
    <dgm:pt modelId="{31C36CC3-1F0C-4E4D-BFA7-9419AC1B5140}" type="parTrans" cxnId="{6D4E46B0-E367-4F7E-B051-A9A285BC9C8D}">
      <dgm:prSet/>
      <dgm:spPr/>
      <dgm:t>
        <a:bodyPr/>
        <a:lstStyle/>
        <a:p>
          <a:endParaRPr lang="pt-BR"/>
        </a:p>
      </dgm:t>
    </dgm:pt>
    <dgm:pt modelId="{BDBA8592-1A08-4BC6-9A55-B19B5C32874E}" type="sibTrans" cxnId="{6D4E46B0-E367-4F7E-B051-A9A285BC9C8D}">
      <dgm:prSet/>
      <dgm:spPr/>
      <dgm:t>
        <a:bodyPr/>
        <a:lstStyle/>
        <a:p>
          <a:endParaRPr lang="pt-BR"/>
        </a:p>
      </dgm:t>
    </dgm:pt>
    <dgm:pt modelId="{A5D5F9B5-5B5E-4D18-9B8E-A7877F97A837}">
      <dgm:prSet phldrT="[Texto]"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2358416C-ADEB-487F-995D-0B88B46643C8}" type="parTrans" cxnId="{DB9A6EEB-958F-49B4-B7C5-D25D0FACD5ED}">
      <dgm:prSet/>
      <dgm:spPr/>
      <dgm:t>
        <a:bodyPr/>
        <a:lstStyle/>
        <a:p>
          <a:endParaRPr lang="pt-BR"/>
        </a:p>
      </dgm:t>
    </dgm:pt>
    <dgm:pt modelId="{A18FB266-EBE7-4FA0-9111-221CD1A0CB3B}" type="sibTrans" cxnId="{DB9A6EEB-958F-49B4-B7C5-D25D0FACD5ED}">
      <dgm:prSet/>
      <dgm:spPr/>
      <dgm:t>
        <a:bodyPr/>
        <a:lstStyle/>
        <a:p>
          <a:endParaRPr lang="pt-BR"/>
        </a:p>
      </dgm:t>
    </dgm:pt>
    <dgm:pt modelId="{51952395-8D5E-44AB-B29F-42F22FFAD179}">
      <dgm:prSet phldrT="[Texto]"/>
      <dgm:spPr/>
      <dgm:t>
        <a:bodyPr/>
        <a:lstStyle/>
        <a:p>
          <a:r>
            <a:rPr lang="pt-BR" dirty="0" smtClean="0"/>
            <a:t>Contato na Instituição</a:t>
          </a:r>
          <a:endParaRPr lang="pt-BR" dirty="0"/>
        </a:p>
      </dgm:t>
    </dgm:pt>
    <dgm:pt modelId="{52C1F01D-AF9F-423D-96E6-E61F61A44CF2}" type="parTrans" cxnId="{67212CED-5CE1-48E7-9D47-E8EA19CEC8EC}">
      <dgm:prSet/>
      <dgm:spPr/>
      <dgm:t>
        <a:bodyPr/>
        <a:lstStyle/>
        <a:p>
          <a:endParaRPr lang="pt-BR"/>
        </a:p>
      </dgm:t>
    </dgm:pt>
    <dgm:pt modelId="{54062579-70D2-422B-90C1-72CEA00BFF23}" type="sibTrans" cxnId="{67212CED-5CE1-48E7-9D47-E8EA19CEC8EC}">
      <dgm:prSet/>
      <dgm:spPr/>
      <dgm:t>
        <a:bodyPr/>
        <a:lstStyle/>
        <a:p>
          <a:endParaRPr lang="pt-BR"/>
        </a:p>
      </dgm:t>
    </dgm:pt>
    <dgm:pt modelId="{ECF366FC-0CFE-4006-87E5-D175BC48B8E1}" type="pres">
      <dgm:prSet presAssocID="{8720D515-B394-4E5E-BBD5-E0FCB511FD3F}" presName="Name0" presStyleCnt="0">
        <dgm:presLayoutVars>
          <dgm:dir/>
          <dgm:animLvl val="lvl"/>
          <dgm:resizeHandles val="exact"/>
        </dgm:presLayoutVars>
      </dgm:prSet>
      <dgm:spPr/>
    </dgm:pt>
    <dgm:pt modelId="{28F2E880-E609-46F6-B93F-732168D48B61}" type="pres">
      <dgm:prSet presAssocID="{8720D515-B394-4E5E-BBD5-E0FCB511FD3F}" presName="tSp" presStyleCnt="0"/>
      <dgm:spPr/>
    </dgm:pt>
    <dgm:pt modelId="{12BF1993-97CE-496E-BDDC-846EAC63F097}" type="pres">
      <dgm:prSet presAssocID="{8720D515-B394-4E5E-BBD5-E0FCB511FD3F}" presName="bSp" presStyleCnt="0"/>
      <dgm:spPr/>
    </dgm:pt>
    <dgm:pt modelId="{71EC0B03-8364-40A4-B500-338CDCEB926E}" type="pres">
      <dgm:prSet presAssocID="{8720D515-B394-4E5E-BBD5-E0FCB511FD3F}" presName="process" presStyleCnt="0"/>
      <dgm:spPr/>
    </dgm:pt>
    <dgm:pt modelId="{97298519-188D-4012-BB83-E1BDEC689D2E}" type="pres">
      <dgm:prSet presAssocID="{29BD21A0-6F94-41F7-90D5-6B869FC9F6C0}" presName="composite1" presStyleCnt="0"/>
      <dgm:spPr/>
    </dgm:pt>
    <dgm:pt modelId="{BB39CA97-37FD-42E4-B12A-AE1EACF3F93B}" type="pres">
      <dgm:prSet presAssocID="{29BD21A0-6F94-41F7-90D5-6B869FC9F6C0}" presName="dummyNode1" presStyleLbl="node1" presStyleIdx="0" presStyleCnt="9"/>
      <dgm:spPr/>
    </dgm:pt>
    <dgm:pt modelId="{FC5E884C-E494-4370-B9B6-AE3107E980F3}" type="pres">
      <dgm:prSet presAssocID="{29BD21A0-6F94-41F7-90D5-6B869FC9F6C0}" presName="childNode1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8A2AC3-CA9D-4AA3-A898-AFFFF3F5C3A9}" type="pres">
      <dgm:prSet presAssocID="{29BD21A0-6F94-41F7-90D5-6B869FC9F6C0}" presName="childNode1tx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2193C7-B6EF-4FDC-874B-CEDB25194947}" type="pres">
      <dgm:prSet presAssocID="{29BD21A0-6F94-41F7-90D5-6B869FC9F6C0}" presName="parentNode1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5D438D-FC99-4339-8D12-805C67FC9E8C}" type="pres">
      <dgm:prSet presAssocID="{29BD21A0-6F94-41F7-90D5-6B869FC9F6C0}" presName="connSite1" presStyleCnt="0"/>
      <dgm:spPr/>
    </dgm:pt>
    <dgm:pt modelId="{8C51C67F-02BC-4783-9959-730A95AD0163}" type="pres">
      <dgm:prSet presAssocID="{123694AB-2797-44F1-AEE5-0012012D2BCF}" presName="Name9" presStyleLbl="sibTrans2D1" presStyleIdx="0" presStyleCnt="8"/>
      <dgm:spPr/>
    </dgm:pt>
    <dgm:pt modelId="{510ECA68-1B15-477C-9CF8-ED27EF1D9711}" type="pres">
      <dgm:prSet presAssocID="{A281B95C-4475-4D16-857C-89E8D492A4C6}" presName="composite2" presStyleCnt="0"/>
      <dgm:spPr/>
    </dgm:pt>
    <dgm:pt modelId="{8F232C75-3E0E-4275-BA9C-08848368A057}" type="pres">
      <dgm:prSet presAssocID="{A281B95C-4475-4D16-857C-89E8D492A4C6}" presName="dummyNode2" presStyleLbl="node1" presStyleIdx="0" presStyleCnt="9"/>
      <dgm:spPr/>
    </dgm:pt>
    <dgm:pt modelId="{168063AC-E590-4D32-9288-BA7DB8C36DFE}" type="pres">
      <dgm:prSet presAssocID="{A281B95C-4475-4D16-857C-89E8D492A4C6}" presName="childNode2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90BC83-E163-4179-A29D-41AB4F07D185}" type="pres">
      <dgm:prSet presAssocID="{A281B95C-4475-4D16-857C-89E8D492A4C6}" presName="childNode2tx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E6830A-1215-4E24-B71F-C8C55B88CA71}" type="pres">
      <dgm:prSet presAssocID="{A281B95C-4475-4D16-857C-89E8D492A4C6}" presName="parentNode2" presStyleLbl="node1" presStyleIdx="1" presStyleCnt="9">
        <dgm:presLayoutVars>
          <dgm:chMax val="0"/>
          <dgm:bulletEnabled val="1"/>
        </dgm:presLayoutVars>
      </dgm:prSet>
      <dgm:spPr/>
    </dgm:pt>
    <dgm:pt modelId="{0059B555-A559-4EDA-838E-4E08D0BFD76B}" type="pres">
      <dgm:prSet presAssocID="{A281B95C-4475-4D16-857C-89E8D492A4C6}" presName="connSite2" presStyleCnt="0"/>
      <dgm:spPr/>
    </dgm:pt>
    <dgm:pt modelId="{C1552354-88E2-4D18-A88A-6CD2D6F0D519}" type="pres">
      <dgm:prSet presAssocID="{F15578C6-7A0F-4D36-8AD7-5080F0B130D7}" presName="Name18" presStyleLbl="sibTrans2D1" presStyleIdx="1" presStyleCnt="8"/>
      <dgm:spPr/>
    </dgm:pt>
    <dgm:pt modelId="{14EE0328-53EA-4D0C-9423-D7F2EF5AFA05}" type="pres">
      <dgm:prSet presAssocID="{F23555C6-EF7B-4ADF-9BD4-1C45FD16A830}" presName="composite1" presStyleCnt="0"/>
      <dgm:spPr/>
    </dgm:pt>
    <dgm:pt modelId="{C606B9AB-EADD-41A0-A42D-242E3FA18A67}" type="pres">
      <dgm:prSet presAssocID="{F23555C6-EF7B-4ADF-9BD4-1C45FD16A830}" presName="dummyNode1" presStyleLbl="node1" presStyleIdx="1" presStyleCnt="9"/>
      <dgm:spPr/>
    </dgm:pt>
    <dgm:pt modelId="{DD71BF39-DB1B-44A1-ADAE-908BAA946D1D}" type="pres">
      <dgm:prSet presAssocID="{F23555C6-EF7B-4ADF-9BD4-1C45FD16A830}" presName="childNode1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29CC8-536B-42E1-A8AF-80CA6E63B76A}" type="pres">
      <dgm:prSet presAssocID="{F23555C6-EF7B-4ADF-9BD4-1C45FD16A830}" presName="childNode1tx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C259DF-0551-421C-930F-45C41C176006}" type="pres">
      <dgm:prSet presAssocID="{F23555C6-EF7B-4ADF-9BD4-1C45FD16A830}" presName="parentNode1" presStyleLbl="node1" presStyleIdx="2" presStyleCnt="9">
        <dgm:presLayoutVars>
          <dgm:chMax val="1"/>
          <dgm:bulletEnabled val="1"/>
        </dgm:presLayoutVars>
      </dgm:prSet>
      <dgm:spPr/>
    </dgm:pt>
    <dgm:pt modelId="{84F01378-3D2A-4F24-96B9-B6AAE390CAD1}" type="pres">
      <dgm:prSet presAssocID="{F23555C6-EF7B-4ADF-9BD4-1C45FD16A830}" presName="connSite1" presStyleCnt="0"/>
      <dgm:spPr/>
    </dgm:pt>
    <dgm:pt modelId="{D36A2AD3-2DD6-400C-B9F7-A7DD20B7B157}" type="pres">
      <dgm:prSet presAssocID="{9944515E-F7FB-4E78-80F2-9E9B4A0D9AB4}" presName="Name9" presStyleLbl="sibTrans2D1" presStyleIdx="2" presStyleCnt="8"/>
      <dgm:spPr/>
    </dgm:pt>
    <dgm:pt modelId="{667AEC8C-8788-48C2-9EA3-23D10A818B3B}" type="pres">
      <dgm:prSet presAssocID="{D1F5B3BD-55E9-4FDD-A88A-D6CB9C0CD4FC}" presName="composite2" presStyleCnt="0"/>
      <dgm:spPr/>
    </dgm:pt>
    <dgm:pt modelId="{2D31B03F-9DD8-4A82-92F8-BFC22F1C7325}" type="pres">
      <dgm:prSet presAssocID="{D1F5B3BD-55E9-4FDD-A88A-D6CB9C0CD4FC}" presName="dummyNode2" presStyleLbl="node1" presStyleIdx="2" presStyleCnt="9"/>
      <dgm:spPr/>
    </dgm:pt>
    <dgm:pt modelId="{EE6AEBD6-AECE-4255-8DBA-40A238268814}" type="pres">
      <dgm:prSet presAssocID="{D1F5B3BD-55E9-4FDD-A88A-D6CB9C0CD4FC}" presName="childNode2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CCD68C-E307-46EB-B131-B11F5539FBF6}" type="pres">
      <dgm:prSet presAssocID="{D1F5B3BD-55E9-4FDD-A88A-D6CB9C0CD4FC}" presName="childNode2tx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153CDC-7356-48EA-85FC-21DEFF2D5E0B}" type="pres">
      <dgm:prSet presAssocID="{D1F5B3BD-55E9-4FDD-A88A-D6CB9C0CD4FC}" presName="parentNode2" presStyleLbl="node1" presStyleIdx="3" presStyleCnt="9">
        <dgm:presLayoutVars>
          <dgm:chMax val="0"/>
          <dgm:bulletEnabled val="1"/>
        </dgm:presLayoutVars>
      </dgm:prSet>
      <dgm:spPr/>
    </dgm:pt>
    <dgm:pt modelId="{581CFBFD-1D39-4733-ABD5-B8F16BC749AE}" type="pres">
      <dgm:prSet presAssocID="{D1F5B3BD-55E9-4FDD-A88A-D6CB9C0CD4FC}" presName="connSite2" presStyleCnt="0"/>
      <dgm:spPr/>
    </dgm:pt>
    <dgm:pt modelId="{E6D47F34-8C65-4AF4-B17C-C7E907C4F205}" type="pres">
      <dgm:prSet presAssocID="{1BFA269B-4E51-4870-B3C1-E83CC8C16BAB}" presName="Name18" presStyleLbl="sibTrans2D1" presStyleIdx="3" presStyleCnt="8"/>
      <dgm:spPr/>
    </dgm:pt>
    <dgm:pt modelId="{F3700C1D-05EB-4661-A52C-AC3A0699AF74}" type="pres">
      <dgm:prSet presAssocID="{58B75F29-680C-4410-A739-8E498379694E}" presName="composite1" presStyleCnt="0"/>
      <dgm:spPr/>
    </dgm:pt>
    <dgm:pt modelId="{84C0C817-0487-4E98-99C0-44D8306E4E1E}" type="pres">
      <dgm:prSet presAssocID="{58B75F29-680C-4410-A739-8E498379694E}" presName="dummyNode1" presStyleLbl="node1" presStyleIdx="3" presStyleCnt="9"/>
      <dgm:spPr/>
    </dgm:pt>
    <dgm:pt modelId="{75878A4D-BAAC-4764-BBA0-0793916672DD}" type="pres">
      <dgm:prSet presAssocID="{58B75F29-680C-4410-A739-8E498379694E}" presName="childNode1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80B2C-714B-47C6-90E0-3E290EC09398}" type="pres">
      <dgm:prSet presAssocID="{58B75F29-680C-4410-A739-8E498379694E}" presName="childNode1tx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E46243-7779-4784-8828-862F05E3BEE6}" type="pres">
      <dgm:prSet presAssocID="{58B75F29-680C-4410-A739-8E498379694E}" presName="parentNode1" presStyleLbl="node1" presStyleIdx="4" presStyleCnt="9">
        <dgm:presLayoutVars>
          <dgm:chMax val="1"/>
          <dgm:bulletEnabled val="1"/>
        </dgm:presLayoutVars>
      </dgm:prSet>
      <dgm:spPr/>
    </dgm:pt>
    <dgm:pt modelId="{3B10E960-9A29-4A5E-81DB-B917654E1D7D}" type="pres">
      <dgm:prSet presAssocID="{58B75F29-680C-4410-A739-8E498379694E}" presName="connSite1" presStyleCnt="0"/>
      <dgm:spPr/>
    </dgm:pt>
    <dgm:pt modelId="{170C1AE4-0050-45C9-863D-86E6906FCF64}" type="pres">
      <dgm:prSet presAssocID="{B891F751-7163-4A6A-81E4-3D5E6074F46E}" presName="Name9" presStyleLbl="sibTrans2D1" presStyleIdx="4" presStyleCnt="8"/>
      <dgm:spPr/>
    </dgm:pt>
    <dgm:pt modelId="{7CEDA8A1-6CAB-40FB-A52F-8F6ABCD3B816}" type="pres">
      <dgm:prSet presAssocID="{9AA52773-3FC7-49C5-A10E-36C75D4E7826}" presName="composite2" presStyleCnt="0"/>
      <dgm:spPr/>
    </dgm:pt>
    <dgm:pt modelId="{863BF55B-32DB-491C-A21F-0FD4A9DC93D8}" type="pres">
      <dgm:prSet presAssocID="{9AA52773-3FC7-49C5-A10E-36C75D4E7826}" presName="dummyNode2" presStyleLbl="node1" presStyleIdx="4" presStyleCnt="9"/>
      <dgm:spPr/>
    </dgm:pt>
    <dgm:pt modelId="{F96E857A-CA01-44E6-95C5-6834877F2943}" type="pres">
      <dgm:prSet presAssocID="{9AA52773-3FC7-49C5-A10E-36C75D4E7826}" presName="childNode2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20DA10-7B6C-444F-8106-1500D401F032}" type="pres">
      <dgm:prSet presAssocID="{9AA52773-3FC7-49C5-A10E-36C75D4E7826}" presName="childNode2tx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53AE57-F45B-4BF7-A1F4-B71783D6C1DC}" type="pres">
      <dgm:prSet presAssocID="{9AA52773-3FC7-49C5-A10E-36C75D4E7826}" presName="parentNode2" presStyleLbl="node1" presStyleIdx="5" presStyleCnt="9">
        <dgm:presLayoutVars>
          <dgm:chMax val="0"/>
          <dgm:bulletEnabled val="1"/>
        </dgm:presLayoutVars>
      </dgm:prSet>
      <dgm:spPr/>
    </dgm:pt>
    <dgm:pt modelId="{CD95906F-BD4E-4282-87F5-F2F1117DFBC4}" type="pres">
      <dgm:prSet presAssocID="{9AA52773-3FC7-49C5-A10E-36C75D4E7826}" presName="connSite2" presStyleCnt="0"/>
      <dgm:spPr/>
    </dgm:pt>
    <dgm:pt modelId="{574F535F-E483-4D84-9633-26EFFE44AE57}" type="pres">
      <dgm:prSet presAssocID="{8D95143E-8FA3-4F0A-A4F4-8B18FF64FEA6}" presName="Name18" presStyleLbl="sibTrans2D1" presStyleIdx="5" presStyleCnt="8"/>
      <dgm:spPr/>
    </dgm:pt>
    <dgm:pt modelId="{CDB689B6-FE4A-41A0-876D-112C981C2373}" type="pres">
      <dgm:prSet presAssocID="{FD7032F2-1F8F-48A1-8DB1-F5F2F018BBCB}" presName="composite1" presStyleCnt="0"/>
      <dgm:spPr/>
    </dgm:pt>
    <dgm:pt modelId="{A589CFC5-48D3-4E58-BB9B-AC5DDD1A6725}" type="pres">
      <dgm:prSet presAssocID="{FD7032F2-1F8F-48A1-8DB1-F5F2F018BBCB}" presName="dummyNode1" presStyleLbl="node1" presStyleIdx="5" presStyleCnt="9"/>
      <dgm:spPr/>
    </dgm:pt>
    <dgm:pt modelId="{CE0355CD-EE3A-4C80-833A-5C6311651047}" type="pres">
      <dgm:prSet presAssocID="{FD7032F2-1F8F-48A1-8DB1-F5F2F018BBCB}" presName="childNode1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F2038F-726F-4A7F-B5FE-19E635A29E77}" type="pres">
      <dgm:prSet presAssocID="{FD7032F2-1F8F-48A1-8DB1-F5F2F018BBCB}" presName="childNode1tx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B6FCCC-6C22-40C9-8589-F28F55307DD3}" type="pres">
      <dgm:prSet presAssocID="{FD7032F2-1F8F-48A1-8DB1-F5F2F018BBCB}" presName="parentNode1" presStyleLbl="node1" presStyleIdx="6" presStyleCnt="9">
        <dgm:presLayoutVars>
          <dgm:chMax val="1"/>
          <dgm:bulletEnabled val="1"/>
        </dgm:presLayoutVars>
      </dgm:prSet>
      <dgm:spPr/>
    </dgm:pt>
    <dgm:pt modelId="{F6E81032-1411-4A21-9683-50F8D3C8BB27}" type="pres">
      <dgm:prSet presAssocID="{FD7032F2-1F8F-48A1-8DB1-F5F2F018BBCB}" presName="connSite1" presStyleCnt="0"/>
      <dgm:spPr/>
    </dgm:pt>
    <dgm:pt modelId="{9AF27EE1-0904-4465-A064-146EBD4AAFA8}" type="pres">
      <dgm:prSet presAssocID="{BDBA8592-1A08-4BC6-9A55-B19B5C32874E}" presName="Name9" presStyleLbl="sibTrans2D1" presStyleIdx="6" presStyleCnt="8"/>
      <dgm:spPr/>
    </dgm:pt>
    <dgm:pt modelId="{348C5906-229D-4C50-BD20-378844138D74}" type="pres">
      <dgm:prSet presAssocID="{A5D5F9B5-5B5E-4D18-9B8E-A7877F97A837}" presName="composite2" presStyleCnt="0"/>
      <dgm:spPr/>
    </dgm:pt>
    <dgm:pt modelId="{04ECB4D9-501A-4AF4-B7A4-09D77B7A799C}" type="pres">
      <dgm:prSet presAssocID="{A5D5F9B5-5B5E-4D18-9B8E-A7877F97A837}" presName="dummyNode2" presStyleLbl="node1" presStyleIdx="6" presStyleCnt="9"/>
      <dgm:spPr/>
    </dgm:pt>
    <dgm:pt modelId="{19AFB0E0-8790-40A8-9091-8457EF69F8B1}" type="pres">
      <dgm:prSet presAssocID="{A5D5F9B5-5B5E-4D18-9B8E-A7877F97A837}" presName="childNode2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FE130C-A36D-46A9-9762-C0ABAFADD969}" type="pres">
      <dgm:prSet presAssocID="{A5D5F9B5-5B5E-4D18-9B8E-A7877F97A837}" presName="childNode2tx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2D08F2-0672-43E5-B2B4-EE072130447F}" type="pres">
      <dgm:prSet presAssocID="{A5D5F9B5-5B5E-4D18-9B8E-A7877F97A837}" presName="parentNode2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CDC36B-AC90-418B-BD83-3877059726A0}" type="pres">
      <dgm:prSet presAssocID="{A5D5F9B5-5B5E-4D18-9B8E-A7877F97A837}" presName="connSite2" presStyleCnt="0"/>
      <dgm:spPr/>
    </dgm:pt>
    <dgm:pt modelId="{FCCEC5A1-9E45-4151-A360-64A6727E9693}" type="pres">
      <dgm:prSet presAssocID="{A18FB266-EBE7-4FA0-9111-221CD1A0CB3B}" presName="Name18" presStyleLbl="sibTrans2D1" presStyleIdx="7" presStyleCnt="8"/>
      <dgm:spPr/>
    </dgm:pt>
    <dgm:pt modelId="{91F5A09F-DCDA-40AF-BD45-BBA61496AF02}" type="pres">
      <dgm:prSet presAssocID="{51952395-8D5E-44AB-B29F-42F22FFAD179}" presName="composite1" presStyleCnt="0"/>
      <dgm:spPr/>
    </dgm:pt>
    <dgm:pt modelId="{B43BEA9A-2842-443B-AF0E-B7F58D47618C}" type="pres">
      <dgm:prSet presAssocID="{51952395-8D5E-44AB-B29F-42F22FFAD179}" presName="dummyNode1" presStyleLbl="node1" presStyleIdx="7" presStyleCnt="9"/>
      <dgm:spPr/>
    </dgm:pt>
    <dgm:pt modelId="{D8B88619-E84C-4851-9669-5C6E0D46A347}" type="pres">
      <dgm:prSet presAssocID="{51952395-8D5E-44AB-B29F-42F22FFAD179}" presName="childNode1" presStyleLbl="bgAcc1" presStyleIdx="8" presStyleCnt="9">
        <dgm:presLayoutVars>
          <dgm:bulletEnabled val="1"/>
        </dgm:presLayoutVars>
      </dgm:prSet>
      <dgm:spPr/>
    </dgm:pt>
    <dgm:pt modelId="{473757ED-09C8-473F-BE64-C31CD2503D68}" type="pres">
      <dgm:prSet presAssocID="{51952395-8D5E-44AB-B29F-42F22FFAD179}" presName="childNode1tx" presStyleLbl="bgAcc1" presStyleIdx="8" presStyleCnt="9">
        <dgm:presLayoutVars>
          <dgm:bulletEnabled val="1"/>
        </dgm:presLayoutVars>
      </dgm:prSet>
      <dgm:spPr/>
    </dgm:pt>
    <dgm:pt modelId="{63D83445-CB10-4B6D-B45B-27D0A81382C6}" type="pres">
      <dgm:prSet presAssocID="{51952395-8D5E-44AB-B29F-42F22FFAD179}" presName="parentNode1" presStyleLbl="node1" presStyleIdx="8" presStyleCnt="9">
        <dgm:presLayoutVars>
          <dgm:chMax val="1"/>
          <dgm:bulletEnabled val="1"/>
        </dgm:presLayoutVars>
      </dgm:prSet>
      <dgm:spPr/>
    </dgm:pt>
    <dgm:pt modelId="{104A1B63-B8BD-4AFB-9315-9AE84ECCE074}" type="pres">
      <dgm:prSet presAssocID="{51952395-8D5E-44AB-B29F-42F22FFAD179}" presName="connSite1" presStyleCnt="0"/>
      <dgm:spPr/>
    </dgm:pt>
  </dgm:ptLst>
  <dgm:cxnLst>
    <dgm:cxn modelId="{3B4D76AC-F81D-4392-A39E-9A7C0CD9477F}" type="presOf" srcId="{8D95143E-8FA3-4F0A-A4F4-8B18FF64FEA6}" destId="{574F535F-E483-4D84-9633-26EFFE44AE57}" srcOrd="0" destOrd="0" presId="urn:microsoft.com/office/officeart/2005/8/layout/hProcess4"/>
    <dgm:cxn modelId="{1AA66D16-2AFF-47E0-B60B-8295EB52474E}" type="presOf" srcId="{9944515E-F7FB-4E78-80F2-9E9B4A0D9AB4}" destId="{D36A2AD3-2DD6-400C-B9F7-A7DD20B7B157}" srcOrd="0" destOrd="0" presId="urn:microsoft.com/office/officeart/2005/8/layout/hProcess4"/>
    <dgm:cxn modelId="{3A07E67D-6E91-44BF-B18C-F6B23093EE84}" srcId="{8720D515-B394-4E5E-BBD5-E0FCB511FD3F}" destId="{9AA52773-3FC7-49C5-A10E-36C75D4E7826}" srcOrd="5" destOrd="0" parTransId="{CFC8510E-811D-431D-AF98-C5B90B6F57C7}" sibTransId="{8D95143E-8FA3-4F0A-A4F4-8B18FF64FEA6}"/>
    <dgm:cxn modelId="{406C08B7-1DD5-4DFF-A5FE-BD1685C0E84E}" type="presOf" srcId="{58B75F29-680C-4410-A739-8E498379694E}" destId="{26E46243-7779-4784-8828-862F05E3BEE6}" srcOrd="0" destOrd="0" presId="urn:microsoft.com/office/officeart/2005/8/layout/hProcess4"/>
    <dgm:cxn modelId="{67212CED-5CE1-48E7-9D47-E8EA19CEC8EC}" srcId="{8720D515-B394-4E5E-BBD5-E0FCB511FD3F}" destId="{51952395-8D5E-44AB-B29F-42F22FFAD179}" srcOrd="8" destOrd="0" parTransId="{52C1F01D-AF9F-423D-96E6-E61F61A44CF2}" sibTransId="{54062579-70D2-422B-90C1-72CEA00BFF23}"/>
    <dgm:cxn modelId="{BA319A5B-4BE7-4A2E-A3C1-6537EE756BC8}" type="presOf" srcId="{F15578C6-7A0F-4D36-8AD7-5080F0B130D7}" destId="{C1552354-88E2-4D18-A88A-6CD2D6F0D519}" srcOrd="0" destOrd="0" presId="urn:microsoft.com/office/officeart/2005/8/layout/hProcess4"/>
    <dgm:cxn modelId="{3D0E6D2A-E69B-4A95-938F-07E998F0739F}" srcId="{8720D515-B394-4E5E-BBD5-E0FCB511FD3F}" destId="{D1F5B3BD-55E9-4FDD-A88A-D6CB9C0CD4FC}" srcOrd="3" destOrd="0" parTransId="{E9CD2955-7A8A-4F12-9606-FD553A8D606C}" sibTransId="{1BFA269B-4E51-4870-B3C1-E83CC8C16BAB}"/>
    <dgm:cxn modelId="{4DEA38D0-9D10-44C4-A8CB-C79438EB29AB}" type="presOf" srcId="{1BFA269B-4E51-4870-B3C1-E83CC8C16BAB}" destId="{E6D47F34-8C65-4AF4-B17C-C7E907C4F205}" srcOrd="0" destOrd="0" presId="urn:microsoft.com/office/officeart/2005/8/layout/hProcess4"/>
    <dgm:cxn modelId="{DB9A6EEB-958F-49B4-B7C5-D25D0FACD5ED}" srcId="{8720D515-B394-4E5E-BBD5-E0FCB511FD3F}" destId="{A5D5F9B5-5B5E-4D18-9B8E-A7877F97A837}" srcOrd="7" destOrd="0" parTransId="{2358416C-ADEB-487F-995D-0B88B46643C8}" sibTransId="{A18FB266-EBE7-4FA0-9111-221CD1A0CB3B}"/>
    <dgm:cxn modelId="{8A51762C-76DB-4043-A3E1-8720A2018512}" type="presOf" srcId="{A5D5F9B5-5B5E-4D18-9B8E-A7877F97A837}" destId="{A52D08F2-0672-43E5-B2B4-EE072130447F}" srcOrd="0" destOrd="0" presId="urn:microsoft.com/office/officeart/2005/8/layout/hProcess4"/>
    <dgm:cxn modelId="{155287AD-5CC5-45BD-AE92-6F43E5D22D8D}" type="presOf" srcId="{D1F5B3BD-55E9-4FDD-A88A-D6CB9C0CD4FC}" destId="{7C153CDC-7356-48EA-85FC-21DEFF2D5E0B}" srcOrd="0" destOrd="0" presId="urn:microsoft.com/office/officeart/2005/8/layout/hProcess4"/>
    <dgm:cxn modelId="{CA8B0B09-A9ED-415C-8B8F-166C34459CE3}" type="presOf" srcId="{BDBA8592-1A08-4BC6-9A55-B19B5C32874E}" destId="{9AF27EE1-0904-4465-A064-146EBD4AAFA8}" srcOrd="0" destOrd="0" presId="urn:microsoft.com/office/officeart/2005/8/layout/hProcess4"/>
    <dgm:cxn modelId="{6D4E46B0-E367-4F7E-B051-A9A285BC9C8D}" srcId="{8720D515-B394-4E5E-BBD5-E0FCB511FD3F}" destId="{FD7032F2-1F8F-48A1-8DB1-F5F2F018BBCB}" srcOrd="6" destOrd="0" parTransId="{31C36CC3-1F0C-4E4D-BFA7-9419AC1B5140}" sibTransId="{BDBA8592-1A08-4BC6-9A55-B19B5C32874E}"/>
    <dgm:cxn modelId="{40501F06-7421-4630-9DBE-BAD69E1F987A}" type="presOf" srcId="{B891F751-7163-4A6A-81E4-3D5E6074F46E}" destId="{170C1AE4-0050-45C9-863D-86E6906FCF64}" srcOrd="0" destOrd="0" presId="urn:microsoft.com/office/officeart/2005/8/layout/hProcess4"/>
    <dgm:cxn modelId="{7D299CE3-CEA8-4FBE-AAE1-40BEC62AED05}" srcId="{8720D515-B394-4E5E-BBD5-E0FCB511FD3F}" destId="{58B75F29-680C-4410-A739-8E498379694E}" srcOrd="4" destOrd="0" parTransId="{9ABB8D34-E158-4D23-A083-DE51FD599D45}" sibTransId="{B891F751-7163-4A6A-81E4-3D5E6074F46E}"/>
    <dgm:cxn modelId="{F7C102F7-4721-4C2B-92B5-AC6D89E9E056}" srcId="{8720D515-B394-4E5E-BBD5-E0FCB511FD3F}" destId="{A281B95C-4475-4D16-857C-89E8D492A4C6}" srcOrd="1" destOrd="0" parTransId="{14F4C526-0E37-4315-84B1-75E87B4FC2E9}" sibTransId="{F15578C6-7A0F-4D36-8AD7-5080F0B130D7}"/>
    <dgm:cxn modelId="{0C6B957B-F829-48EE-9AFE-311395A5A239}" type="presOf" srcId="{8720D515-B394-4E5E-BBD5-E0FCB511FD3F}" destId="{ECF366FC-0CFE-4006-87E5-D175BC48B8E1}" srcOrd="0" destOrd="0" presId="urn:microsoft.com/office/officeart/2005/8/layout/hProcess4"/>
    <dgm:cxn modelId="{97E41DE1-82EC-45A4-AC13-FBF66E0C4F20}" type="presOf" srcId="{A281B95C-4475-4D16-857C-89E8D492A4C6}" destId="{18E6830A-1215-4E24-B71F-C8C55B88CA71}" srcOrd="0" destOrd="0" presId="urn:microsoft.com/office/officeart/2005/8/layout/hProcess4"/>
    <dgm:cxn modelId="{9E82F8C9-475D-436B-9B4A-6293DAF00CC9}" type="presOf" srcId="{29BD21A0-6F94-41F7-90D5-6B869FC9F6C0}" destId="{772193C7-B6EF-4FDC-874B-CEDB25194947}" srcOrd="0" destOrd="0" presId="urn:microsoft.com/office/officeart/2005/8/layout/hProcess4"/>
    <dgm:cxn modelId="{B9E39F7E-856A-4F8C-BFAA-A98DD308F790}" type="presOf" srcId="{9AA52773-3FC7-49C5-A10E-36C75D4E7826}" destId="{2853AE57-F45B-4BF7-A1F4-B71783D6C1DC}" srcOrd="0" destOrd="0" presId="urn:microsoft.com/office/officeart/2005/8/layout/hProcess4"/>
    <dgm:cxn modelId="{183293A5-C650-412F-A78F-EEB55B8D4F1F}" srcId="{8720D515-B394-4E5E-BBD5-E0FCB511FD3F}" destId="{29BD21A0-6F94-41F7-90D5-6B869FC9F6C0}" srcOrd="0" destOrd="0" parTransId="{C4BD1647-B5DF-4943-96FD-EBF6A7A78747}" sibTransId="{123694AB-2797-44F1-AEE5-0012012D2BCF}"/>
    <dgm:cxn modelId="{42728674-E778-451E-A23F-252A15EB0565}" type="presOf" srcId="{FD7032F2-1F8F-48A1-8DB1-F5F2F018BBCB}" destId="{6DB6FCCC-6C22-40C9-8589-F28F55307DD3}" srcOrd="0" destOrd="0" presId="urn:microsoft.com/office/officeart/2005/8/layout/hProcess4"/>
    <dgm:cxn modelId="{64BE389D-1194-422A-B943-F9E2F7D70F71}" type="presOf" srcId="{51952395-8D5E-44AB-B29F-42F22FFAD179}" destId="{63D83445-CB10-4B6D-B45B-27D0A81382C6}" srcOrd="0" destOrd="0" presId="urn:microsoft.com/office/officeart/2005/8/layout/hProcess4"/>
    <dgm:cxn modelId="{BAA176CD-6DDB-46FC-AEF5-E8AD5061502E}" type="presOf" srcId="{F23555C6-EF7B-4ADF-9BD4-1C45FD16A830}" destId="{D2C259DF-0551-421C-930F-45C41C176006}" srcOrd="0" destOrd="0" presId="urn:microsoft.com/office/officeart/2005/8/layout/hProcess4"/>
    <dgm:cxn modelId="{7B996CB9-2C16-4EE5-A12B-AA12EC8DCF8D}" srcId="{8720D515-B394-4E5E-BBD5-E0FCB511FD3F}" destId="{F23555C6-EF7B-4ADF-9BD4-1C45FD16A830}" srcOrd="2" destOrd="0" parTransId="{C383191B-83F9-4487-8DD7-5A61A84E2D65}" sibTransId="{9944515E-F7FB-4E78-80F2-9E9B4A0D9AB4}"/>
    <dgm:cxn modelId="{47029814-84D7-4ACA-A5C0-12040B3B9D0D}" type="presOf" srcId="{A18FB266-EBE7-4FA0-9111-221CD1A0CB3B}" destId="{FCCEC5A1-9E45-4151-A360-64A6727E9693}" srcOrd="0" destOrd="0" presId="urn:microsoft.com/office/officeart/2005/8/layout/hProcess4"/>
    <dgm:cxn modelId="{086BE218-4D24-4385-A78D-F7539647CBD3}" type="presOf" srcId="{123694AB-2797-44F1-AEE5-0012012D2BCF}" destId="{8C51C67F-02BC-4783-9959-730A95AD0163}" srcOrd="0" destOrd="0" presId="urn:microsoft.com/office/officeart/2005/8/layout/hProcess4"/>
    <dgm:cxn modelId="{C010C8B6-5804-46CB-A939-3941E51DBDF8}" type="presParOf" srcId="{ECF366FC-0CFE-4006-87E5-D175BC48B8E1}" destId="{28F2E880-E609-46F6-B93F-732168D48B61}" srcOrd="0" destOrd="0" presId="urn:microsoft.com/office/officeart/2005/8/layout/hProcess4"/>
    <dgm:cxn modelId="{1ACA8DE3-1903-4EE3-BEB5-C33E43FD6891}" type="presParOf" srcId="{ECF366FC-0CFE-4006-87E5-D175BC48B8E1}" destId="{12BF1993-97CE-496E-BDDC-846EAC63F097}" srcOrd="1" destOrd="0" presId="urn:microsoft.com/office/officeart/2005/8/layout/hProcess4"/>
    <dgm:cxn modelId="{DE528039-A476-43B2-80DE-DD6244A7691B}" type="presParOf" srcId="{ECF366FC-0CFE-4006-87E5-D175BC48B8E1}" destId="{71EC0B03-8364-40A4-B500-338CDCEB926E}" srcOrd="2" destOrd="0" presId="urn:microsoft.com/office/officeart/2005/8/layout/hProcess4"/>
    <dgm:cxn modelId="{3E773496-C014-4F23-9ADF-2FD25D66CCDB}" type="presParOf" srcId="{71EC0B03-8364-40A4-B500-338CDCEB926E}" destId="{97298519-188D-4012-BB83-E1BDEC689D2E}" srcOrd="0" destOrd="0" presId="urn:microsoft.com/office/officeart/2005/8/layout/hProcess4"/>
    <dgm:cxn modelId="{7CD07F60-A2E4-4872-9956-D2FD1E2741D5}" type="presParOf" srcId="{97298519-188D-4012-BB83-E1BDEC689D2E}" destId="{BB39CA97-37FD-42E4-B12A-AE1EACF3F93B}" srcOrd="0" destOrd="0" presId="urn:microsoft.com/office/officeart/2005/8/layout/hProcess4"/>
    <dgm:cxn modelId="{B45897A3-C0C2-4553-886C-31F52295AB7E}" type="presParOf" srcId="{97298519-188D-4012-BB83-E1BDEC689D2E}" destId="{FC5E884C-E494-4370-B9B6-AE3107E980F3}" srcOrd="1" destOrd="0" presId="urn:microsoft.com/office/officeart/2005/8/layout/hProcess4"/>
    <dgm:cxn modelId="{04DDCC60-8E8D-44B9-A8CD-E9EA75A721A6}" type="presParOf" srcId="{97298519-188D-4012-BB83-E1BDEC689D2E}" destId="{028A2AC3-CA9D-4AA3-A898-AFFFF3F5C3A9}" srcOrd="2" destOrd="0" presId="urn:microsoft.com/office/officeart/2005/8/layout/hProcess4"/>
    <dgm:cxn modelId="{A26AE563-68A3-46C7-BE59-E95B7BE39A0F}" type="presParOf" srcId="{97298519-188D-4012-BB83-E1BDEC689D2E}" destId="{772193C7-B6EF-4FDC-874B-CEDB25194947}" srcOrd="3" destOrd="0" presId="urn:microsoft.com/office/officeart/2005/8/layout/hProcess4"/>
    <dgm:cxn modelId="{ADD18BD1-1FB8-4C53-8C20-3F8D3B67C8D1}" type="presParOf" srcId="{97298519-188D-4012-BB83-E1BDEC689D2E}" destId="{D95D438D-FC99-4339-8D12-805C67FC9E8C}" srcOrd="4" destOrd="0" presId="urn:microsoft.com/office/officeart/2005/8/layout/hProcess4"/>
    <dgm:cxn modelId="{6935CA0E-CBDF-4E92-964E-8E1AA7ECC85D}" type="presParOf" srcId="{71EC0B03-8364-40A4-B500-338CDCEB926E}" destId="{8C51C67F-02BC-4783-9959-730A95AD0163}" srcOrd="1" destOrd="0" presId="urn:microsoft.com/office/officeart/2005/8/layout/hProcess4"/>
    <dgm:cxn modelId="{748FD520-2138-487E-B117-459C5E5F3350}" type="presParOf" srcId="{71EC0B03-8364-40A4-B500-338CDCEB926E}" destId="{510ECA68-1B15-477C-9CF8-ED27EF1D9711}" srcOrd="2" destOrd="0" presId="urn:microsoft.com/office/officeart/2005/8/layout/hProcess4"/>
    <dgm:cxn modelId="{D5A5D17B-92D6-4CDD-9A00-EA9DAE3D6087}" type="presParOf" srcId="{510ECA68-1B15-477C-9CF8-ED27EF1D9711}" destId="{8F232C75-3E0E-4275-BA9C-08848368A057}" srcOrd="0" destOrd="0" presId="urn:microsoft.com/office/officeart/2005/8/layout/hProcess4"/>
    <dgm:cxn modelId="{519AC34D-3625-4B7F-906B-F1596575D877}" type="presParOf" srcId="{510ECA68-1B15-477C-9CF8-ED27EF1D9711}" destId="{168063AC-E590-4D32-9288-BA7DB8C36DFE}" srcOrd="1" destOrd="0" presId="urn:microsoft.com/office/officeart/2005/8/layout/hProcess4"/>
    <dgm:cxn modelId="{5FC64F65-DD04-40AF-837C-EF3F666E2FCB}" type="presParOf" srcId="{510ECA68-1B15-477C-9CF8-ED27EF1D9711}" destId="{3D90BC83-E163-4179-A29D-41AB4F07D185}" srcOrd="2" destOrd="0" presId="urn:microsoft.com/office/officeart/2005/8/layout/hProcess4"/>
    <dgm:cxn modelId="{F9DE30CD-D596-4B33-861D-91646160D376}" type="presParOf" srcId="{510ECA68-1B15-477C-9CF8-ED27EF1D9711}" destId="{18E6830A-1215-4E24-B71F-C8C55B88CA71}" srcOrd="3" destOrd="0" presId="urn:microsoft.com/office/officeart/2005/8/layout/hProcess4"/>
    <dgm:cxn modelId="{0C8BD0E0-15A6-4F04-9EB5-709B911D487B}" type="presParOf" srcId="{510ECA68-1B15-477C-9CF8-ED27EF1D9711}" destId="{0059B555-A559-4EDA-838E-4E08D0BFD76B}" srcOrd="4" destOrd="0" presId="urn:microsoft.com/office/officeart/2005/8/layout/hProcess4"/>
    <dgm:cxn modelId="{EBE79B30-29EF-41A0-83D0-CD116ECCF346}" type="presParOf" srcId="{71EC0B03-8364-40A4-B500-338CDCEB926E}" destId="{C1552354-88E2-4D18-A88A-6CD2D6F0D519}" srcOrd="3" destOrd="0" presId="urn:microsoft.com/office/officeart/2005/8/layout/hProcess4"/>
    <dgm:cxn modelId="{D5F8A73D-47F7-4C36-A03C-F9FCB55896D6}" type="presParOf" srcId="{71EC0B03-8364-40A4-B500-338CDCEB926E}" destId="{14EE0328-53EA-4D0C-9423-D7F2EF5AFA05}" srcOrd="4" destOrd="0" presId="urn:microsoft.com/office/officeart/2005/8/layout/hProcess4"/>
    <dgm:cxn modelId="{3F583EAE-B0F8-4678-951B-402CFE7BA0C8}" type="presParOf" srcId="{14EE0328-53EA-4D0C-9423-D7F2EF5AFA05}" destId="{C606B9AB-EADD-41A0-A42D-242E3FA18A67}" srcOrd="0" destOrd="0" presId="urn:microsoft.com/office/officeart/2005/8/layout/hProcess4"/>
    <dgm:cxn modelId="{B99CE21A-5609-4626-A1C9-86EFD5657309}" type="presParOf" srcId="{14EE0328-53EA-4D0C-9423-D7F2EF5AFA05}" destId="{DD71BF39-DB1B-44A1-ADAE-908BAA946D1D}" srcOrd="1" destOrd="0" presId="urn:microsoft.com/office/officeart/2005/8/layout/hProcess4"/>
    <dgm:cxn modelId="{660427E5-73AC-40D1-86B9-C5E4187B1995}" type="presParOf" srcId="{14EE0328-53EA-4D0C-9423-D7F2EF5AFA05}" destId="{C7429CC8-536B-42E1-A8AF-80CA6E63B76A}" srcOrd="2" destOrd="0" presId="urn:microsoft.com/office/officeart/2005/8/layout/hProcess4"/>
    <dgm:cxn modelId="{0042631D-0582-407E-848F-209671BEC532}" type="presParOf" srcId="{14EE0328-53EA-4D0C-9423-D7F2EF5AFA05}" destId="{D2C259DF-0551-421C-930F-45C41C176006}" srcOrd="3" destOrd="0" presId="urn:microsoft.com/office/officeart/2005/8/layout/hProcess4"/>
    <dgm:cxn modelId="{A6988587-FF52-49F1-81A4-7A11DF61D748}" type="presParOf" srcId="{14EE0328-53EA-4D0C-9423-D7F2EF5AFA05}" destId="{84F01378-3D2A-4F24-96B9-B6AAE390CAD1}" srcOrd="4" destOrd="0" presId="urn:microsoft.com/office/officeart/2005/8/layout/hProcess4"/>
    <dgm:cxn modelId="{583998E6-E29B-4755-8451-1DCA0F47A754}" type="presParOf" srcId="{71EC0B03-8364-40A4-B500-338CDCEB926E}" destId="{D36A2AD3-2DD6-400C-B9F7-A7DD20B7B157}" srcOrd="5" destOrd="0" presId="urn:microsoft.com/office/officeart/2005/8/layout/hProcess4"/>
    <dgm:cxn modelId="{373AFA5E-6492-4979-804D-618B69C4AA58}" type="presParOf" srcId="{71EC0B03-8364-40A4-B500-338CDCEB926E}" destId="{667AEC8C-8788-48C2-9EA3-23D10A818B3B}" srcOrd="6" destOrd="0" presId="urn:microsoft.com/office/officeart/2005/8/layout/hProcess4"/>
    <dgm:cxn modelId="{B791D4F2-E943-4996-9D6A-AA871CE067D6}" type="presParOf" srcId="{667AEC8C-8788-48C2-9EA3-23D10A818B3B}" destId="{2D31B03F-9DD8-4A82-92F8-BFC22F1C7325}" srcOrd="0" destOrd="0" presId="urn:microsoft.com/office/officeart/2005/8/layout/hProcess4"/>
    <dgm:cxn modelId="{8541A9E1-976D-4334-9AF1-4D5220E5FAE4}" type="presParOf" srcId="{667AEC8C-8788-48C2-9EA3-23D10A818B3B}" destId="{EE6AEBD6-AECE-4255-8DBA-40A238268814}" srcOrd="1" destOrd="0" presId="urn:microsoft.com/office/officeart/2005/8/layout/hProcess4"/>
    <dgm:cxn modelId="{47A68B5E-B30D-4CCC-A093-3763F6AB9C64}" type="presParOf" srcId="{667AEC8C-8788-48C2-9EA3-23D10A818B3B}" destId="{C5CCD68C-E307-46EB-B131-B11F5539FBF6}" srcOrd="2" destOrd="0" presId="urn:microsoft.com/office/officeart/2005/8/layout/hProcess4"/>
    <dgm:cxn modelId="{F35FB094-EBBD-4A84-856D-251BDD215F85}" type="presParOf" srcId="{667AEC8C-8788-48C2-9EA3-23D10A818B3B}" destId="{7C153CDC-7356-48EA-85FC-21DEFF2D5E0B}" srcOrd="3" destOrd="0" presId="urn:microsoft.com/office/officeart/2005/8/layout/hProcess4"/>
    <dgm:cxn modelId="{1ECF972C-FEEE-459C-8E6E-0A5B051867CA}" type="presParOf" srcId="{667AEC8C-8788-48C2-9EA3-23D10A818B3B}" destId="{581CFBFD-1D39-4733-ABD5-B8F16BC749AE}" srcOrd="4" destOrd="0" presId="urn:microsoft.com/office/officeart/2005/8/layout/hProcess4"/>
    <dgm:cxn modelId="{D2A69967-1CF9-4131-8915-5978926DF7DE}" type="presParOf" srcId="{71EC0B03-8364-40A4-B500-338CDCEB926E}" destId="{E6D47F34-8C65-4AF4-B17C-C7E907C4F205}" srcOrd="7" destOrd="0" presId="urn:microsoft.com/office/officeart/2005/8/layout/hProcess4"/>
    <dgm:cxn modelId="{7C5D065C-467E-45C7-BB61-6680079705FD}" type="presParOf" srcId="{71EC0B03-8364-40A4-B500-338CDCEB926E}" destId="{F3700C1D-05EB-4661-A52C-AC3A0699AF74}" srcOrd="8" destOrd="0" presId="urn:microsoft.com/office/officeart/2005/8/layout/hProcess4"/>
    <dgm:cxn modelId="{5754F533-91FC-4C14-812B-EAD6CC7573D3}" type="presParOf" srcId="{F3700C1D-05EB-4661-A52C-AC3A0699AF74}" destId="{84C0C817-0487-4E98-99C0-44D8306E4E1E}" srcOrd="0" destOrd="0" presId="urn:microsoft.com/office/officeart/2005/8/layout/hProcess4"/>
    <dgm:cxn modelId="{341332AB-C7A4-4949-A99F-F38BADB29763}" type="presParOf" srcId="{F3700C1D-05EB-4661-A52C-AC3A0699AF74}" destId="{75878A4D-BAAC-4764-BBA0-0793916672DD}" srcOrd="1" destOrd="0" presId="urn:microsoft.com/office/officeart/2005/8/layout/hProcess4"/>
    <dgm:cxn modelId="{F4720E3B-485B-4B35-9F7F-EB4F642EE424}" type="presParOf" srcId="{F3700C1D-05EB-4661-A52C-AC3A0699AF74}" destId="{D9C80B2C-714B-47C6-90E0-3E290EC09398}" srcOrd="2" destOrd="0" presId="urn:microsoft.com/office/officeart/2005/8/layout/hProcess4"/>
    <dgm:cxn modelId="{B63E44B9-D3FD-4D30-B0F2-A23D43DF8AA7}" type="presParOf" srcId="{F3700C1D-05EB-4661-A52C-AC3A0699AF74}" destId="{26E46243-7779-4784-8828-862F05E3BEE6}" srcOrd="3" destOrd="0" presId="urn:microsoft.com/office/officeart/2005/8/layout/hProcess4"/>
    <dgm:cxn modelId="{DACBAC13-6FD1-46C2-A7A1-792FC7E61560}" type="presParOf" srcId="{F3700C1D-05EB-4661-A52C-AC3A0699AF74}" destId="{3B10E960-9A29-4A5E-81DB-B917654E1D7D}" srcOrd="4" destOrd="0" presId="urn:microsoft.com/office/officeart/2005/8/layout/hProcess4"/>
    <dgm:cxn modelId="{BFA1E4A2-E433-4E79-B2D4-26424016E403}" type="presParOf" srcId="{71EC0B03-8364-40A4-B500-338CDCEB926E}" destId="{170C1AE4-0050-45C9-863D-86E6906FCF64}" srcOrd="9" destOrd="0" presId="urn:microsoft.com/office/officeart/2005/8/layout/hProcess4"/>
    <dgm:cxn modelId="{48D8681F-9A8A-4091-92B7-BF950E800E3B}" type="presParOf" srcId="{71EC0B03-8364-40A4-B500-338CDCEB926E}" destId="{7CEDA8A1-6CAB-40FB-A52F-8F6ABCD3B816}" srcOrd="10" destOrd="0" presId="urn:microsoft.com/office/officeart/2005/8/layout/hProcess4"/>
    <dgm:cxn modelId="{6EA6FEEA-CF7C-44DB-9C69-2C9A5A6B01DD}" type="presParOf" srcId="{7CEDA8A1-6CAB-40FB-A52F-8F6ABCD3B816}" destId="{863BF55B-32DB-491C-A21F-0FD4A9DC93D8}" srcOrd="0" destOrd="0" presId="urn:microsoft.com/office/officeart/2005/8/layout/hProcess4"/>
    <dgm:cxn modelId="{4A53286E-7184-4A53-B3FE-4A72B0BB27E4}" type="presParOf" srcId="{7CEDA8A1-6CAB-40FB-A52F-8F6ABCD3B816}" destId="{F96E857A-CA01-44E6-95C5-6834877F2943}" srcOrd="1" destOrd="0" presId="urn:microsoft.com/office/officeart/2005/8/layout/hProcess4"/>
    <dgm:cxn modelId="{11B5102C-F5D7-4CA0-94B4-CB5E2D3996F0}" type="presParOf" srcId="{7CEDA8A1-6CAB-40FB-A52F-8F6ABCD3B816}" destId="{3020DA10-7B6C-444F-8106-1500D401F032}" srcOrd="2" destOrd="0" presId="urn:microsoft.com/office/officeart/2005/8/layout/hProcess4"/>
    <dgm:cxn modelId="{8CB2EA7D-7DE3-4656-822F-CB842FC50348}" type="presParOf" srcId="{7CEDA8A1-6CAB-40FB-A52F-8F6ABCD3B816}" destId="{2853AE57-F45B-4BF7-A1F4-B71783D6C1DC}" srcOrd="3" destOrd="0" presId="urn:microsoft.com/office/officeart/2005/8/layout/hProcess4"/>
    <dgm:cxn modelId="{00C98745-763C-435E-9C89-655138EDB87C}" type="presParOf" srcId="{7CEDA8A1-6CAB-40FB-A52F-8F6ABCD3B816}" destId="{CD95906F-BD4E-4282-87F5-F2F1117DFBC4}" srcOrd="4" destOrd="0" presId="urn:microsoft.com/office/officeart/2005/8/layout/hProcess4"/>
    <dgm:cxn modelId="{E92DF5EA-54B0-4FFD-9A9A-90AA048A5F09}" type="presParOf" srcId="{71EC0B03-8364-40A4-B500-338CDCEB926E}" destId="{574F535F-E483-4D84-9633-26EFFE44AE57}" srcOrd="11" destOrd="0" presId="urn:microsoft.com/office/officeart/2005/8/layout/hProcess4"/>
    <dgm:cxn modelId="{0A721FFE-D2AF-49B8-AC63-46AA89E5235E}" type="presParOf" srcId="{71EC0B03-8364-40A4-B500-338CDCEB926E}" destId="{CDB689B6-FE4A-41A0-876D-112C981C2373}" srcOrd="12" destOrd="0" presId="urn:microsoft.com/office/officeart/2005/8/layout/hProcess4"/>
    <dgm:cxn modelId="{ABC9D4BF-6590-4CEC-8E73-4410B4300647}" type="presParOf" srcId="{CDB689B6-FE4A-41A0-876D-112C981C2373}" destId="{A589CFC5-48D3-4E58-BB9B-AC5DDD1A6725}" srcOrd="0" destOrd="0" presId="urn:microsoft.com/office/officeart/2005/8/layout/hProcess4"/>
    <dgm:cxn modelId="{806B3184-ADFD-408C-A043-84CBC8490C97}" type="presParOf" srcId="{CDB689B6-FE4A-41A0-876D-112C981C2373}" destId="{CE0355CD-EE3A-4C80-833A-5C6311651047}" srcOrd="1" destOrd="0" presId="urn:microsoft.com/office/officeart/2005/8/layout/hProcess4"/>
    <dgm:cxn modelId="{1CF314CB-30E9-4866-948E-F6CD603373A2}" type="presParOf" srcId="{CDB689B6-FE4A-41A0-876D-112C981C2373}" destId="{03F2038F-726F-4A7F-B5FE-19E635A29E77}" srcOrd="2" destOrd="0" presId="urn:microsoft.com/office/officeart/2005/8/layout/hProcess4"/>
    <dgm:cxn modelId="{2C4653A8-E90B-459E-BF92-A644DA301C35}" type="presParOf" srcId="{CDB689B6-FE4A-41A0-876D-112C981C2373}" destId="{6DB6FCCC-6C22-40C9-8589-F28F55307DD3}" srcOrd="3" destOrd="0" presId="urn:microsoft.com/office/officeart/2005/8/layout/hProcess4"/>
    <dgm:cxn modelId="{D5DAC430-A235-473E-B09C-7F6980C467A1}" type="presParOf" srcId="{CDB689B6-FE4A-41A0-876D-112C981C2373}" destId="{F6E81032-1411-4A21-9683-50F8D3C8BB27}" srcOrd="4" destOrd="0" presId="urn:microsoft.com/office/officeart/2005/8/layout/hProcess4"/>
    <dgm:cxn modelId="{35BB0FA0-443A-4028-8FC0-B8757B7CAFF8}" type="presParOf" srcId="{71EC0B03-8364-40A4-B500-338CDCEB926E}" destId="{9AF27EE1-0904-4465-A064-146EBD4AAFA8}" srcOrd="13" destOrd="0" presId="urn:microsoft.com/office/officeart/2005/8/layout/hProcess4"/>
    <dgm:cxn modelId="{99ECF891-CB15-4457-AC8C-52BA2E17B9D2}" type="presParOf" srcId="{71EC0B03-8364-40A4-B500-338CDCEB926E}" destId="{348C5906-229D-4C50-BD20-378844138D74}" srcOrd="14" destOrd="0" presId="urn:microsoft.com/office/officeart/2005/8/layout/hProcess4"/>
    <dgm:cxn modelId="{A530DCE1-F7E1-40F7-A193-D27426D19BAB}" type="presParOf" srcId="{348C5906-229D-4C50-BD20-378844138D74}" destId="{04ECB4D9-501A-4AF4-B7A4-09D77B7A799C}" srcOrd="0" destOrd="0" presId="urn:microsoft.com/office/officeart/2005/8/layout/hProcess4"/>
    <dgm:cxn modelId="{7F3E7E82-64D6-465E-B60B-7B0A576DD813}" type="presParOf" srcId="{348C5906-229D-4C50-BD20-378844138D74}" destId="{19AFB0E0-8790-40A8-9091-8457EF69F8B1}" srcOrd="1" destOrd="0" presId="urn:microsoft.com/office/officeart/2005/8/layout/hProcess4"/>
    <dgm:cxn modelId="{1117969B-C047-4B2C-B368-212750E840AA}" type="presParOf" srcId="{348C5906-229D-4C50-BD20-378844138D74}" destId="{1BFE130C-A36D-46A9-9762-C0ABAFADD969}" srcOrd="2" destOrd="0" presId="urn:microsoft.com/office/officeart/2005/8/layout/hProcess4"/>
    <dgm:cxn modelId="{23917540-D6F6-41C1-AD9A-8361033DCF1C}" type="presParOf" srcId="{348C5906-229D-4C50-BD20-378844138D74}" destId="{A52D08F2-0672-43E5-B2B4-EE072130447F}" srcOrd="3" destOrd="0" presId="urn:microsoft.com/office/officeart/2005/8/layout/hProcess4"/>
    <dgm:cxn modelId="{5EAB733B-1D40-468D-ADE0-753908FD44FB}" type="presParOf" srcId="{348C5906-229D-4C50-BD20-378844138D74}" destId="{6FCDC36B-AC90-418B-BD83-3877059726A0}" srcOrd="4" destOrd="0" presId="urn:microsoft.com/office/officeart/2005/8/layout/hProcess4"/>
    <dgm:cxn modelId="{C8982D50-01BD-4839-8327-7CA1C153E72F}" type="presParOf" srcId="{71EC0B03-8364-40A4-B500-338CDCEB926E}" destId="{FCCEC5A1-9E45-4151-A360-64A6727E9693}" srcOrd="15" destOrd="0" presId="urn:microsoft.com/office/officeart/2005/8/layout/hProcess4"/>
    <dgm:cxn modelId="{0EBE56C8-D32D-4B73-9600-C01AF6756459}" type="presParOf" srcId="{71EC0B03-8364-40A4-B500-338CDCEB926E}" destId="{91F5A09F-DCDA-40AF-BD45-BBA61496AF02}" srcOrd="16" destOrd="0" presId="urn:microsoft.com/office/officeart/2005/8/layout/hProcess4"/>
    <dgm:cxn modelId="{14115B3F-DBBD-436C-93D3-6AA24D605AD5}" type="presParOf" srcId="{91F5A09F-DCDA-40AF-BD45-BBA61496AF02}" destId="{B43BEA9A-2842-443B-AF0E-B7F58D47618C}" srcOrd="0" destOrd="0" presId="urn:microsoft.com/office/officeart/2005/8/layout/hProcess4"/>
    <dgm:cxn modelId="{25A0338D-CAA0-4057-A9B2-8DF3FABEFFBE}" type="presParOf" srcId="{91F5A09F-DCDA-40AF-BD45-BBA61496AF02}" destId="{D8B88619-E84C-4851-9669-5C6E0D46A347}" srcOrd="1" destOrd="0" presId="urn:microsoft.com/office/officeart/2005/8/layout/hProcess4"/>
    <dgm:cxn modelId="{E7B39669-BAB2-41DC-8400-B26935F83947}" type="presParOf" srcId="{91F5A09F-DCDA-40AF-BD45-BBA61496AF02}" destId="{473757ED-09C8-473F-BE64-C31CD2503D68}" srcOrd="2" destOrd="0" presId="urn:microsoft.com/office/officeart/2005/8/layout/hProcess4"/>
    <dgm:cxn modelId="{769BBC5B-01D1-463B-8F2E-151266294FA5}" type="presParOf" srcId="{91F5A09F-DCDA-40AF-BD45-BBA61496AF02}" destId="{63D83445-CB10-4B6D-B45B-27D0A81382C6}" srcOrd="3" destOrd="0" presId="urn:microsoft.com/office/officeart/2005/8/layout/hProcess4"/>
    <dgm:cxn modelId="{DA174169-14B2-4C5E-8219-C52E6237E455}" type="presParOf" srcId="{91F5A09F-DCDA-40AF-BD45-BBA61496AF02}" destId="{104A1B63-B8BD-4AFB-9315-9AE84ECCE07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5E884C-E494-4370-B9B6-AE3107E980F3}">
      <dsp:nvSpPr>
        <dsp:cNvPr id="0" name=""/>
        <dsp:cNvSpPr/>
      </dsp:nvSpPr>
      <dsp:spPr>
        <a:xfrm>
          <a:off x="371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1C67F-02BC-4783-9959-730A95AD0163}">
      <dsp:nvSpPr>
        <dsp:cNvPr id="0" name=""/>
        <dsp:cNvSpPr/>
      </dsp:nvSpPr>
      <dsp:spPr>
        <a:xfrm>
          <a:off x="245651" y="571406"/>
          <a:ext cx="661054" cy="661054"/>
        </a:xfrm>
        <a:prstGeom prst="leftCircularArrow">
          <a:avLst>
            <a:gd name="adj1" fmla="val 5125"/>
            <a:gd name="adj2" fmla="val 661666"/>
            <a:gd name="adj3" fmla="val 2437177"/>
            <a:gd name="adj4" fmla="val 9024489"/>
            <a:gd name="adj5" fmla="val 59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193C7-B6EF-4FDC-874B-CEDB25194947}">
      <dsp:nvSpPr>
        <dsp:cNvPr id="0" name=""/>
        <dsp:cNvSpPr/>
      </dsp:nvSpPr>
      <dsp:spPr>
        <a:xfrm>
          <a:off x="107140" y="877195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smtClean="0"/>
            <a:t>Proponente</a:t>
          </a:r>
          <a:endParaRPr lang="pt-BR" sz="500" kern="1200" dirty="0"/>
        </a:p>
      </dsp:txBody>
      <dsp:txXfrm>
        <a:off x="107140" y="877195"/>
        <a:ext cx="427077" cy="169834"/>
      </dsp:txXfrm>
    </dsp:sp>
    <dsp:sp modelId="{168063AC-E590-4D32-9288-BA7DB8C36DFE}">
      <dsp:nvSpPr>
        <dsp:cNvPr id="0" name=""/>
        <dsp:cNvSpPr/>
      </dsp:nvSpPr>
      <dsp:spPr>
        <a:xfrm>
          <a:off x="695547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52354-88E2-4D18-A88A-6CD2D6F0D519}">
      <dsp:nvSpPr>
        <dsp:cNvPr id="0" name=""/>
        <dsp:cNvSpPr/>
      </dsp:nvSpPr>
      <dsp:spPr>
        <a:xfrm>
          <a:off x="936824" y="279945"/>
          <a:ext cx="722446" cy="722446"/>
        </a:xfrm>
        <a:prstGeom prst="circularArrow">
          <a:avLst>
            <a:gd name="adj1" fmla="val 4690"/>
            <a:gd name="adj2" fmla="val 598912"/>
            <a:gd name="adj3" fmla="val 19225577"/>
            <a:gd name="adj4" fmla="val 12575511"/>
            <a:gd name="adj5" fmla="val 54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830A-1215-4E24-B71F-C8C55B88CA71}">
      <dsp:nvSpPr>
        <dsp:cNvPr id="0" name=""/>
        <dsp:cNvSpPr/>
      </dsp:nvSpPr>
      <dsp:spPr>
        <a:xfrm>
          <a:off x="802317" y="480914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Resumo</a:t>
          </a:r>
          <a:endParaRPr lang="pt-BR" sz="500" kern="1200" dirty="0"/>
        </a:p>
      </dsp:txBody>
      <dsp:txXfrm>
        <a:off x="802317" y="480914"/>
        <a:ext cx="427077" cy="169834"/>
      </dsp:txXfrm>
    </dsp:sp>
    <dsp:sp modelId="{DD71BF39-DB1B-44A1-ADAE-908BAA946D1D}">
      <dsp:nvSpPr>
        <dsp:cNvPr id="0" name=""/>
        <dsp:cNvSpPr/>
      </dsp:nvSpPr>
      <dsp:spPr>
        <a:xfrm>
          <a:off x="1390724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A2AD3-2DD6-400C-B9F7-A7DD20B7B157}">
      <dsp:nvSpPr>
        <dsp:cNvPr id="0" name=""/>
        <dsp:cNvSpPr/>
      </dsp:nvSpPr>
      <dsp:spPr>
        <a:xfrm>
          <a:off x="1636004" y="571406"/>
          <a:ext cx="661054" cy="661054"/>
        </a:xfrm>
        <a:prstGeom prst="leftCircularArrow">
          <a:avLst>
            <a:gd name="adj1" fmla="val 5125"/>
            <a:gd name="adj2" fmla="val 661666"/>
            <a:gd name="adj3" fmla="val 2437177"/>
            <a:gd name="adj4" fmla="val 9024489"/>
            <a:gd name="adj5" fmla="val 59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259DF-0551-421C-930F-45C41C176006}">
      <dsp:nvSpPr>
        <dsp:cNvPr id="0" name=""/>
        <dsp:cNvSpPr/>
      </dsp:nvSpPr>
      <dsp:spPr>
        <a:xfrm>
          <a:off x="1497493" y="877195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Identificação</a:t>
          </a:r>
          <a:endParaRPr lang="pt-BR" sz="500" kern="1200" dirty="0"/>
        </a:p>
      </dsp:txBody>
      <dsp:txXfrm>
        <a:off x="1497493" y="877195"/>
        <a:ext cx="427077" cy="169834"/>
      </dsp:txXfrm>
    </dsp:sp>
    <dsp:sp modelId="{EE6AEBD6-AECE-4255-8DBA-40A238268814}">
      <dsp:nvSpPr>
        <dsp:cNvPr id="0" name=""/>
        <dsp:cNvSpPr/>
      </dsp:nvSpPr>
      <dsp:spPr>
        <a:xfrm>
          <a:off x="2085900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47F34-8C65-4AF4-B17C-C7E907C4F205}">
      <dsp:nvSpPr>
        <dsp:cNvPr id="0" name=""/>
        <dsp:cNvSpPr/>
      </dsp:nvSpPr>
      <dsp:spPr>
        <a:xfrm>
          <a:off x="2327177" y="279945"/>
          <a:ext cx="722446" cy="722446"/>
        </a:xfrm>
        <a:prstGeom prst="circularArrow">
          <a:avLst>
            <a:gd name="adj1" fmla="val 4690"/>
            <a:gd name="adj2" fmla="val 598912"/>
            <a:gd name="adj3" fmla="val 19225577"/>
            <a:gd name="adj4" fmla="val 12575511"/>
            <a:gd name="adj5" fmla="val 54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53CDC-7356-48EA-85FC-21DEFF2D5E0B}">
      <dsp:nvSpPr>
        <dsp:cNvPr id="0" name=""/>
        <dsp:cNvSpPr/>
      </dsp:nvSpPr>
      <dsp:spPr>
        <a:xfrm>
          <a:off x="2192669" y="480914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Endereço</a:t>
          </a:r>
          <a:endParaRPr lang="pt-BR" sz="500" kern="1200" dirty="0"/>
        </a:p>
      </dsp:txBody>
      <dsp:txXfrm>
        <a:off x="2192669" y="480914"/>
        <a:ext cx="427077" cy="169834"/>
      </dsp:txXfrm>
    </dsp:sp>
    <dsp:sp modelId="{75878A4D-BAAC-4764-BBA0-0793916672DD}">
      <dsp:nvSpPr>
        <dsp:cNvPr id="0" name=""/>
        <dsp:cNvSpPr/>
      </dsp:nvSpPr>
      <dsp:spPr>
        <a:xfrm>
          <a:off x="2781076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C1AE4-0050-45C9-863D-86E6906FCF64}">
      <dsp:nvSpPr>
        <dsp:cNvPr id="0" name=""/>
        <dsp:cNvSpPr/>
      </dsp:nvSpPr>
      <dsp:spPr>
        <a:xfrm>
          <a:off x="3026357" y="571406"/>
          <a:ext cx="661054" cy="661054"/>
        </a:xfrm>
        <a:prstGeom prst="leftCircularArrow">
          <a:avLst>
            <a:gd name="adj1" fmla="val 5125"/>
            <a:gd name="adj2" fmla="val 661666"/>
            <a:gd name="adj3" fmla="val 2437177"/>
            <a:gd name="adj4" fmla="val 9024489"/>
            <a:gd name="adj5" fmla="val 59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46243-7779-4784-8828-862F05E3BEE6}">
      <dsp:nvSpPr>
        <dsp:cNvPr id="0" name=""/>
        <dsp:cNvSpPr/>
      </dsp:nvSpPr>
      <dsp:spPr>
        <a:xfrm>
          <a:off x="2887846" y="877195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Administradores</a:t>
          </a:r>
          <a:endParaRPr lang="pt-BR" sz="500" kern="1200" dirty="0"/>
        </a:p>
      </dsp:txBody>
      <dsp:txXfrm>
        <a:off x="2887846" y="877195"/>
        <a:ext cx="427077" cy="169834"/>
      </dsp:txXfrm>
    </dsp:sp>
    <dsp:sp modelId="{F96E857A-CA01-44E6-95C5-6834877F2943}">
      <dsp:nvSpPr>
        <dsp:cNvPr id="0" name=""/>
        <dsp:cNvSpPr/>
      </dsp:nvSpPr>
      <dsp:spPr>
        <a:xfrm>
          <a:off x="3476252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F535F-E483-4D84-9633-26EFFE44AE57}">
      <dsp:nvSpPr>
        <dsp:cNvPr id="0" name=""/>
        <dsp:cNvSpPr/>
      </dsp:nvSpPr>
      <dsp:spPr>
        <a:xfrm>
          <a:off x="3717529" y="279945"/>
          <a:ext cx="722446" cy="722446"/>
        </a:xfrm>
        <a:prstGeom prst="circularArrow">
          <a:avLst>
            <a:gd name="adj1" fmla="val 4690"/>
            <a:gd name="adj2" fmla="val 598912"/>
            <a:gd name="adj3" fmla="val 19225577"/>
            <a:gd name="adj4" fmla="val 12575511"/>
            <a:gd name="adj5" fmla="val 54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3AE57-F45B-4BF7-A1F4-B71783D6C1DC}">
      <dsp:nvSpPr>
        <dsp:cNvPr id="0" name=""/>
        <dsp:cNvSpPr/>
      </dsp:nvSpPr>
      <dsp:spPr>
        <a:xfrm>
          <a:off x="3583022" y="480914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Balanço</a:t>
          </a:r>
          <a:endParaRPr lang="pt-BR" sz="500" kern="1200" dirty="0"/>
        </a:p>
      </dsp:txBody>
      <dsp:txXfrm>
        <a:off x="3583022" y="480914"/>
        <a:ext cx="427077" cy="169834"/>
      </dsp:txXfrm>
    </dsp:sp>
    <dsp:sp modelId="{CE0355CD-EE3A-4C80-833A-5C6311651047}">
      <dsp:nvSpPr>
        <dsp:cNvPr id="0" name=""/>
        <dsp:cNvSpPr/>
      </dsp:nvSpPr>
      <dsp:spPr>
        <a:xfrm>
          <a:off x="4171429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27EE1-0904-4465-A064-146EBD4AAFA8}">
      <dsp:nvSpPr>
        <dsp:cNvPr id="0" name=""/>
        <dsp:cNvSpPr/>
      </dsp:nvSpPr>
      <dsp:spPr>
        <a:xfrm>
          <a:off x="4416709" y="571406"/>
          <a:ext cx="661054" cy="661054"/>
        </a:xfrm>
        <a:prstGeom prst="leftCircularArrow">
          <a:avLst>
            <a:gd name="adj1" fmla="val 5125"/>
            <a:gd name="adj2" fmla="val 661666"/>
            <a:gd name="adj3" fmla="val 2437177"/>
            <a:gd name="adj4" fmla="val 9024489"/>
            <a:gd name="adj5" fmla="val 59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6FCCC-6C22-40C9-8589-F28F55307DD3}">
      <dsp:nvSpPr>
        <dsp:cNvPr id="0" name=""/>
        <dsp:cNvSpPr/>
      </dsp:nvSpPr>
      <dsp:spPr>
        <a:xfrm>
          <a:off x="4278198" y="877195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Controle de Capital</a:t>
          </a:r>
          <a:endParaRPr lang="pt-BR" sz="500" kern="1200" dirty="0"/>
        </a:p>
      </dsp:txBody>
      <dsp:txXfrm>
        <a:off x="4278198" y="877195"/>
        <a:ext cx="427077" cy="169834"/>
      </dsp:txXfrm>
    </dsp:sp>
    <dsp:sp modelId="{19AFB0E0-8790-40A8-9091-8457EF69F8B1}">
      <dsp:nvSpPr>
        <dsp:cNvPr id="0" name=""/>
        <dsp:cNvSpPr/>
      </dsp:nvSpPr>
      <dsp:spPr>
        <a:xfrm>
          <a:off x="4866605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EC5A1-9E45-4151-A360-64A6727E9693}">
      <dsp:nvSpPr>
        <dsp:cNvPr id="0" name=""/>
        <dsp:cNvSpPr/>
      </dsp:nvSpPr>
      <dsp:spPr>
        <a:xfrm>
          <a:off x="5107882" y="279945"/>
          <a:ext cx="722446" cy="722446"/>
        </a:xfrm>
        <a:prstGeom prst="circularArrow">
          <a:avLst>
            <a:gd name="adj1" fmla="val 4690"/>
            <a:gd name="adj2" fmla="val 598912"/>
            <a:gd name="adj3" fmla="val 19225577"/>
            <a:gd name="adj4" fmla="val 12575511"/>
            <a:gd name="adj5" fmla="val 54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D08F2-0672-43E5-B2B4-EE072130447F}">
      <dsp:nvSpPr>
        <dsp:cNvPr id="0" name=""/>
        <dsp:cNvSpPr/>
      </dsp:nvSpPr>
      <dsp:spPr>
        <a:xfrm>
          <a:off x="4973374" y="480914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4973374" y="480914"/>
        <a:ext cx="427077" cy="169834"/>
      </dsp:txXfrm>
    </dsp:sp>
    <dsp:sp modelId="{D8B88619-E84C-4851-9669-5C6E0D46A347}">
      <dsp:nvSpPr>
        <dsp:cNvPr id="0" name=""/>
        <dsp:cNvSpPr/>
      </dsp:nvSpPr>
      <dsp:spPr>
        <a:xfrm>
          <a:off x="5561781" y="565831"/>
          <a:ext cx="480461" cy="396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83445-CB10-4B6D-B45B-27D0A81382C6}">
      <dsp:nvSpPr>
        <dsp:cNvPr id="0" name=""/>
        <dsp:cNvSpPr/>
      </dsp:nvSpPr>
      <dsp:spPr>
        <a:xfrm>
          <a:off x="5668551" y="877195"/>
          <a:ext cx="427077" cy="1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Contato na Instituição</a:t>
          </a:r>
          <a:endParaRPr lang="pt-BR" sz="500" kern="1200" dirty="0"/>
        </a:p>
      </dsp:txBody>
      <dsp:txXfrm>
        <a:off x="5668551" y="877195"/>
        <a:ext cx="427077" cy="169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F70E-BD94-4B6A-B0F9-455536DCE148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73BD-7017-4D69-A14F-C0C0524EEAF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Diagrama 3"/>
          <p:cNvGraphicFramePr/>
          <p:nvPr/>
        </p:nvGraphicFramePr>
        <p:xfrm>
          <a:off x="1524000" y="1397000"/>
          <a:ext cx="609600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TCSC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TCSC</dc:creator>
  <cp:lastModifiedBy>TCSC</cp:lastModifiedBy>
  <cp:revision>1</cp:revision>
  <dcterms:created xsi:type="dcterms:W3CDTF">2013-06-24T20:41:02Z</dcterms:created>
  <dcterms:modified xsi:type="dcterms:W3CDTF">2013-06-24T20:46:26Z</dcterms:modified>
</cp:coreProperties>
</file>