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5" r:id="rId3"/>
    <p:sldId id="258" r:id="rId4"/>
    <p:sldId id="259" r:id="rId5"/>
    <p:sldId id="262" r:id="rId6"/>
    <p:sldId id="260" r:id="rId7"/>
    <p:sldId id="263" r:id="rId8"/>
    <p:sldId id="261" r:id="rId9"/>
    <p:sldId id="264" r:id="rId10"/>
    <p:sldId id="266" r:id="rId11"/>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57E97E-E1C1-9F46-89C6-C69092FF79F3}" v="14" dt="2022-08-07T01:33:23.8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85"/>
  </p:normalViewPr>
  <p:slideViewPr>
    <p:cSldViewPr snapToGrid="0" snapToObjects="1">
      <p:cViewPr varScale="1">
        <p:scale>
          <a:sx n="89" d="100"/>
          <a:sy n="89" d="100"/>
        </p:scale>
        <p:origin x="8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ALEJANDRO LEYVA MARQUEZ" userId="673a4ab2-55fd-4080-928b-0522ac45a6a2" providerId="ADAL" clId="{5E57E97E-E1C1-9F46-89C6-C69092FF79F3}"/>
    <pc:docChg chg="undo custSel delSld modSld">
      <pc:chgData name="ROBERTO ALEJANDRO LEYVA MARQUEZ" userId="673a4ab2-55fd-4080-928b-0522ac45a6a2" providerId="ADAL" clId="{5E57E97E-E1C1-9F46-89C6-C69092FF79F3}" dt="2022-08-07T02:57:53.847" v="2065" actId="113"/>
      <pc:docMkLst>
        <pc:docMk/>
      </pc:docMkLst>
      <pc:sldChg chg="modSp mod">
        <pc:chgData name="ROBERTO ALEJANDRO LEYVA MARQUEZ" userId="673a4ab2-55fd-4080-928b-0522ac45a6a2" providerId="ADAL" clId="{5E57E97E-E1C1-9F46-89C6-C69092FF79F3}" dt="2022-08-07T01:33:21.226" v="2005" actId="2711"/>
        <pc:sldMkLst>
          <pc:docMk/>
          <pc:sldMk cId="845025681" sldId="256"/>
        </pc:sldMkLst>
        <pc:spChg chg="mod">
          <ac:chgData name="ROBERTO ALEJANDRO LEYVA MARQUEZ" userId="673a4ab2-55fd-4080-928b-0522ac45a6a2" providerId="ADAL" clId="{5E57E97E-E1C1-9F46-89C6-C69092FF79F3}" dt="2022-08-07T01:33:12.728" v="2004" actId="2711"/>
          <ac:spMkLst>
            <pc:docMk/>
            <pc:sldMk cId="845025681" sldId="256"/>
            <ac:spMk id="2" creationId="{8AE3E06A-F5C8-8936-FCBE-D7C6D4B2F00E}"/>
          </ac:spMkLst>
        </pc:spChg>
        <pc:spChg chg="mod">
          <ac:chgData name="ROBERTO ALEJANDRO LEYVA MARQUEZ" userId="673a4ab2-55fd-4080-928b-0522ac45a6a2" providerId="ADAL" clId="{5E57E97E-E1C1-9F46-89C6-C69092FF79F3}" dt="2022-08-07T01:33:21.226" v="2005" actId="2711"/>
          <ac:spMkLst>
            <pc:docMk/>
            <pc:sldMk cId="845025681" sldId="256"/>
            <ac:spMk id="3" creationId="{8C6A0AB8-E10F-CFB3-53C9-ED38F9807108}"/>
          </ac:spMkLst>
        </pc:spChg>
      </pc:sldChg>
      <pc:sldChg chg="del">
        <pc:chgData name="ROBERTO ALEJANDRO LEYVA MARQUEZ" userId="673a4ab2-55fd-4080-928b-0522ac45a6a2" providerId="ADAL" clId="{5E57E97E-E1C1-9F46-89C6-C69092FF79F3}" dt="2022-08-07T02:56:33.244" v="2057" actId="2696"/>
        <pc:sldMkLst>
          <pc:docMk/>
          <pc:sldMk cId="1721902449" sldId="257"/>
        </pc:sldMkLst>
      </pc:sldChg>
      <pc:sldChg chg="modSp mod">
        <pc:chgData name="ROBERTO ALEJANDRO LEYVA MARQUEZ" userId="673a4ab2-55fd-4080-928b-0522ac45a6a2" providerId="ADAL" clId="{5E57E97E-E1C1-9F46-89C6-C69092FF79F3}" dt="2022-08-07T01:34:23.434" v="2019" actId="2711"/>
        <pc:sldMkLst>
          <pc:docMk/>
          <pc:sldMk cId="1809615562" sldId="258"/>
        </pc:sldMkLst>
        <pc:spChg chg="mod">
          <ac:chgData name="ROBERTO ALEJANDRO LEYVA MARQUEZ" userId="673a4ab2-55fd-4080-928b-0522ac45a6a2" providerId="ADAL" clId="{5E57E97E-E1C1-9F46-89C6-C69092FF79F3}" dt="2022-08-07T01:33:43.948" v="2011" actId="2711"/>
          <ac:spMkLst>
            <pc:docMk/>
            <pc:sldMk cId="1809615562" sldId="258"/>
            <ac:spMk id="2" creationId="{1A02E477-64EF-C616-A397-D686EE110939}"/>
          </ac:spMkLst>
        </pc:spChg>
        <pc:spChg chg="mod">
          <ac:chgData name="ROBERTO ALEJANDRO LEYVA MARQUEZ" userId="673a4ab2-55fd-4080-928b-0522ac45a6a2" providerId="ADAL" clId="{5E57E97E-E1C1-9F46-89C6-C69092FF79F3}" dt="2022-08-07T01:33:56.780" v="2013" actId="2711"/>
          <ac:spMkLst>
            <pc:docMk/>
            <pc:sldMk cId="1809615562" sldId="258"/>
            <ac:spMk id="7" creationId="{482F9FC0-374B-E745-3AFB-5B4335276BE3}"/>
          </ac:spMkLst>
        </pc:spChg>
        <pc:spChg chg="mod">
          <ac:chgData name="ROBERTO ALEJANDRO LEYVA MARQUEZ" userId="673a4ab2-55fd-4080-928b-0522ac45a6a2" providerId="ADAL" clId="{5E57E97E-E1C1-9F46-89C6-C69092FF79F3}" dt="2022-08-07T01:34:01.095" v="2014" actId="2711"/>
          <ac:spMkLst>
            <pc:docMk/>
            <pc:sldMk cId="1809615562" sldId="258"/>
            <ac:spMk id="8" creationId="{007DA5DD-6314-B81A-1F90-F05C99D67DCF}"/>
          </ac:spMkLst>
        </pc:spChg>
        <pc:spChg chg="mod">
          <ac:chgData name="ROBERTO ALEJANDRO LEYVA MARQUEZ" userId="673a4ab2-55fd-4080-928b-0522ac45a6a2" providerId="ADAL" clId="{5E57E97E-E1C1-9F46-89C6-C69092FF79F3}" dt="2022-08-07T01:34:05.921" v="2015" actId="2711"/>
          <ac:spMkLst>
            <pc:docMk/>
            <pc:sldMk cId="1809615562" sldId="258"/>
            <ac:spMk id="9" creationId="{3559CB87-B125-A3FE-93C5-3831995FB968}"/>
          </ac:spMkLst>
        </pc:spChg>
        <pc:spChg chg="mod">
          <ac:chgData name="ROBERTO ALEJANDRO LEYVA MARQUEZ" userId="673a4ab2-55fd-4080-928b-0522ac45a6a2" providerId="ADAL" clId="{5E57E97E-E1C1-9F46-89C6-C69092FF79F3}" dt="2022-08-07T01:33:50.799" v="2012" actId="2711"/>
          <ac:spMkLst>
            <pc:docMk/>
            <pc:sldMk cId="1809615562" sldId="258"/>
            <ac:spMk id="10" creationId="{FE9E4C10-0C92-C135-7F44-27F7B304DD70}"/>
          </ac:spMkLst>
        </pc:spChg>
        <pc:spChg chg="mod">
          <ac:chgData name="ROBERTO ALEJANDRO LEYVA MARQUEZ" userId="673a4ab2-55fd-4080-928b-0522ac45a6a2" providerId="ADAL" clId="{5E57E97E-E1C1-9F46-89C6-C69092FF79F3}" dt="2022-08-07T01:34:15.046" v="2017" actId="2711"/>
          <ac:spMkLst>
            <pc:docMk/>
            <pc:sldMk cId="1809615562" sldId="258"/>
            <ac:spMk id="14" creationId="{4B5AE86C-8E55-E30E-44B5-5434CB1E8B0B}"/>
          </ac:spMkLst>
        </pc:spChg>
        <pc:spChg chg="mod">
          <ac:chgData name="ROBERTO ALEJANDRO LEYVA MARQUEZ" userId="673a4ab2-55fd-4080-928b-0522ac45a6a2" providerId="ADAL" clId="{5E57E97E-E1C1-9F46-89C6-C69092FF79F3}" dt="2022-08-07T01:34:19.723" v="2018" actId="2711"/>
          <ac:spMkLst>
            <pc:docMk/>
            <pc:sldMk cId="1809615562" sldId="258"/>
            <ac:spMk id="15" creationId="{E5FE027E-3EFF-7C2F-9BC4-2B901E873168}"/>
          </ac:spMkLst>
        </pc:spChg>
        <pc:spChg chg="mod">
          <ac:chgData name="ROBERTO ALEJANDRO LEYVA MARQUEZ" userId="673a4ab2-55fd-4080-928b-0522ac45a6a2" providerId="ADAL" clId="{5E57E97E-E1C1-9F46-89C6-C69092FF79F3}" dt="2022-08-07T01:34:23.434" v="2019" actId="2711"/>
          <ac:spMkLst>
            <pc:docMk/>
            <pc:sldMk cId="1809615562" sldId="258"/>
            <ac:spMk id="16" creationId="{5FBB07B7-37D8-8C34-6C59-8A4526E2FAE9}"/>
          </ac:spMkLst>
        </pc:spChg>
        <pc:spChg chg="mod">
          <ac:chgData name="ROBERTO ALEJANDRO LEYVA MARQUEZ" userId="673a4ab2-55fd-4080-928b-0522ac45a6a2" providerId="ADAL" clId="{5E57E97E-E1C1-9F46-89C6-C69092FF79F3}" dt="2022-08-07T01:34:11.312" v="2016" actId="2711"/>
          <ac:spMkLst>
            <pc:docMk/>
            <pc:sldMk cId="1809615562" sldId="258"/>
            <ac:spMk id="20" creationId="{57F6E6D7-BDEF-2C75-3F77-62ADE2E175E7}"/>
          </ac:spMkLst>
        </pc:spChg>
      </pc:sldChg>
      <pc:sldChg chg="modSp mod">
        <pc:chgData name="ROBERTO ALEJANDRO LEYVA MARQUEZ" userId="673a4ab2-55fd-4080-928b-0522ac45a6a2" providerId="ADAL" clId="{5E57E97E-E1C1-9F46-89C6-C69092FF79F3}" dt="2022-08-07T01:34:36.540" v="2021" actId="2711"/>
        <pc:sldMkLst>
          <pc:docMk/>
          <pc:sldMk cId="874834424" sldId="259"/>
        </pc:sldMkLst>
        <pc:spChg chg="mod">
          <ac:chgData name="ROBERTO ALEJANDRO LEYVA MARQUEZ" userId="673a4ab2-55fd-4080-928b-0522ac45a6a2" providerId="ADAL" clId="{5E57E97E-E1C1-9F46-89C6-C69092FF79F3}" dt="2022-08-07T01:34:28.355" v="2020" actId="2711"/>
          <ac:spMkLst>
            <pc:docMk/>
            <pc:sldMk cId="874834424" sldId="259"/>
            <ac:spMk id="2" creationId="{D95785B0-B554-CE88-CD56-7B2C33B19162}"/>
          </ac:spMkLst>
        </pc:spChg>
        <pc:spChg chg="mod">
          <ac:chgData name="ROBERTO ALEJANDRO LEYVA MARQUEZ" userId="673a4ab2-55fd-4080-928b-0522ac45a6a2" providerId="ADAL" clId="{5E57E97E-E1C1-9F46-89C6-C69092FF79F3}" dt="2022-08-07T01:34:36.540" v="2021" actId="2711"/>
          <ac:spMkLst>
            <pc:docMk/>
            <pc:sldMk cId="874834424" sldId="259"/>
            <ac:spMk id="3" creationId="{29EA8BBF-21C4-73ED-5E93-778E1B310C3C}"/>
          </ac:spMkLst>
        </pc:spChg>
      </pc:sldChg>
      <pc:sldChg chg="modSp mod">
        <pc:chgData name="ROBERTO ALEJANDRO LEYVA MARQUEZ" userId="673a4ab2-55fd-4080-928b-0522ac45a6a2" providerId="ADAL" clId="{5E57E97E-E1C1-9F46-89C6-C69092FF79F3}" dt="2022-08-07T01:35:05.130" v="2026" actId="2711"/>
        <pc:sldMkLst>
          <pc:docMk/>
          <pc:sldMk cId="2986645777" sldId="260"/>
        </pc:sldMkLst>
        <pc:spChg chg="mod">
          <ac:chgData name="ROBERTO ALEJANDRO LEYVA MARQUEZ" userId="673a4ab2-55fd-4080-928b-0522ac45a6a2" providerId="ADAL" clId="{5E57E97E-E1C1-9F46-89C6-C69092FF79F3}" dt="2022-08-07T01:34:56.769" v="2024" actId="2711"/>
          <ac:spMkLst>
            <pc:docMk/>
            <pc:sldMk cId="2986645777" sldId="260"/>
            <ac:spMk id="2" creationId="{B4E99EC7-7E5E-89F6-6236-99F49CCA02AA}"/>
          </ac:spMkLst>
        </pc:spChg>
        <pc:spChg chg="mod">
          <ac:chgData name="ROBERTO ALEJANDRO LEYVA MARQUEZ" userId="673a4ab2-55fd-4080-928b-0522ac45a6a2" providerId="ADAL" clId="{5E57E97E-E1C1-9F46-89C6-C69092FF79F3}" dt="2022-08-07T01:35:05.130" v="2026" actId="2711"/>
          <ac:spMkLst>
            <pc:docMk/>
            <pc:sldMk cId="2986645777" sldId="260"/>
            <ac:spMk id="3" creationId="{A582585E-ACB8-7EAB-CEC2-BF277F530569}"/>
          </ac:spMkLst>
        </pc:spChg>
      </pc:sldChg>
      <pc:sldChg chg="modSp mod">
        <pc:chgData name="ROBERTO ALEJANDRO LEYVA MARQUEZ" userId="673a4ab2-55fd-4080-928b-0522ac45a6a2" providerId="ADAL" clId="{5E57E97E-E1C1-9F46-89C6-C69092FF79F3}" dt="2022-08-07T01:39:01.659" v="2050" actId="115"/>
        <pc:sldMkLst>
          <pc:docMk/>
          <pc:sldMk cId="1199207856" sldId="261"/>
        </pc:sldMkLst>
        <pc:spChg chg="mod">
          <ac:chgData name="ROBERTO ALEJANDRO LEYVA MARQUEZ" userId="673a4ab2-55fd-4080-928b-0522ac45a6a2" providerId="ADAL" clId="{5E57E97E-E1C1-9F46-89C6-C69092FF79F3}" dt="2022-08-07T01:35:23.015" v="2029" actId="2711"/>
          <ac:spMkLst>
            <pc:docMk/>
            <pc:sldMk cId="1199207856" sldId="261"/>
            <ac:spMk id="2" creationId="{A8FD318A-833A-1A26-2B53-0FD7F1BFEAC3}"/>
          </ac:spMkLst>
        </pc:spChg>
        <pc:spChg chg="mod">
          <ac:chgData name="ROBERTO ALEJANDRO LEYVA MARQUEZ" userId="673a4ab2-55fd-4080-928b-0522ac45a6a2" providerId="ADAL" clId="{5E57E97E-E1C1-9F46-89C6-C69092FF79F3}" dt="2022-08-07T01:39:01.659" v="2050" actId="115"/>
          <ac:spMkLst>
            <pc:docMk/>
            <pc:sldMk cId="1199207856" sldId="261"/>
            <ac:spMk id="3" creationId="{7A885253-8BFB-D351-2829-9CA4407D6FB0}"/>
          </ac:spMkLst>
        </pc:spChg>
      </pc:sldChg>
      <pc:sldChg chg="addSp delSp modSp mod">
        <pc:chgData name="ROBERTO ALEJANDRO LEYVA MARQUEZ" userId="673a4ab2-55fd-4080-928b-0522ac45a6a2" providerId="ADAL" clId="{5E57E97E-E1C1-9F46-89C6-C69092FF79F3}" dt="2022-08-07T01:34:49.063" v="2023" actId="2711"/>
        <pc:sldMkLst>
          <pc:docMk/>
          <pc:sldMk cId="2802672304" sldId="262"/>
        </pc:sldMkLst>
        <pc:spChg chg="mod">
          <ac:chgData name="ROBERTO ALEJANDRO LEYVA MARQUEZ" userId="673a4ab2-55fd-4080-928b-0522ac45a6a2" providerId="ADAL" clId="{5E57E97E-E1C1-9F46-89C6-C69092FF79F3}" dt="2022-08-07T01:34:44.493" v="2022" actId="2711"/>
          <ac:spMkLst>
            <pc:docMk/>
            <pc:sldMk cId="2802672304" sldId="262"/>
            <ac:spMk id="2" creationId="{DF0B022F-D1F3-BBEF-5BFB-57E599683088}"/>
          </ac:spMkLst>
        </pc:spChg>
        <pc:spChg chg="mod">
          <ac:chgData name="ROBERTO ALEJANDRO LEYVA MARQUEZ" userId="673a4ab2-55fd-4080-928b-0522ac45a6a2" providerId="ADAL" clId="{5E57E97E-E1C1-9F46-89C6-C69092FF79F3}" dt="2022-08-07T01:34:49.063" v="2023" actId="2711"/>
          <ac:spMkLst>
            <pc:docMk/>
            <pc:sldMk cId="2802672304" sldId="262"/>
            <ac:spMk id="3" creationId="{0748A8BF-F99A-BC2D-8CD7-ED39355111FC}"/>
          </ac:spMkLst>
        </pc:spChg>
        <pc:picChg chg="add del mod">
          <ac:chgData name="ROBERTO ALEJANDRO LEYVA MARQUEZ" userId="673a4ab2-55fd-4080-928b-0522ac45a6a2" providerId="ADAL" clId="{5E57E97E-E1C1-9F46-89C6-C69092FF79F3}" dt="2022-08-07T00:08:06.350" v="113" actId="21"/>
          <ac:picMkLst>
            <pc:docMk/>
            <pc:sldMk cId="2802672304" sldId="262"/>
            <ac:picMk id="5" creationId="{DBE0959E-5817-C1F7-00F0-CE07DAACEB6D}"/>
          </ac:picMkLst>
        </pc:picChg>
        <pc:picChg chg="add mod">
          <ac:chgData name="ROBERTO ALEJANDRO LEYVA MARQUEZ" userId="673a4ab2-55fd-4080-928b-0522ac45a6a2" providerId="ADAL" clId="{5E57E97E-E1C1-9F46-89C6-C69092FF79F3}" dt="2022-08-07T00:23:57.185" v="123" actId="1076"/>
          <ac:picMkLst>
            <pc:docMk/>
            <pc:sldMk cId="2802672304" sldId="262"/>
            <ac:picMk id="6" creationId="{1EF431D0-5676-F368-6C0A-6C43D47D18DE}"/>
          </ac:picMkLst>
        </pc:picChg>
      </pc:sldChg>
      <pc:sldChg chg="addSp delSp modSp mod">
        <pc:chgData name="ROBERTO ALEJANDRO LEYVA MARQUEZ" userId="673a4ab2-55fd-4080-928b-0522ac45a6a2" providerId="ADAL" clId="{5E57E97E-E1C1-9F46-89C6-C69092FF79F3}" dt="2022-08-07T01:35:16.883" v="2028" actId="2711"/>
        <pc:sldMkLst>
          <pc:docMk/>
          <pc:sldMk cId="819066552" sldId="263"/>
        </pc:sldMkLst>
        <pc:spChg chg="mod">
          <ac:chgData name="ROBERTO ALEJANDRO LEYVA MARQUEZ" userId="673a4ab2-55fd-4080-928b-0522ac45a6a2" providerId="ADAL" clId="{5E57E97E-E1C1-9F46-89C6-C69092FF79F3}" dt="2022-08-07T01:35:13.089" v="2027" actId="2711"/>
          <ac:spMkLst>
            <pc:docMk/>
            <pc:sldMk cId="819066552" sldId="263"/>
            <ac:spMk id="2" creationId="{6B6D3CB1-2614-4D5F-6BFB-7EA3EA7AAA89}"/>
          </ac:spMkLst>
        </pc:spChg>
        <pc:spChg chg="del">
          <ac:chgData name="ROBERTO ALEJANDRO LEYVA MARQUEZ" userId="673a4ab2-55fd-4080-928b-0522ac45a6a2" providerId="ADAL" clId="{5E57E97E-E1C1-9F46-89C6-C69092FF79F3}" dt="2022-08-07T00:23:43.290" v="116"/>
          <ac:spMkLst>
            <pc:docMk/>
            <pc:sldMk cId="819066552" sldId="263"/>
            <ac:spMk id="3" creationId="{EC0A6820-7113-8C7F-85C5-3B4030B68D42}"/>
          </ac:spMkLst>
        </pc:spChg>
        <pc:spChg chg="add del mod">
          <ac:chgData name="ROBERTO ALEJANDRO LEYVA MARQUEZ" userId="673a4ab2-55fd-4080-928b-0522ac45a6a2" providerId="ADAL" clId="{5E57E97E-E1C1-9F46-89C6-C69092FF79F3}" dt="2022-08-07T00:27:47.856" v="124"/>
          <ac:spMkLst>
            <pc:docMk/>
            <pc:sldMk cId="819066552" sldId="263"/>
            <ac:spMk id="8" creationId="{E550A9E7-BBD9-E165-021E-176B144AE0B6}"/>
          </ac:spMkLst>
        </pc:spChg>
        <pc:spChg chg="add del mod">
          <ac:chgData name="ROBERTO ALEJANDRO LEYVA MARQUEZ" userId="673a4ab2-55fd-4080-928b-0522ac45a6a2" providerId="ADAL" clId="{5E57E97E-E1C1-9F46-89C6-C69092FF79F3}" dt="2022-08-07T00:32:13.854" v="407"/>
          <ac:spMkLst>
            <pc:docMk/>
            <pc:sldMk cId="819066552" sldId="263"/>
            <ac:spMk id="11" creationId="{9907C042-A165-8218-9DFC-07A911FBBB44}"/>
          </ac:spMkLst>
        </pc:spChg>
        <pc:spChg chg="add mod">
          <ac:chgData name="ROBERTO ALEJANDRO LEYVA MARQUEZ" userId="673a4ab2-55fd-4080-928b-0522ac45a6a2" providerId="ADAL" clId="{5E57E97E-E1C1-9F46-89C6-C69092FF79F3}" dt="2022-08-07T01:35:16.883" v="2028" actId="2711"/>
          <ac:spMkLst>
            <pc:docMk/>
            <pc:sldMk cId="819066552" sldId="263"/>
            <ac:spMk id="12" creationId="{0CC63C0D-A180-D942-05AB-4841F142FB6C}"/>
          </ac:spMkLst>
        </pc:spChg>
        <pc:picChg chg="add del mod">
          <ac:chgData name="ROBERTO ALEJANDRO LEYVA MARQUEZ" userId="673a4ab2-55fd-4080-928b-0522ac45a6a2" providerId="ADAL" clId="{5E57E97E-E1C1-9F46-89C6-C69092FF79F3}" dt="2022-08-07T00:27:49.719" v="125" actId="478"/>
          <ac:picMkLst>
            <pc:docMk/>
            <pc:sldMk cId="819066552" sldId="263"/>
            <ac:picMk id="4" creationId="{8CA17C48-6B36-7804-55D3-CCA004D0BB72}"/>
          </ac:picMkLst>
        </pc:picChg>
        <pc:picChg chg="add del mod">
          <ac:chgData name="ROBERTO ALEJANDRO LEYVA MARQUEZ" userId="673a4ab2-55fd-4080-928b-0522ac45a6a2" providerId="ADAL" clId="{5E57E97E-E1C1-9F46-89C6-C69092FF79F3}" dt="2022-08-07T00:23:47.135" v="118" actId="21"/>
          <ac:picMkLst>
            <pc:docMk/>
            <pc:sldMk cId="819066552" sldId="263"/>
            <ac:picMk id="6" creationId="{40C3BB9E-31FF-5C03-DBB2-5D4804C60047}"/>
          </ac:picMkLst>
        </pc:picChg>
        <pc:picChg chg="add mod">
          <ac:chgData name="ROBERTO ALEJANDRO LEYVA MARQUEZ" userId="673a4ab2-55fd-4080-928b-0522ac45a6a2" providerId="ADAL" clId="{5E57E97E-E1C1-9F46-89C6-C69092FF79F3}" dt="2022-08-07T01:32:43.789" v="2003" actId="1076"/>
          <ac:picMkLst>
            <pc:docMk/>
            <pc:sldMk cId="819066552" sldId="263"/>
            <ac:picMk id="10" creationId="{71376E73-3736-58C4-1A2F-F9872C95D732}"/>
          </ac:picMkLst>
        </pc:picChg>
      </pc:sldChg>
      <pc:sldChg chg="addSp delSp modSp mod">
        <pc:chgData name="ROBERTO ALEJANDRO LEYVA MARQUEZ" userId="673a4ab2-55fd-4080-928b-0522ac45a6a2" providerId="ADAL" clId="{5E57E97E-E1C1-9F46-89C6-C69092FF79F3}" dt="2022-08-07T02:57:15.007" v="2062" actId="113"/>
        <pc:sldMkLst>
          <pc:docMk/>
          <pc:sldMk cId="2581412143" sldId="264"/>
        </pc:sldMkLst>
        <pc:spChg chg="mod">
          <ac:chgData name="ROBERTO ALEJANDRO LEYVA MARQUEZ" userId="673a4ab2-55fd-4080-928b-0522ac45a6a2" providerId="ADAL" clId="{5E57E97E-E1C1-9F46-89C6-C69092FF79F3}" dt="2022-08-07T01:35:47.744" v="2031" actId="2711"/>
          <ac:spMkLst>
            <pc:docMk/>
            <pc:sldMk cId="2581412143" sldId="264"/>
            <ac:spMk id="2" creationId="{F8A193E3-86C8-9067-686B-A356655EB6B4}"/>
          </ac:spMkLst>
        </pc:spChg>
        <pc:spChg chg="mod">
          <ac:chgData name="ROBERTO ALEJANDRO LEYVA MARQUEZ" userId="673a4ab2-55fd-4080-928b-0522ac45a6a2" providerId="ADAL" clId="{5E57E97E-E1C1-9F46-89C6-C69092FF79F3}" dt="2022-08-07T02:57:15.007" v="2062" actId="113"/>
          <ac:spMkLst>
            <pc:docMk/>
            <pc:sldMk cId="2581412143" sldId="264"/>
            <ac:spMk id="3" creationId="{9682AB84-58E7-7D3E-6D68-B0D46519CA5A}"/>
          </ac:spMkLst>
        </pc:spChg>
        <pc:spChg chg="add del mod">
          <ac:chgData name="ROBERTO ALEJANDRO LEYVA MARQUEZ" userId="673a4ab2-55fd-4080-928b-0522ac45a6a2" providerId="ADAL" clId="{5E57E97E-E1C1-9F46-89C6-C69092FF79F3}" dt="2022-08-07T01:10:37.051" v="1033"/>
          <ac:spMkLst>
            <pc:docMk/>
            <pc:sldMk cId="2581412143" sldId="264"/>
            <ac:spMk id="4" creationId="{AEB0D085-EE0F-DE88-7B36-FB659E6F42C1}"/>
          </ac:spMkLst>
        </pc:spChg>
      </pc:sldChg>
      <pc:sldChg chg="addSp delSp modSp mod">
        <pc:chgData name="ROBERTO ALEJANDRO LEYVA MARQUEZ" userId="673a4ab2-55fd-4080-928b-0522ac45a6a2" providerId="ADAL" clId="{5E57E97E-E1C1-9F46-89C6-C69092FF79F3}" dt="2022-08-07T01:33:39.735" v="2010"/>
        <pc:sldMkLst>
          <pc:docMk/>
          <pc:sldMk cId="1998609955" sldId="265"/>
        </pc:sldMkLst>
        <pc:spChg chg="mod">
          <ac:chgData name="ROBERTO ALEJANDRO LEYVA MARQUEZ" userId="673a4ab2-55fd-4080-928b-0522ac45a6a2" providerId="ADAL" clId="{5E57E97E-E1C1-9F46-89C6-C69092FF79F3}" dt="2022-08-07T01:33:29.929" v="2007" actId="2711"/>
          <ac:spMkLst>
            <pc:docMk/>
            <pc:sldMk cId="1998609955" sldId="265"/>
            <ac:spMk id="2" creationId="{F0D8D6C9-F036-E054-AA69-CB3DDC00E6B4}"/>
          </ac:spMkLst>
        </pc:spChg>
        <pc:spChg chg="mod">
          <ac:chgData name="ROBERTO ALEJANDRO LEYVA MARQUEZ" userId="673a4ab2-55fd-4080-928b-0522ac45a6a2" providerId="ADAL" clId="{5E57E97E-E1C1-9F46-89C6-C69092FF79F3}" dt="2022-08-07T01:33:37.467" v="2008" actId="2711"/>
          <ac:spMkLst>
            <pc:docMk/>
            <pc:sldMk cId="1998609955" sldId="265"/>
            <ac:spMk id="3" creationId="{582C633F-91E5-7DA1-550D-C72229ADBABA}"/>
          </ac:spMkLst>
        </pc:spChg>
        <pc:spChg chg="add del mod">
          <ac:chgData name="ROBERTO ALEJANDRO LEYVA MARQUEZ" userId="673a4ab2-55fd-4080-928b-0522ac45a6a2" providerId="ADAL" clId="{5E57E97E-E1C1-9F46-89C6-C69092FF79F3}" dt="2022-08-07T01:33:39.735" v="2010"/>
          <ac:spMkLst>
            <pc:docMk/>
            <pc:sldMk cId="1998609955" sldId="265"/>
            <ac:spMk id="4" creationId="{5B3C0D2D-9C66-7D59-1B2D-E43F8CC0FFFA}"/>
          </ac:spMkLst>
        </pc:spChg>
      </pc:sldChg>
      <pc:sldChg chg="addSp delSp modSp mod">
        <pc:chgData name="ROBERTO ALEJANDRO LEYVA MARQUEZ" userId="673a4ab2-55fd-4080-928b-0522ac45a6a2" providerId="ADAL" clId="{5E57E97E-E1C1-9F46-89C6-C69092FF79F3}" dt="2022-08-07T02:57:53.847" v="2065" actId="113"/>
        <pc:sldMkLst>
          <pc:docMk/>
          <pc:sldMk cId="3345059132" sldId="266"/>
        </pc:sldMkLst>
        <pc:spChg chg="mod">
          <ac:chgData name="ROBERTO ALEJANDRO LEYVA MARQUEZ" userId="673a4ab2-55fd-4080-928b-0522ac45a6a2" providerId="ADAL" clId="{5E57E97E-E1C1-9F46-89C6-C69092FF79F3}" dt="2022-08-07T01:38:34.973" v="2045" actId="2711"/>
          <ac:spMkLst>
            <pc:docMk/>
            <pc:sldMk cId="3345059132" sldId="266"/>
            <ac:spMk id="2" creationId="{BCA1166E-D0C3-61C9-6ED0-9EBE69FCAE11}"/>
          </ac:spMkLst>
        </pc:spChg>
        <pc:spChg chg="mod">
          <ac:chgData name="ROBERTO ALEJANDRO LEYVA MARQUEZ" userId="673a4ab2-55fd-4080-928b-0522ac45a6a2" providerId="ADAL" clId="{5E57E97E-E1C1-9F46-89C6-C69092FF79F3}" dt="2022-08-07T02:57:53.847" v="2065" actId="113"/>
          <ac:spMkLst>
            <pc:docMk/>
            <pc:sldMk cId="3345059132" sldId="266"/>
            <ac:spMk id="3" creationId="{C7B8466F-2EFA-ECEA-6C5A-B6366A67B1AA}"/>
          </ac:spMkLst>
        </pc:spChg>
        <pc:spChg chg="add del mod">
          <ac:chgData name="ROBERTO ALEJANDRO LEYVA MARQUEZ" userId="673a4ab2-55fd-4080-928b-0522ac45a6a2" providerId="ADAL" clId="{5E57E97E-E1C1-9F46-89C6-C69092FF79F3}" dt="2022-08-07T01:30:12.894" v="1936"/>
          <ac:spMkLst>
            <pc:docMk/>
            <pc:sldMk cId="3345059132" sldId="266"/>
            <ac:spMk id="4" creationId="{11283E53-A294-7209-1DF4-2A95D05D4C2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97B8E6-8B5D-8949-9AE7-23898A2A7646}" type="datetimeFigureOut">
              <a:rPr lang="en-MX" smtClean="0"/>
              <a:t>06/08/22</a:t>
            </a:fld>
            <a:endParaRPr lang="en-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A5A420-5605-BA47-AF5C-708DDF8B0B27}" type="slidenum">
              <a:rPr lang="en-MX" smtClean="0"/>
              <a:t>‹#›</a:t>
            </a:fld>
            <a:endParaRPr lang="en-MX"/>
          </a:p>
        </p:txBody>
      </p:sp>
    </p:spTree>
    <p:extLst>
      <p:ext uri="{BB962C8B-B14F-4D97-AF65-F5344CB8AC3E}">
        <p14:creationId xmlns:p14="http://schemas.microsoft.com/office/powerpoint/2010/main" val="1911832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dirty="0"/>
          </a:p>
        </p:txBody>
      </p:sp>
      <p:sp>
        <p:nvSpPr>
          <p:cNvPr id="4" name="Slide Number Placeholder 3"/>
          <p:cNvSpPr>
            <a:spLocks noGrp="1"/>
          </p:cNvSpPr>
          <p:nvPr>
            <p:ph type="sldNum" sz="quarter" idx="5"/>
          </p:nvPr>
        </p:nvSpPr>
        <p:spPr/>
        <p:txBody>
          <a:bodyPr/>
          <a:lstStyle/>
          <a:p>
            <a:fld id="{25A5A420-5605-BA47-AF5C-708DDF8B0B27}" type="slidenum">
              <a:rPr lang="en-MX" smtClean="0"/>
              <a:t>3</a:t>
            </a:fld>
            <a:endParaRPr lang="en-MX"/>
          </a:p>
        </p:txBody>
      </p:sp>
    </p:spTree>
    <p:extLst>
      <p:ext uri="{BB962C8B-B14F-4D97-AF65-F5344CB8AC3E}">
        <p14:creationId xmlns:p14="http://schemas.microsoft.com/office/powerpoint/2010/main" val="711495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3EA46-7453-4C1F-C2AB-FC748A18CC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X"/>
          </a:p>
        </p:txBody>
      </p:sp>
      <p:sp>
        <p:nvSpPr>
          <p:cNvPr id="3" name="Subtitle 2">
            <a:extLst>
              <a:ext uri="{FF2B5EF4-FFF2-40B4-BE49-F238E27FC236}">
                <a16:creationId xmlns:a16="http://schemas.microsoft.com/office/drawing/2014/main" id="{72353DF3-3D0A-CD59-3236-C28A5343E3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X"/>
          </a:p>
        </p:txBody>
      </p:sp>
      <p:sp>
        <p:nvSpPr>
          <p:cNvPr id="4" name="Date Placeholder 3">
            <a:extLst>
              <a:ext uri="{FF2B5EF4-FFF2-40B4-BE49-F238E27FC236}">
                <a16:creationId xmlns:a16="http://schemas.microsoft.com/office/drawing/2014/main" id="{BDF9E68F-80EA-E747-B84E-13942D26033E}"/>
              </a:ext>
            </a:extLst>
          </p:cNvPr>
          <p:cNvSpPr>
            <a:spLocks noGrp="1"/>
          </p:cNvSpPr>
          <p:nvPr>
            <p:ph type="dt" sz="half" idx="10"/>
          </p:nvPr>
        </p:nvSpPr>
        <p:spPr/>
        <p:txBody>
          <a:bodyPr/>
          <a:lstStyle/>
          <a:p>
            <a:fld id="{C5F946FE-6CA7-9D47-9419-BCF822CAA319}" type="datetimeFigureOut">
              <a:rPr lang="en-MX" smtClean="0"/>
              <a:t>06/08/22</a:t>
            </a:fld>
            <a:endParaRPr lang="en-MX"/>
          </a:p>
        </p:txBody>
      </p:sp>
      <p:sp>
        <p:nvSpPr>
          <p:cNvPr id="5" name="Footer Placeholder 4">
            <a:extLst>
              <a:ext uri="{FF2B5EF4-FFF2-40B4-BE49-F238E27FC236}">
                <a16:creationId xmlns:a16="http://schemas.microsoft.com/office/drawing/2014/main" id="{73C2500F-EF18-1FF7-3F6E-449030E16AFB}"/>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B9BA94C8-025D-CA52-488D-D844ECE635F2}"/>
              </a:ext>
            </a:extLst>
          </p:cNvPr>
          <p:cNvSpPr>
            <a:spLocks noGrp="1"/>
          </p:cNvSpPr>
          <p:nvPr>
            <p:ph type="sldNum" sz="quarter" idx="12"/>
          </p:nvPr>
        </p:nvSpPr>
        <p:spPr/>
        <p:txBody>
          <a:bodyPr/>
          <a:lstStyle/>
          <a:p>
            <a:fld id="{55F0159C-039F-2548-9D46-1AB67C5CDCBA}" type="slidenum">
              <a:rPr lang="en-MX" smtClean="0"/>
              <a:t>‹#›</a:t>
            </a:fld>
            <a:endParaRPr lang="en-MX"/>
          </a:p>
        </p:txBody>
      </p:sp>
    </p:spTree>
    <p:extLst>
      <p:ext uri="{BB962C8B-B14F-4D97-AF65-F5344CB8AC3E}">
        <p14:creationId xmlns:p14="http://schemas.microsoft.com/office/powerpoint/2010/main" val="280077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7AEAD-DE08-73E5-473E-53FF2E77B688}"/>
              </a:ext>
            </a:extLst>
          </p:cNvPr>
          <p:cNvSpPr>
            <a:spLocks noGrp="1"/>
          </p:cNvSpPr>
          <p:nvPr>
            <p:ph type="title"/>
          </p:nvPr>
        </p:nvSpPr>
        <p:spPr/>
        <p:txBody>
          <a:bodyPr/>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28A79543-620B-D724-0ED1-A1B94EE130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00FE1720-FC5A-4A5B-09D4-288923424CBD}"/>
              </a:ext>
            </a:extLst>
          </p:cNvPr>
          <p:cNvSpPr>
            <a:spLocks noGrp="1"/>
          </p:cNvSpPr>
          <p:nvPr>
            <p:ph type="dt" sz="half" idx="10"/>
          </p:nvPr>
        </p:nvSpPr>
        <p:spPr/>
        <p:txBody>
          <a:bodyPr/>
          <a:lstStyle/>
          <a:p>
            <a:fld id="{C5F946FE-6CA7-9D47-9419-BCF822CAA319}" type="datetimeFigureOut">
              <a:rPr lang="en-MX" smtClean="0"/>
              <a:t>06/08/22</a:t>
            </a:fld>
            <a:endParaRPr lang="en-MX"/>
          </a:p>
        </p:txBody>
      </p:sp>
      <p:sp>
        <p:nvSpPr>
          <p:cNvPr id="5" name="Footer Placeholder 4">
            <a:extLst>
              <a:ext uri="{FF2B5EF4-FFF2-40B4-BE49-F238E27FC236}">
                <a16:creationId xmlns:a16="http://schemas.microsoft.com/office/drawing/2014/main" id="{CAE867F1-1877-3FB0-3201-AD4A118443A9}"/>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4FE54337-073A-87B5-C7C9-5B929AEC7172}"/>
              </a:ext>
            </a:extLst>
          </p:cNvPr>
          <p:cNvSpPr>
            <a:spLocks noGrp="1"/>
          </p:cNvSpPr>
          <p:nvPr>
            <p:ph type="sldNum" sz="quarter" idx="12"/>
          </p:nvPr>
        </p:nvSpPr>
        <p:spPr/>
        <p:txBody>
          <a:bodyPr/>
          <a:lstStyle/>
          <a:p>
            <a:fld id="{55F0159C-039F-2548-9D46-1AB67C5CDCBA}" type="slidenum">
              <a:rPr lang="en-MX" smtClean="0"/>
              <a:t>‹#›</a:t>
            </a:fld>
            <a:endParaRPr lang="en-MX"/>
          </a:p>
        </p:txBody>
      </p:sp>
    </p:spTree>
    <p:extLst>
      <p:ext uri="{BB962C8B-B14F-4D97-AF65-F5344CB8AC3E}">
        <p14:creationId xmlns:p14="http://schemas.microsoft.com/office/powerpoint/2010/main" val="265301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85E35F-2AC2-5FBB-8B72-0AB3BFC56B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E02C8352-8EE5-6246-565E-65E2822EB8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07D72FDF-0C86-7D7C-AF8F-99572F686CED}"/>
              </a:ext>
            </a:extLst>
          </p:cNvPr>
          <p:cNvSpPr>
            <a:spLocks noGrp="1"/>
          </p:cNvSpPr>
          <p:nvPr>
            <p:ph type="dt" sz="half" idx="10"/>
          </p:nvPr>
        </p:nvSpPr>
        <p:spPr/>
        <p:txBody>
          <a:bodyPr/>
          <a:lstStyle/>
          <a:p>
            <a:fld id="{C5F946FE-6CA7-9D47-9419-BCF822CAA319}" type="datetimeFigureOut">
              <a:rPr lang="en-MX" smtClean="0"/>
              <a:t>06/08/22</a:t>
            </a:fld>
            <a:endParaRPr lang="en-MX"/>
          </a:p>
        </p:txBody>
      </p:sp>
      <p:sp>
        <p:nvSpPr>
          <p:cNvPr id="5" name="Footer Placeholder 4">
            <a:extLst>
              <a:ext uri="{FF2B5EF4-FFF2-40B4-BE49-F238E27FC236}">
                <a16:creationId xmlns:a16="http://schemas.microsoft.com/office/drawing/2014/main" id="{1EC8530E-5280-922D-03EE-34636066497A}"/>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51AA1A51-1626-1AE2-EAD3-ACB015851758}"/>
              </a:ext>
            </a:extLst>
          </p:cNvPr>
          <p:cNvSpPr>
            <a:spLocks noGrp="1"/>
          </p:cNvSpPr>
          <p:nvPr>
            <p:ph type="sldNum" sz="quarter" idx="12"/>
          </p:nvPr>
        </p:nvSpPr>
        <p:spPr/>
        <p:txBody>
          <a:bodyPr/>
          <a:lstStyle/>
          <a:p>
            <a:fld id="{55F0159C-039F-2548-9D46-1AB67C5CDCBA}" type="slidenum">
              <a:rPr lang="en-MX" smtClean="0"/>
              <a:t>‹#›</a:t>
            </a:fld>
            <a:endParaRPr lang="en-MX"/>
          </a:p>
        </p:txBody>
      </p:sp>
    </p:spTree>
    <p:extLst>
      <p:ext uri="{BB962C8B-B14F-4D97-AF65-F5344CB8AC3E}">
        <p14:creationId xmlns:p14="http://schemas.microsoft.com/office/powerpoint/2010/main" val="2906999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5085-BE7E-44E2-30B4-0AE03BCC708A}"/>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AB82BC4A-0350-EEC3-311C-52D344DFD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DEA999BB-D2D6-3FD6-1103-E95F0A0EBB4B}"/>
              </a:ext>
            </a:extLst>
          </p:cNvPr>
          <p:cNvSpPr>
            <a:spLocks noGrp="1"/>
          </p:cNvSpPr>
          <p:nvPr>
            <p:ph type="dt" sz="half" idx="10"/>
          </p:nvPr>
        </p:nvSpPr>
        <p:spPr/>
        <p:txBody>
          <a:bodyPr/>
          <a:lstStyle/>
          <a:p>
            <a:fld id="{C5F946FE-6CA7-9D47-9419-BCF822CAA319}" type="datetimeFigureOut">
              <a:rPr lang="en-MX" smtClean="0"/>
              <a:t>06/08/22</a:t>
            </a:fld>
            <a:endParaRPr lang="en-MX"/>
          </a:p>
        </p:txBody>
      </p:sp>
      <p:sp>
        <p:nvSpPr>
          <p:cNvPr id="5" name="Footer Placeholder 4">
            <a:extLst>
              <a:ext uri="{FF2B5EF4-FFF2-40B4-BE49-F238E27FC236}">
                <a16:creationId xmlns:a16="http://schemas.microsoft.com/office/drawing/2014/main" id="{643E0258-1C62-885D-15BD-C6B0840B8FC0}"/>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F2411638-7BF1-472B-88E9-52F3A744770E}"/>
              </a:ext>
            </a:extLst>
          </p:cNvPr>
          <p:cNvSpPr>
            <a:spLocks noGrp="1"/>
          </p:cNvSpPr>
          <p:nvPr>
            <p:ph type="sldNum" sz="quarter" idx="12"/>
          </p:nvPr>
        </p:nvSpPr>
        <p:spPr/>
        <p:txBody>
          <a:bodyPr/>
          <a:lstStyle/>
          <a:p>
            <a:fld id="{55F0159C-039F-2548-9D46-1AB67C5CDCBA}" type="slidenum">
              <a:rPr lang="en-MX" smtClean="0"/>
              <a:t>‹#›</a:t>
            </a:fld>
            <a:endParaRPr lang="en-MX"/>
          </a:p>
        </p:txBody>
      </p:sp>
    </p:spTree>
    <p:extLst>
      <p:ext uri="{BB962C8B-B14F-4D97-AF65-F5344CB8AC3E}">
        <p14:creationId xmlns:p14="http://schemas.microsoft.com/office/powerpoint/2010/main" val="1492435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AC5F-5714-36D7-DB63-2BB9D925D4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X"/>
          </a:p>
        </p:txBody>
      </p:sp>
      <p:sp>
        <p:nvSpPr>
          <p:cNvPr id="3" name="Text Placeholder 2">
            <a:extLst>
              <a:ext uri="{FF2B5EF4-FFF2-40B4-BE49-F238E27FC236}">
                <a16:creationId xmlns:a16="http://schemas.microsoft.com/office/drawing/2014/main" id="{6901B477-793F-594F-6C99-3025DEA651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989D9-7CC7-4891-F0DF-07961C73DA5F}"/>
              </a:ext>
            </a:extLst>
          </p:cNvPr>
          <p:cNvSpPr>
            <a:spLocks noGrp="1"/>
          </p:cNvSpPr>
          <p:nvPr>
            <p:ph type="dt" sz="half" idx="10"/>
          </p:nvPr>
        </p:nvSpPr>
        <p:spPr/>
        <p:txBody>
          <a:bodyPr/>
          <a:lstStyle/>
          <a:p>
            <a:fld id="{C5F946FE-6CA7-9D47-9419-BCF822CAA319}" type="datetimeFigureOut">
              <a:rPr lang="en-MX" smtClean="0"/>
              <a:t>06/08/22</a:t>
            </a:fld>
            <a:endParaRPr lang="en-MX"/>
          </a:p>
        </p:txBody>
      </p:sp>
      <p:sp>
        <p:nvSpPr>
          <p:cNvPr id="5" name="Footer Placeholder 4">
            <a:extLst>
              <a:ext uri="{FF2B5EF4-FFF2-40B4-BE49-F238E27FC236}">
                <a16:creationId xmlns:a16="http://schemas.microsoft.com/office/drawing/2014/main" id="{6255472E-5087-4BC3-3A18-76BD4F868042}"/>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4C0DD083-7872-CD16-262A-576C1376C272}"/>
              </a:ext>
            </a:extLst>
          </p:cNvPr>
          <p:cNvSpPr>
            <a:spLocks noGrp="1"/>
          </p:cNvSpPr>
          <p:nvPr>
            <p:ph type="sldNum" sz="quarter" idx="12"/>
          </p:nvPr>
        </p:nvSpPr>
        <p:spPr/>
        <p:txBody>
          <a:bodyPr/>
          <a:lstStyle/>
          <a:p>
            <a:fld id="{55F0159C-039F-2548-9D46-1AB67C5CDCBA}" type="slidenum">
              <a:rPr lang="en-MX" smtClean="0"/>
              <a:t>‹#›</a:t>
            </a:fld>
            <a:endParaRPr lang="en-MX"/>
          </a:p>
        </p:txBody>
      </p:sp>
    </p:spTree>
    <p:extLst>
      <p:ext uri="{BB962C8B-B14F-4D97-AF65-F5344CB8AC3E}">
        <p14:creationId xmlns:p14="http://schemas.microsoft.com/office/powerpoint/2010/main" val="829617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2A5D-03ED-903A-E562-937F226DBB25}"/>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ABBDF199-C060-1B74-45D6-0E7D65E5DC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Content Placeholder 3">
            <a:extLst>
              <a:ext uri="{FF2B5EF4-FFF2-40B4-BE49-F238E27FC236}">
                <a16:creationId xmlns:a16="http://schemas.microsoft.com/office/drawing/2014/main" id="{B63CA338-0E39-B6EE-A885-73EA69D03A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Date Placeholder 4">
            <a:extLst>
              <a:ext uri="{FF2B5EF4-FFF2-40B4-BE49-F238E27FC236}">
                <a16:creationId xmlns:a16="http://schemas.microsoft.com/office/drawing/2014/main" id="{7DEA5588-953E-8F23-D775-3DBD5A1A8541}"/>
              </a:ext>
            </a:extLst>
          </p:cNvPr>
          <p:cNvSpPr>
            <a:spLocks noGrp="1"/>
          </p:cNvSpPr>
          <p:nvPr>
            <p:ph type="dt" sz="half" idx="10"/>
          </p:nvPr>
        </p:nvSpPr>
        <p:spPr/>
        <p:txBody>
          <a:bodyPr/>
          <a:lstStyle/>
          <a:p>
            <a:fld id="{C5F946FE-6CA7-9D47-9419-BCF822CAA319}" type="datetimeFigureOut">
              <a:rPr lang="en-MX" smtClean="0"/>
              <a:t>06/08/22</a:t>
            </a:fld>
            <a:endParaRPr lang="en-MX"/>
          </a:p>
        </p:txBody>
      </p:sp>
      <p:sp>
        <p:nvSpPr>
          <p:cNvPr id="6" name="Footer Placeholder 5">
            <a:extLst>
              <a:ext uri="{FF2B5EF4-FFF2-40B4-BE49-F238E27FC236}">
                <a16:creationId xmlns:a16="http://schemas.microsoft.com/office/drawing/2014/main" id="{DD45D6E4-EB17-3F21-49E0-2B85D4782F46}"/>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3E0E29AB-2AEA-8A53-2FC8-3AD4E868F26F}"/>
              </a:ext>
            </a:extLst>
          </p:cNvPr>
          <p:cNvSpPr>
            <a:spLocks noGrp="1"/>
          </p:cNvSpPr>
          <p:nvPr>
            <p:ph type="sldNum" sz="quarter" idx="12"/>
          </p:nvPr>
        </p:nvSpPr>
        <p:spPr/>
        <p:txBody>
          <a:bodyPr/>
          <a:lstStyle/>
          <a:p>
            <a:fld id="{55F0159C-039F-2548-9D46-1AB67C5CDCBA}" type="slidenum">
              <a:rPr lang="en-MX" smtClean="0"/>
              <a:t>‹#›</a:t>
            </a:fld>
            <a:endParaRPr lang="en-MX"/>
          </a:p>
        </p:txBody>
      </p:sp>
    </p:spTree>
    <p:extLst>
      <p:ext uri="{BB962C8B-B14F-4D97-AF65-F5344CB8AC3E}">
        <p14:creationId xmlns:p14="http://schemas.microsoft.com/office/powerpoint/2010/main" val="1938568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7911F-15E5-FB62-AE30-0B5D9675F44D}"/>
              </a:ext>
            </a:extLst>
          </p:cNvPr>
          <p:cNvSpPr>
            <a:spLocks noGrp="1"/>
          </p:cNvSpPr>
          <p:nvPr>
            <p:ph type="title"/>
          </p:nvPr>
        </p:nvSpPr>
        <p:spPr>
          <a:xfrm>
            <a:off x="839788" y="365125"/>
            <a:ext cx="10515600" cy="1325563"/>
          </a:xfrm>
        </p:spPr>
        <p:txBody>
          <a:bodyPr/>
          <a:lstStyle/>
          <a:p>
            <a:r>
              <a:rPr lang="en-US"/>
              <a:t>Click to edit Master title style</a:t>
            </a:r>
            <a:endParaRPr lang="en-MX"/>
          </a:p>
        </p:txBody>
      </p:sp>
      <p:sp>
        <p:nvSpPr>
          <p:cNvPr id="3" name="Text Placeholder 2">
            <a:extLst>
              <a:ext uri="{FF2B5EF4-FFF2-40B4-BE49-F238E27FC236}">
                <a16:creationId xmlns:a16="http://schemas.microsoft.com/office/drawing/2014/main" id="{A9A57083-76B6-49A2-140E-FF3FBEB54B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6C8803-442F-2869-59C5-77EDC73A0A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Text Placeholder 4">
            <a:extLst>
              <a:ext uri="{FF2B5EF4-FFF2-40B4-BE49-F238E27FC236}">
                <a16:creationId xmlns:a16="http://schemas.microsoft.com/office/drawing/2014/main" id="{FCCC1381-6B7B-4955-D7F6-D19343A83F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58304C-D190-3B6F-BED0-F105659813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7" name="Date Placeholder 6">
            <a:extLst>
              <a:ext uri="{FF2B5EF4-FFF2-40B4-BE49-F238E27FC236}">
                <a16:creationId xmlns:a16="http://schemas.microsoft.com/office/drawing/2014/main" id="{0F5F7694-D998-A909-47D7-FF3E194EEAD4}"/>
              </a:ext>
            </a:extLst>
          </p:cNvPr>
          <p:cNvSpPr>
            <a:spLocks noGrp="1"/>
          </p:cNvSpPr>
          <p:nvPr>
            <p:ph type="dt" sz="half" idx="10"/>
          </p:nvPr>
        </p:nvSpPr>
        <p:spPr/>
        <p:txBody>
          <a:bodyPr/>
          <a:lstStyle/>
          <a:p>
            <a:fld id="{C5F946FE-6CA7-9D47-9419-BCF822CAA319}" type="datetimeFigureOut">
              <a:rPr lang="en-MX" smtClean="0"/>
              <a:t>06/08/22</a:t>
            </a:fld>
            <a:endParaRPr lang="en-MX"/>
          </a:p>
        </p:txBody>
      </p:sp>
      <p:sp>
        <p:nvSpPr>
          <p:cNvPr id="8" name="Footer Placeholder 7">
            <a:extLst>
              <a:ext uri="{FF2B5EF4-FFF2-40B4-BE49-F238E27FC236}">
                <a16:creationId xmlns:a16="http://schemas.microsoft.com/office/drawing/2014/main" id="{03F39E95-0FB1-F274-F7C9-2AC09155AAA1}"/>
              </a:ext>
            </a:extLst>
          </p:cNvPr>
          <p:cNvSpPr>
            <a:spLocks noGrp="1"/>
          </p:cNvSpPr>
          <p:nvPr>
            <p:ph type="ftr" sz="quarter" idx="11"/>
          </p:nvPr>
        </p:nvSpPr>
        <p:spPr/>
        <p:txBody>
          <a:bodyPr/>
          <a:lstStyle/>
          <a:p>
            <a:endParaRPr lang="en-MX"/>
          </a:p>
        </p:txBody>
      </p:sp>
      <p:sp>
        <p:nvSpPr>
          <p:cNvPr id="9" name="Slide Number Placeholder 8">
            <a:extLst>
              <a:ext uri="{FF2B5EF4-FFF2-40B4-BE49-F238E27FC236}">
                <a16:creationId xmlns:a16="http://schemas.microsoft.com/office/drawing/2014/main" id="{D8901EF2-D056-C804-3534-2E904548BFA0}"/>
              </a:ext>
            </a:extLst>
          </p:cNvPr>
          <p:cNvSpPr>
            <a:spLocks noGrp="1"/>
          </p:cNvSpPr>
          <p:nvPr>
            <p:ph type="sldNum" sz="quarter" idx="12"/>
          </p:nvPr>
        </p:nvSpPr>
        <p:spPr/>
        <p:txBody>
          <a:bodyPr/>
          <a:lstStyle/>
          <a:p>
            <a:fld id="{55F0159C-039F-2548-9D46-1AB67C5CDCBA}" type="slidenum">
              <a:rPr lang="en-MX" smtClean="0"/>
              <a:t>‹#›</a:t>
            </a:fld>
            <a:endParaRPr lang="en-MX"/>
          </a:p>
        </p:txBody>
      </p:sp>
    </p:spTree>
    <p:extLst>
      <p:ext uri="{BB962C8B-B14F-4D97-AF65-F5344CB8AC3E}">
        <p14:creationId xmlns:p14="http://schemas.microsoft.com/office/powerpoint/2010/main" val="936082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CFCE-90BA-DB8B-847F-766DC2DFC0D9}"/>
              </a:ext>
            </a:extLst>
          </p:cNvPr>
          <p:cNvSpPr>
            <a:spLocks noGrp="1"/>
          </p:cNvSpPr>
          <p:nvPr>
            <p:ph type="title"/>
          </p:nvPr>
        </p:nvSpPr>
        <p:spPr/>
        <p:txBody>
          <a:bodyPr/>
          <a:lstStyle/>
          <a:p>
            <a:r>
              <a:rPr lang="en-US"/>
              <a:t>Click to edit Master title style</a:t>
            </a:r>
            <a:endParaRPr lang="en-MX"/>
          </a:p>
        </p:txBody>
      </p:sp>
      <p:sp>
        <p:nvSpPr>
          <p:cNvPr id="3" name="Date Placeholder 2">
            <a:extLst>
              <a:ext uri="{FF2B5EF4-FFF2-40B4-BE49-F238E27FC236}">
                <a16:creationId xmlns:a16="http://schemas.microsoft.com/office/drawing/2014/main" id="{A537C0D8-B3CD-D2C5-F274-C075ABE933C0}"/>
              </a:ext>
            </a:extLst>
          </p:cNvPr>
          <p:cNvSpPr>
            <a:spLocks noGrp="1"/>
          </p:cNvSpPr>
          <p:nvPr>
            <p:ph type="dt" sz="half" idx="10"/>
          </p:nvPr>
        </p:nvSpPr>
        <p:spPr/>
        <p:txBody>
          <a:bodyPr/>
          <a:lstStyle/>
          <a:p>
            <a:fld id="{C5F946FE-6CA7-9D47-9419-BCF822CAA319}" type="datetimeFigureOut">
              <a:rPr lang="en-MX" smtClean="0"/>
              <a:t>06/08/22</a:t>
            </a:fld>
            <a:endParaRPr lang="en-MX"/>
          </a:p>
        </p:txBody>
      </p:sp>
      <p:sp>
        <p:nvSpPr>
          <p:cNvPr id="4" name="Footer Placeholder 3">
            <a:extLst>
              <a:ext uri="{FF2B5EF4-FFF2-40B4-BE49-F238E27FC236}">
                <a16:creationId xmlns:a16="http://schemas.microsoft.com/office/drawing/2014/main" id="{0E93A4C0-64D3-BBF5-4417-BE1B88D94ABC}"/>
              </a:ext>
            </a:extLst>
          </p:cNvPr>
          <p:cNvSpPr>
            <a:spLocks noGrp="1"/>
          </p:cNvSpPr>
          <p:nvPr>
            <p:ph type="ftr" sz="quarter" idx="11"/>
          </p:nvPr>
        </p:nvSpPr>
        <p:spPr/>
        <p:txBody>
          <a:bodyPr/>
          <a:lstStyle/>
          <a:p>
            <a:endParaRPr lang="en-MX"/>
          </a:p>
        </p:txBody>
      </p:sp>
      <p:sp>
        <p:nvSpPr>
          <p:cNvPr id="5" name="Slide Number Placeholder 4">
            <a:extLst>
              <a:ext uri="{FF2B5EF4-FFF2-40B4-BE49-F238E27FC236}">
                <a16:creationId xmlns:a16="http://schemas.microsoft.com/office/drawing/2014/main" id="{0E9779EB-9995-8165-A1FE-5907181BE76D}"/>
              </a:ext>
            </a:extLst>
          </p:cNvPr>
          <p:cNvSpPr>
            <a:spLocks noGrp="1"/>
          </p:cNvSpPr>
          <p:nvPr>
            <p:ph type="sldNum" sz="quarter" idx="12"/>
          </p:nvPr>
        </p:nvSpPr>
        <p:spPr/>
        <p:txBody>
          <a:bodyPr/>
          <a:lstStyle/>
          <a:p>
            <a:fld id="{55F0159C-039F-2548-9D46-1AB67C5CDCBA}" type="slidenum">
              <a:rPr lang="en-MX" smtClean="0"/>
              <a:t>‹#›</a:t>
            </a:fld>
            <a:endParaRPr lang="en-MX"/>
          </a:p>
        </p:txBody>
      </p:sp>
    </p:spTree>
    <p:extLst>
      <p:ext uri="{BB962C8B-B14F-4D97-AF65-F5344CB8AC3E}">
        <p14:creationId xmlns:p14="http://schemas.microsoft.com/office/powerpoint/2010/main" val="4026048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46DD67-1B9E-3E90-8E61-9CAEE0F96F5C}"/>
              </a:ext>
            </a:extLst>
          </p:cNvPr>
          <p:cNvSpPr>
            <a:spLocks noGrp="1"/>
          </p:cNvSpPr>
          <p:nvPr>
            <p:ph type="dt" sz="half" idx="10"/>
          </p:nvPr>
        </p:nvSpPr>
        <p:spPr/>
        <p:txBody>
          <a:bodyPr/>
          <a:lstStyle/>
          <a:p>
            <a:fld id="{C5F946FE-6CA7-9D47-9419-BCF822CAA319}" type="datetimeFigureOut">
              <a:rPr lang="en-MX" smtClean="0"/>
              <a:t>06/08/22</a:t>
            </a:fld>
            <a:endParaRPr lang="en-MX"/>
          </a:p>
        </p:txBody>
      </p:sp>
      <p:sp>
        <p:nvSpPr>
          <p:cNvPr id="3" name="Footer Placeholder 2">
            <a:extLst>
              <a:ext uri="{FF2B5EF4-FFF2-40B4-BE49-F238E27FC236}">
                <a16:creationId xmlns:a16="http://schemas.microsoft.com/office/drawing/2014/main" id="{62B32E50-110A-D026-4711-F36204BDED58}"/>
              </a:ext>
            </a:extLst>
          </p:cNvPr>
          <p:cNvSpPr>
            <a:spLocks noGrp="1"/>
          </p:cNvSpPr>
          <p:nvPr>
            <p:ph type="ftr" sz="quarter" idx="11"/>
          </p:nvPr>
        </p:nvSpPr>
        <p:spPr/>
        <p:txBody>
          <a:bodyPr/>
          <a:lstStyle/>
          <a:p>
            <a:endParaRPr lang="en-MX"/>
          </a:p>
        </p:txBody>
      </p:sp>
      <p:sp>
        <p:nvSpPr>
          <p:cNvPr id="4" name="Slide Number Placeholder 3">
            <a:extLst>
              <a:ext uri="{FF2B5EF4-FFF2-40B4-BE49-F238E27FC236}">
                <a16:creationId xmlns:a16="http://schemas.microsoft.com/office/drawing/2014/main" id="{9283E749-C645-BFC8-ABE0-6FE0E814268B}"/>
              </a:ext>
            </a:extLst>
          </p:cNvPr>
          <p:cNvSpPr>
            <a:spLocks noGrp="1"/>
          </p:cNvSpPr>
          <p:nvPr>
            <p:ph type="sldNum" sz="quarter" idx="12"/>
          </p:nvPr>
        </p:nvSpPr>
        <p:spPr/>
        <p:txBody>
          <a:bodyPr/>
          <a:lstStyle/>
          <a:p>
            <a:fld id="{55F0159C-039F-2548-9D46-1AB67C5CDCBA}" type="slidenum">
              <a:rPr lang="en-MX" smtClean="0"/>
              <a:t>‹#›</a:t>
            </a:fld>
            <a:endParaRPr lang="en-MX"/>
          </a:p>
        </p:txBody>
      </p:sp>
    </p:spTree>
    <p:extLst>
      <p:ext uri="{BB962C8B-B14F-4D97-AF65-F5344CB8AC3E}">
        <p14:creationId xmlns:p14="http://schemas.microsoft.com/office/powerpoint/2010/main" val="4201767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43C66-07D5-0D71-B3B5-06B351862A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Content Placeholder 2">
            <a:extLst>
              <a:ext uri="{FF2B5EF4-FFF2-40B4-BE49-F238E27FC236}">
                <a16:creationId xmlns:a16="http://schemas.microsoft.com/office/drawing/2014/main" id="{A7120FA0-9EB6-F54E-19C2-3AA446EA4C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Text Placeholder 3">
            <a:extLst>
              <a:ext uri="{FF2B5EF4-FFF2-40B4-BE49-F238E27FC236}">
                <a16:creationId xmlns:a16="http://schemas.microsoft.com/office/drawing/2014/main" id="{D9A8A1DE-25D3-FFDE-1D77-D97BF61F71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BEF736-C45E-E796-EC22-190171404A91}"/>
              </a:ext>
            </a:extLst>
          </p:cNvPr>
          <p:cNvSpPr>
            <a:spLocks noGrp="1"/>
          </p:cNvSpPr>
          <p:nvPr>
            <p:ph type="dt" sz="half" idx="10"/>
          </p:nvPr>
        </p:nvSpPr>
        <p:spPr/>
        <p:txBody>
          <a:bodyPr/>
          <a:lstStyle/>
          <a:p>
            <a:fld id="{C5F946FE-6CA7-9D47-9419-BCF822CAA319}" type="datetimeFigureOut">
              <a:rPr lang="en-MX" smtClean="0"/>
              <a:t>06/08/22</a:t>
            </a:fld>
            <a:endParaRPr lang="en-MX"/>
          </a:p>
        </p:txBody>
      </p:sp>
      <p:sp>
        <p:nvSpPr>
          <p:cNvPr id="6" name="Footer Placeholder 5">
            <a:extLst>
              <a:ext uri="{FF2B5EF4-FFF2-40B4-BE49-F238E27FC236}">
                <a16:creationId xmlns:a16="http://schemas.microsoft.com/office/drawing/2014/main" id="{9375A481-0B03-E116-0162-8A292E183B57}"/>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6B8D2FF5-F128-9E95-BA83-3DE27E7F418A}"/>
              </a:ext>
            </a:extLst>
          </p:cNvPr>
          <p:cNvSpPr>
            <a:spLocks noGrp="1"/>
          </p:cNvSpPr>
          <p:nvPr>
            <p:ph type="sldNum" sz="quarter" idx="12"/>
          </p:nvPr>
        </p:nvSpPr>
        <p:spPr/>
        <p:txBody>
          <a:bodyPr/>
          <a:lstStyle/>
          <a:p>
            <a:fld id="{55F0159C-039F-2548-9D46-1AB67C5CDCBA}" type="slidenum">
              <a:rPr lang="en-MX" smtClean="0"/>
              <a:t>‹#›</a:t>
            </a:fld>
            <a:endParaRPr lang="en-MX"/>
          </a:p>
        </p:txBody>
      </p:sp>
    </p:spTree>
    <p:extLst>
      <p:ext uri="{BB962C8B-B14F-4D97-AF65-F5344CB8AC3E}">
        <p14:creationId xmlns:p14="http://schemas.microsoft.com/office/powerpoint/2010/main" val="3212876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F0ECC-2280-3E79-1CA8-4F82964867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Picture Placeholder 2">
            <a:extLst>
              <a:ext uri="{FF2B5EF4-FFF2-40B4-BE49-F238E27FC236}">
                <a16:creationId xmlns:a16="http://schemas.microsoft.com/office/drawing/2014/main" id="{139D28F3-07C0-737E-7AEA-C4A124656D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X"/>
          </a:p>
        </p:txBody>
      </p:sp>
      <p:sp>
        <p:nvSpPr>
          <p:cNvPr id="4" name="Text Placeholder 3">
            <a:extLst>
              <a:ext uri="{FF2B5EF4-FFF2-40B4-BE49-F238E27FC236}">
                <a16:creationId xmlns:a16="http://schemas.microsoft.com/office/drawing/2014/main" id="{D2FFE9EE-E06B-86BC-9AEE-70FF45E6E1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E8671A-545A-BB47-8D00-47B15ED63DE6}"/>
              </a:ext>
            </a:extLst>
          </p:cNvPr>
          <p:cNvSpPr>
            <a:spLocks noGrp="1"/>
          </p:cNvSpPr>
          <p:nvPr>
            <p:ph type="dt" sz="half" idx="10"/>
          </p:nvPr>
        </p:nvSpPr>
        <p:spPr/>
        <p:txBody>
          <a:bodyPr/>
          <a:lstStyle/>
          <a:p>
            <a:fld id="{C5F946FE-6CA7-9D47-9419-BCF822CAA319}" type="datetimeFigureOut">
              <a:rPr lang="en-MX" smtClean="0"/>
              <a:t>06/08/22</a:t>
            </a:fld>
            <a:endParaRPr lang="en-MX"/>
          </a:p>
        </p:txBody>
      </p:sp>
      <p:sp>
        <p:nvSpPr>
          <p:cNvPr id="6" name="Footer Placeholder 5">
            <a:extLst>
              <a:ext uri="{FF2B5EF4-FFF2-40B4-BE49-F238E27FC236}">
                <a16:creationId xmlns:a16="http://schemas.microsoft.com/office/drawing/2014/main" id="{6C890F18-ED21-8169-5159-A9DB2DA1F211}"/>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D6C095D8-1183-429C-C184-2CF39BB6EEC6}"/>
              </a:ext>
            </a:extLst>
          </p:cNvPr>
          <p:cNvSpPr>
            <a:spLocks noGrp="1"/>
          </p:cNvSpPr>
          <p:nvPr>
            <p:ph type="sldNum" sz="quarter" idx="12"/>
          </p:nvPr>
        </p:nvSpPr>
        <p:spPr/>
        <p:txBody>
          <a:bodyPr/>
          <a:lstStyle/>
          <a:p>
            <a:fld id="{55F0159C-039F-2548-9D46-1AB67C5CDCBA}" type="slidenum">
              <a:rPr lang="en-MX" smtClean="0"/>
              <a:t>‹#›</a:t>
            </a:fld>
            <a:endParaRPr lang="en-MX"/>
          </a:p>
        </p:txBody>
      </p:sp>
    </p:spTree>
    <p:extLst>
      <p:ext uri="{BB962C8B-B14F-4D97-AF65-F5344CB8AC3E}">
        <p14:creationId xmlns:p14="http://schemas.microsoft.com/office/powerpoint/2010/main" val="1824291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DF1131-F935-C01A-2215-BA34712752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X"/>
          </a:p>
        </p:txBody>
      </p:sp>
      <p:sp>
        <p:nvSpPr>
          <p:cNvPr id="3" name="Text Placeholder 2">
            <a:extLst>
              <a:ext uri="{FF2B5EF4-FFF2-40B4-BE49-F238E27FC236}">
                <a16:creationId xmlns:a16="http://schemas.microsoft.com/office/drawing/2014/main" id="{4323A1EB-171C-5348-28FF-880100C947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19E8082D-DB5B-CD3B-6AAF-DBF3FF2DCB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946FE-6CA7-9D47-9419-BCF822CAA319}" type="datetimeFigureOut">
              <a:rPr lang="en-MX" smtClean="0"/>
              <a:t>06/08/22</a:t>
            </a:fld>
            <a:endParaRPr lang="en-MX"/>
          </a:p>
        </p:txBody>
      </p:sp>
      <p:sp>
        <p:nvSpPr>
          <p:cNvPr id="5" name="Footer Placeholder 4">
            <a:extLst>
              <a:ext uri="{FF2B5EF4-FFF2-40B4-BE49-F238E27FC236}">
                <a16:creationId xmlns:a16="http://schemas.microsoft.com/office/drawing/2014/main" id="{6AF46E2E-4BB6-E9CC-978A-BE7B49B517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X"/>
          </a:p>
        </p:txBody>
      </p:sp>
      <p:sp>
        <p:nvSpPr>
          <p:cNvPr id="6" name="Slide Number Placeholder 5">
            <a:extLst>
              <a:ext uri="{FF2B5EF4-FFF2-40B4-BE49-F238E27FC236}">
                <a16:creationId xmlns:a16="http://schemas.microsoft.com/office/drawing/2014/main" id="{5DB2F129-D528-8229-6342-448AE00F00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F0159C-039F-2548-9D46-1AB67C5CDCBA}" type="slidenum">
              <a:rPr lang="en-MX" smtClean="0"/>
              <a:t>‹#›</a:t>
            </a:fld>
            <a:endParaRPr lang="en-MX"/>
          </a:p>
        </p:txBody>
      </p:sp>
    </p:spTree>
    <p:extLst>
      <p:ext uri="{BB962C8B-B14F-4D97-AF65-F5344CB8AC3E}">
        <p14:creationId xmlns:p14="http://schemas.microsoft.com/office/powerpoint/2010/main" val="571791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3E06A-F5C8-8936-FCBE-D7C6D4B2F00E}"/>
              </a:ext>
            </a:extLst>
          </p:cNvPr>
          <p:cNvSpPr>
            <a:spLocks noGrp="1"/>
          </p:cNvSpPr>
          <p:nvPr>
            <p:ph type="ctrTitle"/>
          </p:nvPr>
        </p:nvSpPr>
        <p:spPr/>
        <p:txBody>
          <a:bodyPr/>
          <a:lstStyle/>
          <a:p>
            <a:r>
              <a:rPr lang="en-MX" dirty="0">
                <a:latin typeface="Times New Roman" panose="02020603050405020304" pitchFamily="18" charset="0"/>
                <a:cs typeface="Times New Roman" panose="02020603050405020304" pitchFamily="18" charset="0"/>
              </a:rPr>
              <a:t>Data Mining</a:t>
            </a:r>
          </a:p>
        </p:txBody>
      </p:sp>
      <p:sp>
        <p:nvSpPr>
          <p:cNvPr id="3" name="Subtitle 2">
            <a:extLst>
              <a:ext uri="{FF2B5EF4-FFF2-40B4-BE49-F238E27FC236}">
                <a16:creationId xmlns:a16="http://schemas.microsoft.com/office/drawing/2014/main" id="{8C6A0AB8-E10F-CFB3-53C9-ED38F9807108}"/>
              </a:ext>
            </a:extLst>
          </p:cNvPr>
          <p:cNvSpPr>
            <a:spLocks noGrp="1"/>
          </p:cNvSpPr>
          <p:nvPr>
            <p:ph type="subTitle" idx="1"/>
          </p:nvPr>
        </p:nvSpPr>
        <p:spPr/>
        <p:txBody>
          <a:bodyPr/>
          <a:lstStyle/>
          <a:p>
            <a:r>
              <a:rPr lang="en-MX" dirty="0">
                <a:latin typeface="Times New Roman" panose="02020603050405020304" pitchFamily="18" charset="0"/>
                <a:cs typeface="Times New Roman" panose="02020603050405020304" pitchFamily="18" charset="0"/>
              </a:rPr>
              <a:t>Roberto Leyva</a:t>
            </a:r>
          </a:p>
        </p:txBody>
      </p:sp>
    </p:spTree>
    <p:extLst>
      <p:ext uri="{BB962C8B-B14F-4D97-AF65-F5344CB8AC3E}">
        <p14:creationId xmlns:p14="http://schemas.microsoft.com/office/powerpoint/2010/main" val="845025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1166E-D0C3-61C9-6ED0-9EBE69FCAE11}"/>
              </a:ext>
            </a:extLst>
          </p:cNvPr>
          <p:cNvSpPr>
            <a:spLocks noGrp="1"/>
          </p:cNvSpPr>
          <p:nvPr>
            <p:ph type="title"/>
          </p:nvPr>
        </p:nvSpPr>
        <p:spPr/>
        <p:txBody>
          <a:bodyPr/>
          <a:lstStyle/>
          <a:p>
            <a:r>
              <a:rPr lang="en-MX"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7B8466F-2EFA-ECEA-6C5A-B6366A67B1AA}"/>
              </a:ext>
            </a:extLst>
          </p:cNvPr>
          <p:cNvSpPr>
            <a:spLocks noGrp="1"/>
          </p:cNvSpPr>
          <p:nvPr>
            <p:ph idx="1"/>
          </p:nvPr>
        </p:nvSpPr>
        <p:spPr/>
        <p:txBody>
          <a:bodyPr/>
          <a:lstStyle/>
          <a:p>
            <a:r>
              <a:rPr lang="en-MX" dirty="0">
                <a:latin typeface="Times New Roman" panose="02020603050405020304" pitchFamily="18" charset="0"/>
                <a:cs typeface="Times New Roman" panose="02020603050405020304" pitchFamily="18" charset="0"/>
              </a:rPr>
              <a:t>As shown in the examples, data mining is useful to discover insights and patterns in big amounts of data to make more informed decisions. Therefore, the expansion in funding that Blackwell is considering in Data mining </a:t>
            </a:r>
            <a:r>
              <a:rPr lang="en-MX" b="1" dirty="0">
                <a:latin typeface="Times New Roman" panose="02020603050405020304" pitchFamily="18" charset="0"/>
                <a:cs typeface="Times New Roman" panose="02020603050405020304" pitchFamily="18" charset="0"/>
              </a:rPr>
              <a:t>will benefit their decision making</a:t>
            </a:r>
            <a:r>
              <a:rPr lang="en-MX"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45059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8D6C9-F036-E054-AA69-CB3DDC00E6B4}"/>
              </a:ext>
            </a:extLst>
          </p:cNvPr>
          <p:cNvSpPr>
            <a:spLocks noGrp="1"/>
          </p:cNvSpPr>
          <p:nvPr>
            <p:ph type="title"/>
          </p:nvPr>
        </p:nvSpPr>
        <p:spPr/>
        <p:txBody>
          <a:bodyPr/>
          <a:lstStyle/>
          <a:p>
            <a:r>
              <a:rPr lang="en-MX"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582C633F-91E5-7DA1-550D-C72229ADBABA}"/>
              </a:ext>
            </a:extLst>
          </p:cNvPr>
          <p:cNvSpPr>
            <a:spLocks noGrp="1"/>
          </p:cNvSpPr>
          <p:nvPr>
            <p:ph idx="1"/>
          </p:nvPr>
        </p:nvSpPr>
        <p:spPr/>
        <p:txBody>
          <a:bodyPr>
            <a:normAutofit fontScale="85000" lnSpcReduction="20000"/>
          </a:bodyPr>
          <a:lstStyle/>
          <a:p>
            <a:r>
              <a:rPr lang="en-MX" dirty="0">
                <a:latin typeface="Times New Roman" panose="02020603050405020304" pitchFamily="18" charset="0"/>
                <a:cs typeface="Times New Roman" panose="02020603050405020304" pitchFamily="18" charset="0"/>
              </a:rPr>
              <a:t>How can data mining help?</a:t>
            </a:r>
          </a:p>
          <a:p>
            <a:endParaRPr lang="en-MX" dirty="0">
              <a:latin typeface="Times New Roman" panose="02020603050405020304" pitchFamily="18" charset="0"/>
              <a:cs typeface="Times New Roman" panose="02020603050405020304" pitchFamily="18" charset="0"/>
            </a:endParaRPr>
          </a:p>
          <a:p>
            <a:r>
              <a:rPr lang="en-MX" dirty="0">
                <a:latin typeface="Times New Roman" panose="02020603050405020304" pitchFamily="18" charset="0"/>
                <a:cs typeface="Times New Roman" panose="02020603050405020304" pitchFamily="18" charset="0"/>
              </a:rPr>
              <a:t>Customer brand preferences</a:t>
            </a:r>
          </a:p>
          <a:p>
            <a:pPr lvl="1"/>
            <a:r>
              <a:rPr lang="en-MX" dirty="0">
                <a:latin typeface="Times New Roman" panose="02020603050405020304" pitchFamily="18" charset="0"/>
                <a:cs typeface="Times New Roman" panose="02020603050405020304" pitchFamily="18" charset="0"/>
              </a:rPr>
              <a:t>Results of customer preferences</a:t>
            </a:r>
          </a:p>
          <a:p>
            <a:endParaRPr lang="en-MX" dirty="0">
              <a:latin typeface="Times New Roman" panose="02020603050405020304" pitchFamily="18" charset="0"/>
              <a:cs typeface="Times New Roman" panose="02020603050405020304" pitchFamily="18" charset="0"/>
            </a:endParaRPr>
          </a:p>
          <a:p>
            <a:r>
              <a:rPr lang="en-MX" dirty="0">
                <a:latin typeface="Times New Roman" panose="02020603050405020304" pitchFamily="18" charset="0"/>
                <a:cs typeface="Times New Roman" panose="02020603050405020304" pitchFamily="18" charset="0"/>
              </a:rPr>
              <a:t>Sales prediction</a:t>
            </a:r>
          </a:p>
          <a:p>
            <a:pPr lvl="1"/>
            <a:r>
              <a:rPr lang="en-MX" dirty="0">
                <a:latin typeface="Times New Roman" panose="02020603050405020304" pitchFamily="18" charset="0"/>
                <a:cs typeface="Times New Roman" panose="02020603050405020304" pitchFamily="18" charset="0"/>
              </a:rPr>
              <a:t>Results of sales prediction</a:t>
            </a:r>
          </a:p>
          <a:p>
            <a:endParaRPr lang="en-MX" dirty="0">
              <a:latin typeface="Times New Roman" panose="02020603050405020304" pitchFamily="18" charset="0"/>
              <a:cs typeface="Times New Roman" panose="02020603050405020304" pitchFamily="18" charset="0"/>
            </a:endParaRPr>
          </a:p>
          <a:p>
            <a:r>
              <a:rPr lang="en-MX" dirty="0">
                <a:latin typeface="Times New Roman" panose="02020603050405020304" pitchFamily="18" charset="0"/>
                <a:cs typeface="Times New Roman" panose="02020603050405020304" pitchFamily="18" charset="0"/>
              </a:rPr>
              <a:t>Association discoveries</a:t>
            </a:r>
          </a:p>
          <a:p>
            <a:pPr lvl="1"/>
            <a:r>
              <a:rPr lang="en-MX" dirty="0">
                <a:latin typeface="Times New Roman" panose="02020603050405020304" pitchFamily="18" charset="0"/>
                <a:cs typeface="Times New Roman" panose="02020603050405020304" pitchFamily="18" charset="0"/>
              </a:rPr>
              <a:t>Results of association discoveries</a:t>
            </a:r>
          </a:p>
          <a:p>
            <a:endParaRPr lang="en-MX" dirty="0">
              <a:latin typeface="Times New Roman" panose="02020603050405020304" pitchFamily="18" charset="0"/>
              <a:cs typeface="Times New Roman" panose="02020603050405020304" pitchFamily="18" charset="0"/>
            </a:endParaRPr>
          </a:p>
          <a:p>
            <a:r>
              <a:rPr lang="en-MX" dirty="0">
                <a:latin typeface="Times New Roman" panose="02020603050405020304" pitchFamily="18" charset="0"/>
                <a:cs typeface="Times New Roman" panose="02020603050405020304" pitchFamily="18" charset="0"/>
              </a:rPr>
              <a:t>Conclusion</a:t>
            </a:r>
          </a:p>
          <a:p>
            <a:endParaRPr lang="en-MX" dirty="0"/>
          </a:p>
          <a:p>
            <a:endParaRPr lang="en-MX" dirty="0"/>
          </a:p>
        </p:txBody>
      </p:sp>
    </p:spTree>
    <p:extLst>
      <p:ext uri="{BB962C8B-B14F-4D97-AF65-F5344CB8AC3E}">
        <p14:creationId xmlns:p14="http://schemas.microsoft.com/office/powerpoint/2010/main" val="1998609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2E477-64EF-C616-A397-D686EE110939}"/>
              </a:ext>
            </a:extLst>
          </p:cNvPr>
          <p:cNvSpPr>
            <a:spLocks noGrp="1"/>
          </p:cNvSpPr>
          <p:nvPr>
            <p:ph type="title"/>
          </p:nvPr>
        </p:nvSpPr>
        <p:spPr/>
        <p:txBody>
          <a:bodyPr/>
          <a:lstStyle/>
          <a:p>
            <a:r>
              <a:rPr lang="en-MX" dirty="0">
                <a:latin typeface="Times New Roman" panose="02020603050405020304" pitchFamily="18" charset="0"/>
                <a:cs typeface="Times New Roman" panose="02020603050405020304" pitchFamily="18" charset="0"/>
              </a:rPr>
              <a:t>How can data mining help?</a:t>
            </a:r>
          </a:p>
        </p:txBody>
      </p:sp>
      <p:pic>
        <p:nvPicPr>
          <p:cNvPr id="4" name="Content Placeholder 3">
            <a:extLst>
              <a:ext uri="{FF2B5EF4-FFF2-40B4-BE49-F238E27FC236}">
                <a16:creationId xmlns:a16="http://schemas.microsoft.com/office/drawing/2014/main" id="{EAFB5C64-6DC8-C6DC-3576-7A2600FBE12B}"/>
              </a:ext>
            </a:extLst>
          </p:cNvPr>
          <p:cNvPicPr>
            <a:picLocks noGrp="1" noChangeAspect="1"/>
          </p:cNvPicPr>
          <p:nvPr>
            <p:ph idx="1"/>
          </p:nvPr>
        </p:nvPicPr>
        <p:blipFill>
          <a:blip r:embed="rId3"/>
          <a:stretch>
            <a:fillRect/>
          </a:stretch>
        </p:blipFill>
        <p:spPr>
          <a:xfrm>
            <a:off x="5240868" y="2104926"/>
            <a:ext cx="1134533" cy="1134533"/>
          </a:xfrm>
          <a:prstGeom prst="rect">
            <a:avLst/>
          </a:prstGeom>
        </p:spPr>
      </p:pic>
      <p:pic>
        <p:nvPicPr>
          <p:cNvPr id="5" name="Picture 4">
            <a:extLst>
              <a:ext uri="{FF2B5EF4-FFF2-40B4-BE49-F238E27FC236}">
                <a16:creationId xmlns:a16="http://schemas.microsoft.com/office/drawing/2014/main" id="{F74B67FA-4BFC-0F89-1EAF-408A600C4B56}"/>
              </a:ext>
            </a:extLst>
          </p:cNvPr>
          <p:cNvPicPr>
            <a:picLocks noChangeAspect="1"/>
          </p:cNvPicPr>
          <p:nvPr/>
        </p:nvPicPr>
        <p:blipFill>
          <a:blip r:embed="rId4"/>
          <a:stretch>
            <a:fillRect/>
          </a:stretch>
        </p:blipFill>
        <p:spPr>
          <a:xfrm>
            <a:off x="8525936" y="2060328"/>
            <a:ext cx="1134533" cy="1134533"/>
          </a:xfrm>
          <a:prstGeom prst="rect">
            <a:avLst/>
          </a:prstGeom>
        </p:spPr>
      </p:pic>
      <p:pic>
        <p:nvPicPr>
          <p:cNvPr id="6" name="Picture 5">
            <a:extLst>
              <a:ext uri="{FF2B5EF4-FFF2-40B4-BE49-F238E27FC236}">
                <a16:creationId xmlns:a16="http://schemas.microsoft.com/office/drawing/2014/main" id="{0F312FE5-AF6C-1982-1A3C-B0F74CADB502}"/>
              </a:ext>
            </a:extLst>
          </p:cNvPr>
          <p:cNvPicPr>
            <a:picLocks noChangeAspect="1"/>
          </p:cNvPicPr>
          <p:nvPr/>
        </p:nvPicPr>
        <p:blipFill>
          <a:blip r:embed="rId5"/>
          <a:stretch>
            <a:fillRect/>
          </a:stretch>
        </p:blipFill>
        <p:spPr>
          <a:xfrm>
            <a:off x="6798737" y="2130988"/>
            <a:ext cx="1134533" cy="1134533"/>
          </a:xfrm>
          <a:prstGeom prst="rect">
            <a:avLst/>
          </a:prstGeom>
        </p:spPr>
      </p:pic>
      <p:sp>
        <p:nvSpPr>
          <p:cNvPr id="7" name="TextBox 6">
            <a:extLst>
              <a:ext uri="{FF2B5EF4-FFF2-40B4-BE49-F238E27FC236}">
                <a16:creationId xmlns:a16="http://schemas.microsoft.com/office/drawing/2014/main" id="{482F9FC0-374B-E745-3AFB-5B4335276BE3}"/>
              </a:ext>
            </a:extLst>
          </p:cNvPr>
          <p:cNvSpPr txBox="1"/>
          <p:nvPr/>
        </p:nvSpPr>
        <p:spPr>
          <a:xfrm>
            <a:off x="5342468" y="3300711"/>
            <a:ext cx="1337733" cy="369332"/>
          </a:xfrm>
          <a:prstGeom prst="rect">
            <a:avLst/>
          </a:prstGeom>
          <a:noFill/>
        </p:spPr>
        <p:txBody>
          <a:bodyPr wrap="square" rtlCol="0">
            <a:spAutoFit/>
          </a:bodyPr>
          <a:lstStyle/>
          <a:p>
            <a:r>
              <a:rPr lang="en-MX" dirty="0">
                <a:latin typeface="Times New Roman" panose="02020603050405020304" pitchFamily="18" charset="0"/>
                <a:cs typeface="Times New Roman" panose="02020603050405020304" pitchFamily="18" charset="0"/>
              </a:rPr>
              <a:t>Raw data</a:t>
            </a:r>
          </a:p>
        </p:txBody>
      </p:sp>
      <p:sp>
        <p:nvSpPr>
          <p:cNvPr id="8" name="TextBox 7">
            <a:extLst>
              <a:ext uri="{FF2B5EF4-FFF2-40B4-BE49-F238E27FC236}">
                <a16:creationId xmlns:a16="http://schemas.microsoft.com/office/drawing/2014/main" id="{007DA5DD-6314-B81A-1F90-F05C99D67DCF}"/>
              </a:ext>
            </a:extLst>
          </p:cNvPr>
          <p:cNvSpPr txBox="1"/>
          <p:nvPr/>
        </p:nvSpPr>
        <p:spPr>
          <a:xfrm>
            <a:off x="6798737" y="3284055"/>
            <a:ext cx="1134532" cy="369332"/>
          </a:xfrm>
          <a:prstGeom prst="rect">
            <a:avLst/>
          </a:prstGeom>
          <a:noFill/>
        </p:spPr>
        <p:txBody>
          <a:bodyPr wrap="square" rtlCol="0">
            <a:spAutoFit/>
          </a:bodyPr>
          <a:lstStyle/>
          <a:p>
            <a:r>
              <a:rPr lang="en-MX" dirty="0">
                <a:latin typeface="Times New Roman" panose="02020603050405020304" pitchFamily="18" charset="0"/>
                <a:cs typeface="Times New Roman" panose="02020603050405020304" pitchFamily="18" charset="0"/>
              </a:rPr>
              <a:t>Processed</a:t>
            </a:r>
          </a:p>
        </p:txBody>
      </p:sp>
      <p:sp>
        <p:nvSpPr>
          <p:cNvPr id="9" name="TextBox 8">
            <a:extLst>
              <a:ext uri="{FF2B5EF4-FFF2-40B4-BE49-F238E27FC236}">
                <a16:creationId xmlns:a16="http://schemas.microsoft.com/office/drawing/2014/main" id="{3559CB87-B125-A3FE-93C5-3831995FB968}"/>
              </a:ext>
            </a:extLst>
          </p:cNvPr>
          <p:cNvSpPr txBox="1"/>
          <p:nvPr/>
        </p:nvSpPr>
        <p:spPr>
          <a:xfrm>
            <a:off x="8246534" y="3300711"/>
            <a:ext cx="1693336" cy="369332"/>
          </a:xfrm>
          <a:prstGeom prst="rect">
            <a:avLst/>
          </a:prstGeom>
          <a:noFill/>
        </p:spPr>
        <p:txBody>
          <a:bodyPr wrap="square" rtlCol="0">
            <a:spAutoFit/>
          </a:bodyPr>
          <a:lstStyle/>
          <a:p>
            <a:r>
              <a:rPr lang="en-MX" dirty="0">
                <a:latin typeface="Times New Roman" panose="02020603050405020304" pitchFamily="18" charset="0"/>
                <a:cs typeface="Times New Roman" panose="02020603050405020304" pitchFamily="18" charset="0"/>
              </a:rPr>
              <a:t>Useful Insights</a:t>
            </a:r>
          </a:p>
        </p:txBody>
      </p:sp>
      <p:sp>
        <p:nvSpPr>
          <p:cNvPr id="10" name="TextBox 9">
            <a:extLst>
              <a:ext uri="{FF2B5EF4-FFF2-40B4-BE49-F238E27FC236}">
                <a16:creationId xmlns:a16="http://schemas.microsoft.com/office/drawing/2014/main" id="{FE9E4C10-0C92-C135-7F44-27F7B304DD70}"/>
              </a:ext>
            </a:extLst>
          </p:cNvPr>
          <p:cNvSpPr txBox="1"/>
          <p:nvPr/>
        </p:nvSpPr>
        <p:spPr>
          <a:xfrm>
            <a:off x="1473198" y="3362757"/>
            <a:ext cx="1337734" cy="369332"/>
          </a:xfrm>
          <a:prstGeom prst="rect">
            <a:avLst/>
          </a:prstGeom>
          <a:noFill/>
        </p:spPr>
        <p:txBody>
          <a:bodyPr wrap="square" rtlCol="0">
            <a:spAutoFit/>
          </a:bodyPr>
          <a:lstStyle/>
          <a:p>
            <a:r>
              <a:rPr lang="en-MX" dirty="0">
                <a:latin typeface="Times New Roman" panose="02020603050405020304" pitchFamily="18" charset="0"/>
                <a:cs typeface="Times New Roman" panose="02020603050405020304" pitchFamily="18" charset="0"/>
              </a:rPr>
              <a:t>Data mining </a:t>
            </a:r>
          </a:p>
        </p:txBody>
      </p:sp>
      <p:pic>
        <p:nvPicPr>
          <p:cNvPr id="11" name="Picture 10">
            <a:extLst>
              <a:ext uri="{FF2B5EF4-FFF2-40B4-BE49-F238E27FC236}">
                <a16:creationId xmlns:a16="http://schemas.microsoft.com/office/drawing/2014/main" id="{21A51C33-97C1-62F6-0A14-E96FDA3B46C3}"/>
              </a:ext>
            </a:extLst>
          </p:cNvPr>
          <p:cNvPicPr>
            <a:picLocks noChangeAspect="1"/>
          </p:cNvPicPr>
          <p:nvPr/>
        </p:nvPicPr>
        <p:blipFill>
          <a:blip r:embed="rId6"/>
          <a:stretch>
            <a:fillRect/>
          </a:stretch>
        </p:blipFill>
        <p:spPr>
          <a:xfrm>
            <a:off x="1642534" y="2037194"/>
            <a:ext cx="1202265" cy="1202265"/>
          </a:xfrm>
          <a:prstGeom prst="rect">
            <a:avLst/>
          </a:prstGeom>
        </p:spPr>
      </p:pic>
      <p:pic>
        <p:nvPicPr>
          <p:cNvPr id="12" name="Picture 11">
            <a:extLst>
              <a:ext uri="{FF2B5EF4-FFF2-40B4-BE49-F238E27FC236}">
                <a16:creationId xmlns:a16="http://schemas.microsoft.com/office/drawing/2014/main" id="{5C02AF15-D277-8C4F-B0F7-DE52B3D1995C}"/>
              </a:ext>
            </a:extLst>
          </p:cNvPr>
          <p:cNvPicPr>
            <a:picLocks noChangeAspect="1"/>
          </p:cNvPicPr>
          <p:nvPr/>
        </p:nvPicPr>
        <p:blipFill>
          <a:blip r:embed="rId7"/>
          <a:stretch>
            <a:fillRect/>
          </a:stretch>
        </p:blipFill>
        <p:spPr>
          <a:xfrm>
            <a:off x="3437465" y="2177555"/>
            <a:ext cx="1134532" cy="1134532"/>
          </a:xfrm>
          <a:prstGeom prst="rect">
            <a:avLst/>
          </a:prstGeom>
        </p:spPr>
      </p:pic>
      <p:sp>
        <p:nvSpPr>
          <p:cNvPr id="14" name="TextBox 13">
            <a:extLst>
              <a:ext uri="{FF2B5EF4-FFF2-40B4-BE49-F238E27FC236}">
                <a16:creationId xmlns:a16="http://schemas.microsoft.com/office/drawing/2014/main" id="{4B5AE86C-8E55-E30E-44B5-5434CB1E8B0B}"/>
              </a:ext>
            </a:extLst>
          </p:cNvPr>
          <p:cNvSpPr txBox="1"/>
          <p:nvPr/>
        </p:nvSpPr>
        <p:spPr>
          <a:xfrm>
            <a:off x="4610659" y="5614609"/>
            <a:ext cx="1964267" cy="646331"/>
          </a:xfrm>
          <a:prstGeom prst="rect">
            <a:avLst/>
          </a:prstGeom>
          <a:noFill/>
        </p:spPr>
        <p:txBody>
          <a:bodyPr wrap="square" rtlCol="0">
            <a:spAutoFit/>
          </a:bodyPr>
          <a:lstStyle/>
          <a:p>
            <a:r>
              <a:rPr lang="en-MX" dirty="0">
                <a:latin typeface="Times New Roman" panose="02020603050405020304" pitchFamily="18" charset="0"/>
                <a:cs typeface="Times New Roman" panose="02020603050405020304" pitchFamily="18" charset="0"/>
              </a:rPr>
              <a:t>Find unknown behavior patterns</a:t>
            </a:r>
          </a:p>
        </p:txBody>
      </p:sp>
      <p:sp>
        <p:nvSpPr>
          <p:cNvPr id="15" name="TextBox 14">
            <a:extLst>
              <a:ext uri="{FF2B5EF4-FFF2-40B4-BE49-F238E27FC236}">
                <a16:creationId xmlns:a16="http://schemas.microsoft.com/office/drawing/2014/main" id="{E5FE027E-3EFF-7C2F-9BC4-2B901E873168}"/>
              </a:ext>
            </a:extLst>
          </p:cNvPr>
          <p:cNvSpPr txBox="1"/>
          <p:nvPr/>
        </p:nvSpPr>
        <p:spPr>
          <a:xfrm>
            <a:off x="6854048" y="5580742"/>
            <a:ext cx="1871133" cy="646331"/>
          </a:xfrm>
          <a:prstGeom prst="rect">
            <a:avLst/>
          </a:prstGeom>
          <a:noFill/>
        </p:spPr>
        <p:txBody>
          <a:bodyPr wrap="square" rtlCol="0">
            <a:spAutoFit/>
          </a:bodyPr>
          <a:lstStyle/>
          <a:p>
            <a:r>
              <a:rPr lang="en-MX" dirty="0">
                <a:latin typeface="Times New Roman" panose="02020603050405020304" pitchFamily="18" charset="0"/>
                <a:cs typeface="Times New Roman" panose="02020603050405020304" pitchFamily="18" charset="0"/>
              </a:rPr>
              <a:t>Push correct advertisements</a:t>
            </a:r>
          </a:p>
        </p:txBody>
      </p:sp>
      <p:sp>
        <p:nvSpPr>
          <p:cNvPr id="16" name="TextBox 15">
            <a:extLst>
              <a:ext uri="{FF2B5EF4-FFF2-40B4-BE49-F238E27FC236}">
                <a16:creationId xmlns:a16="http://schemas.microsoft.com/office/drawing/2014/main" id="{5FBB07B7-37D8-8C34-6C59-8A4526E2FAE9}"/>
              </a:ext>
            </a:extLst>
          </p:cNvPr>
          <p:cNvSpPr txBox="1"/>
          <p:nvPr/>
        </p:nvSpPr>
        <p:spPr>
          <a:xfrm>
            <a:off x="9004303" y="5573107"/>
            <a:ext cx="1871133" cy="646331"/>
          </a:xfrm>
          <a:prstGeom prst="rect">
            <a:avLst/>
          </a:prstGeom>
          <a:noFill/>
        </p:spPr>
        <p:txBody>
          <a:bodyPr wrap="square" rtlCol="0">
            <a:spAutoFit/>
          </a:bodyPr>
          <a:lstStyle/>
          <a:p>
            <a:r>
              <a:rPr lang="en-MX" dirty="0">
                <a:latin typeface="Times New Roman" panose="02020603050405020304" pitchFamily="18" charset="0"/>
                <a:cs typeface="Times New Roman" panose="02020603050405020304" pitchFamily="18" charset="0"/>
              </a:rPr>
              <a:t>Prediction of trends </a:t>
            </a:r>
          </a:p>
        </p:txBody>
      </p:sp>
      <p:pic>
        <p:nvPicPr>
          <p:cNvPr id="17" name="Picture 16">
            <a:extLst>
              <a:ext uri="{FF2B5EF4-FFF2-40B4-BE49-F238E27FC236}">
                <a16:creationId xmlns:a16="http://schemas.microsoft.com/office/drawing/2014/main" id="{71528B37-503E-12BF-5117-46A2B334505A}"/>
              </a:ext>
            </a:extLst>
          </p:cNvPr>
          <p:cNvPicPr>
            <a:picLocks noChangeAspect="1"/>
          </p:cNvPicPr>
          <p:nvPr/>
        </p:nvPicPr>
        <p:blipFill>
          <a:blip r:embed="rId8"/>
          <a:stretch>
            <a:fillRect/>
          </a:stretch>
        </p:blipFill>
        <p:spPr>
          <a:xfrm>
            <a:off x="6854048" y="4294196"/>
            <a:ext cx="1202265" cy="1202265"/>
          </a:xfrm>
          <a:prstGeom prst="rect">
            <a:avLst/>
          </a:prstGeom>
        </p:spPr>
      </p:pic>
      <p:pic>
        <p:nvPicPr>
          <p:cNvPr id="18" name="Picture 17">
            <a:extLst>
              <a:ext uri="{FF2B5EF4-FFF2-40B4-BE49-F238E27FC236}">
                <a16:creationId xmlns:a16="http://schemas.microsoft.com/office/drawing/2014/main" id="{0D553A72-C1C2-3F6F-99A9-F84E5359DC88}"/>
              </a:ext>
            </a:extLst>
          </p:cNvPr>
          <p:cNvPicPr>
            <a:picLocks noChangeAspect="1"/>
          </p:cNvPicPr>
          <p:nvPr/>
        </p:nvPicPr>
        <p:blipFill>
          <a:blip r:embed="rId9"/>
          <a:stretch>
            <a:fillRect/>
          </a:stretch>
        </p:blipFill>
        <p:spPr>
          <a:xfrm>
            <a:off x="9186615" y="4328063"/>
            <a:ext cx="1134532" cy="1134532"/>
          </a:xfrm>
          <a:prstGeom prst="rect">
            <a:avLst/>
          </a:prstGeom>
        </p:spPr>
      </p:pic>
      <p:pic>
        <p:nvPicPr>
          <p:cNvPr id="19" name="Picture 18">
            <a:extLst>
              <a:ext uri="{FF2B5EF4-FFF2-40B4-BE49-F238E27FC236}">
                <a16:creationId xmlns:a16="http://schemas.microsoft.com/office/drawing/2014/main" id="{01538B4F-35DB-1CCD-8EA0-65FFDF5DF92D}"/>
              </a:ext>
            </a:extLst>
          </p:cNvPr>
          <p:cNvPicPr>
            <a:picLocks noChangeAspect="1"/>
          </p:cNvPicPr>
          <p:nvPr/>
        </p:nvPicPr>
        <p:blipFill>
          <a:blip r:embed="rId10"/>
          <a:stretch>
            <a:fillRect/>
          </a:stretch>
        </p:blipFill>
        <p:spPr>
          <a:xfrm>
            <a:off x="4648481" y="4328063"/>
            <a:ext cx="1202264" cy="1202264"/>
          </a:xfrm>
          <a:prstGeom prst="rect">
            <a:avLst/>
          </a:prstGeom>
        </p:spPr>
      </p:pic>
      <p:sp>
        <p:nvSpPr>
          <p:cNvPr id="20" name="TextBox 19">
            <a:extLst>
              <a:ext uri="{FF2B5EF4-FFF2-40B4-BE49-F238E27FC236}">
                <a16:creationId xmlns:a16="http://schemas.microsoft.com/office/drawing/2014/main" id="{57F6E6D7-BDEF-2C75-3F77-62ADE2E175E7}"/>
              </a:ext>
            </a:extLst>
          </p:cNvPr>
          <p:cNvSpPr txBox="1"/>
          <p:nvPr/>
        </p:nvSpPr>
        <p:spPr>
          <a:xfrm>
            <a:off x="1350710" y="4850130"/>
            <a:ext cx="2086755" cy="646331"/>
          </a:xfrm>
          <a:prstGeom prst="rect">
            <a:avLst/>
          </a:prstGeom>
          <a:noFill/>
        </p:spPr>
        <p:txBody>
          <a:bodyPr wrap="square" rtlCol="0">
            <a:spAutoFit/>
          </a:bodyPr>
          <a:lstStyle/>
          <a:p>
            <a:r>
              <a:rPr lang="en-MX" dirty="0">
                <a:latin typeface="Times New Roman" panose="02020603050405020304" pitchFamily="18" charset="0"/>
                <a:cs typeface="Times New Roman" panose="02020603050405020304" pitchFamily="18" charset="0"/>
              </a:rPr>
              <a:t>Some examples of what it can do:</a:t>
            </a:r>
          </a:p>
        </p:txBody>
      </p:sp>
    </p:spTree>
    <p:extLst>
      <p:ext uri="{BB962C8B-B14F-4D97-AF65-F5344CB8AC3E}">
        <p14:creationId xmlns:p14="http://schemas.microsoft.com/office/powerpoint/2010/main" val="1809615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785B0-B554-CE88-CD56-7B2C33B19162}"/>
              </a:ext>
            </a:extLst>
          </p:cNvPr>
          <p:cNvSpPr>
            <a:spLocks noGrp="1"/>
          </p:cNvSpPr>
          <p:nvPr>
            <p:ph type="title"/>
          </p:nvPr>
        </p:nvSpPr>
        <p:spPr/>
        <p:txBody>
          <a:bodyPr/>
          <a:lstStyle/>
          <a:p>
            <a:r>
              <a:rPr lang="en-MX" dirty="0">
                <a:latin typeface="Times New Roman" panose="02020603050405020304" pitchFamily="18" charset="0"/>
                <a:cs typeface="Times New Roman" panose="02020603050405020304" pitchFamily="18" charset="0"/>
              </a:rPr>
              <a:t>Customer brand preferences</a:t>
            </a:r>
          </a:p>
        </p:txBody>
      </p:sp>
      <p:sp>
        <p:nvSpPr>
          <p:cNvPr id="3" name="Content Placeholder 2">
            <a:extLst>
              <a:ext uri="{FF2B5EF4-FFF2-40B4-BE49-F238E27FC236}">
                <a16:creationId xmlns:a16="http://schemas.microsoft.com/office/drawing/2014/main" id="{29EA8BBF-21C4-73ED-5E93-778E1B310C3C}"/>
              </a:ext>
            </a:extLst>
          </p:cNvPr>
          <p:cNvSpPr>
            <a:spLocks noGrp="1"/>
          </p:cNvSpPr>
          <p:nvPr>
            <p:ph idx="1"/>
          </p:nvPr>
        </p:nvSpPr>
        <p:spPr/>
        <p:txBody>
          <a:bodyPr/>
          <a:lstStyle/>
          <a:p>
            <a:pPr marL="0" indent="0">
              <a:buNone/>
            </a:pPr>
            <a:r>
              <a:rPr lang="en-MX" dirty="0">
                <a:solidFill>
                  <a:srgbClr val="0070C0"/>
                </a:solidFill>
                <a:latin typeface="Times New Roman" panose="02020603050405020304" pitchFamily="18" charset="0"/>
                <a:cs typeface="Times New Roman" panose="02020603050405020304" pitchFamily="18" charset="0"/>
              </a:rPr>
              <a:t>Task</a:t>
            </a:r>
          </a:p>
          <a:p>
            <a:pPr marL="0" indent="0">
              <a:buNone/>
            </a:pPr>
            <a:r>
              <a:rPr lang="en-MX" dirty="0">
                <a:latin typeface="Times New Roman" panose="02020603050405020304" pitchFamily="18" charset="0"/>
                <a:cs typeface="Times New Roman" panose="02020603050405020304" pitchFamily="18" charset="0"/>
              </a:rPr>
              <a:t>Predict which brand customers prefer in an incomplete survey. Which brand do customers prefer? Sony or Acer?</a:t>
            </a:r>
          </a:p>
          <a:p>
            <a:pPr marL="0" indent="0">
              <a:buNone/>
            </a:pPr>
            <a:endParaRPr lang="en-MX" dirty="0">
              <a:latin typeface="Times New Roman" panose="02020603050405020304" pitchFamily="18" charset="0"/>
              <a:cs typeface="Times New Roman" panose="02020603050405020304" pitchFamily="18" charset="0"/>
            </a:endParaRPr>
          </a:p>
          <a:p>
            <a:pPr marL="0" indent="0">
              <a:buNone/>
            </a:pPr>
            <a:r>
              <a:rPr lang="en-MX" dirty="0">
                <a:solidFill>
                  <a:srgbClr val="0070C0"/>
                </a:solidFill>
                <a:latin typeface="Times New Roman" panose="02020603050405020304" pitchFamily="18" charset="0"/>
                <a:cs typeface="Times New Roman" panose="02020603050405020304" pitchFamily="18" charset="0"/>
              </a:rPr>
              <a:t>Method</a:t>
            </a:r>
          </a:p>
          <a:p>
            <a:pPr marL="0" indent="0">
              <a:buNone/>
            </a:pPr>
            <a:r>
              <a:rPr lang="en-MX" dirty="0">
                <a:latin typeface="Times New Roman" panose="02020603050405020304" pitchFamily="18" charset="0"/>
                <a:cs typeface="Times New Roman" panose="02020603050405020304" pitchFamily="18" charset="0"/>
              </a:rPr>
              <a:t>Used three different machine learning (classification) models on a complete survey and chose one of them based on how accurate it can predict the brand. Then I used the most accurate model (92%) to predict the brand in the incomplete survey.</a:t>
            </a:r>
          </a:p>
          <a:p>
            <a:pPr marL="0" indent="0">
              <a:buNone/>
            </a:pPr>
            <a:endParaRPr lang="en-MX" dirty="0"/>
          </a:p>
          <a:p>
            <a:pPr marL="0" indent="0">
              <a:buNone/>
            </a:pPr>
            <a:endParaRPr lang="en-MX" dirty="0"/>
          </a:p>
          <a:p>
            <a:endParaRPr lang="en-MX" dirty="0"/>
          </a:p>
        </p:txBody>
      </p:sp>
    </p:spTree>
    <p:extLst>
      <p:ext uri="{BB962C8B-B14F-4D97-AF65-F5344CB8AC3E}">
        <p14:creationId xmlns:p14="http://schemas.microsoft.com/office/powerpoint/2010/main" val="874834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B022F-D1F3-BBEF-5BFB-57E599683088}"/>
              </a:ext>
            </a:extLst>
          </p:cNvPr>
          <p:cNvSpPr>
            <a:spLocks noGrp="1"/>
          </p:cNvSpPr>
          <p:nvPr>
            <p:ph type="title"/>
          </p:nvPr>
        </p:nvSpPr>
        <p:spPr/>
        <p:txBody>
          <a:bodyPr/>
          <a:lstStyle/>
          <a:p>
            <a:r>
              <a:rPr lang="en-MX" dirty="0">
                <a:latin typeface="Times New Roman" panose="02020603050405020304" pitchFamily="18" charset="0"/>
                <a:cs typeface="Times New Roman" panose="02020603050405020304" pitchFamily="18" charset="0"/>
              </a:rPr>
              <a:t>Results of customer preferences</a:t>
            </a:r>
          </a:p>
        </p:txBody>
      </p:sp>
      <p:sp>
        <p:nvSpPr>
          <p:cNvPr id="3" name="Content Placeholder 2">
            <a:extLst>
              <a:ext uri="{FF2B5EF4-FFF2-40B4-BE49-F238E27FC236}">
                <a16:creationId xmlns:a16="http://schemas.microsoft.com/office/drawing/2014/main" id="{0748A8BF-F99A-BC2D-8CD7-ED39355111FC}"/>
              </a:ext>
            </a:extLst>
          </p:cNvPr>
          <p:cNvSpPr>
            <a:spLocks noGrp="1"/>
          </p:cNvSpPr>
          <p:nvPr>
            <p:ph idx="1"/>
          </p:nvPr>
        </p:nvSpPr>
        <p:spPr/>
        <p:txBody>
          <a:bodyPr/>
          <a:lstStyle/>
          <a:p>
            <a:r>
              <a:rPr lang="en-MX" dirty="0">
                <a:latin typeface="Times New Roman" panose="02020603050405020304" pitchFamily="18" charset="0"/>
                <a:cs typeface="Times New Roman" panose="02020603050405020304" pitchFamily="18" charset="0"/>
              </a:rPr>
              <a:t>The results were that customers’ preferences were highly dependent on their salary and age, and that 62% of them prefer Sony.</a:t>
            </a:r>
          </a:p>
          <a:p>
            <a:endParaRPr lang="en-MX" dirty="0"/>
          </a:p>
        </p:txBody>
      </p:sp>
      <p:pic>
        <p:nvPicPr>
          <p:cNvPr id="6" name="Content Placeholder 5">
            <a:extLst>
              <a:ext uri="{FF2B5EF4-FFF2-40B4-BE49-F238E27FC236}">
                <a16:creationId xmlns:a16="http://schemas.microsoft.com/office/drawing/2014/main" id="{1EF431D0-5676-F368-6C0A-6C43D47D18DE}"/>
              </a:ext>
            </a:extLst>
          </p:cNvPr>
          <p:cNvPicPr>
            <a:picLocks noChangeAspect="1"/>
          </p:cNvPicPr>
          <p:nvPr/>
        </p:nvPicPr>
        <p:blipFill>
          <a:blip r:embed="rId2"/>
          <a:stretch>
            <a:fillRect/>
          </a:stretch>
        </p:blipFill>
        <p:spPr>
          <a:xfrm>
            <a:off x="2509837" y="3152775"/>
            <a:ext cx="5715000" cy="3340100"/>
          </a:xfrm>
          <a:prstGeom prst="rect">
            <a:avLst/>
          </a:prstGeom>
        </p:spPr>
      </p:pic>
    </p:spTree>
    <p:extLst>
      <p:ext uri="{BB962C8B-B14F-4D97-AF65-F5344CB8AC3E}">
        <p14:creationId xmlns:p14="http://schemas.microsoft.com/office/powerpoint/2010/main" val="2802672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99EC7-7E5E-89F6-6236-99F49CCA02AA}"/>
              </a:ext>
            </a:extLst>
          </p:cNvPr>
          <p:cNvSpPr>
            <a:spLocks noGrp="1"/>
          </p:cNvSpPr>
          <p:nvPr>
            <p:ph type="title"/>
          </p:nvPr>
        </p:nvSpPr>
        <p:spPr/>
        <p:txBody>
          <a:bodyPr/>
          <a:lstStyle/>
          <a:p>
            <a:r>
              <a:rPr lang="en-MX" dirty="0">
                <a:latin typeface="Times New Roman" panose="02020603050405020304" pitchFamily="18" charset="0"/>
                <a:cs typeface="Times New Roman" panose="02020603050405020304" pitchFamily="18" charset="0"/>
              </a:rPr>
              <a:t>Sales prediction</a:t>
            </a:r>
          </a:p>
        </p:txBody>
      </p:sp>
      <p:sp>
        <p:nvSpPr>
          <p:cNvPr id="3" name="Content Placeholder 2">
            <a:extLst>
              <a:ext uri="{FF2B5EF4-FFF2-40B4-BE49-F238E27FC236}">
                <a16:creationId xmlns:a16="http://schemas.microsoft.com/office/drawing/2014/main" id="{A582585E-ACB8-7EAB-CEC2-BF277F530569}"/>
              </a:ext>
            </a:extLst>
          </p:cNvPr>
          <p:cNvSpPr>
            <a:spLocks noGrp="1"/>
          </p:cNvSpPr>
          <p:nvPr>
            <p:ph idx="1"/>
          </p:nvPr>
        </p:nvSpPr>
        <p:spPr/>
        <p:txBody>
          <a:bodyPr/>
          <a:lstStyle/>
          <a:p>
            <a:pPr marL="0" indent="0">
              <a:buNone/>
            </a:pPr>
            <a:r>
              <a:rPr lang="en-MX" dirty="0">
                <a:solidFill>
                  <a:srgbClr val="0070C0"/>
                </a:solidFill>
              </a:rPr>
              <a:t>Task</a:t>
            </a:r>
          </a:p>
          <a:p>
            <a:pPr marL="0" indent="0">
              <a:buNone/>
            </a:pPr>
            <a:r>
              <a:rPr lang="en-MX" dirty="0">
                <a:latin typeface="Times New Roman" panose="02020603050405020304" pitchFamily="18" charset="0"/>
                <a:cs typeface="Times New Roman" panose="02020603050405020304" pitchFamily="18" charset="0"/>
              </a:rPr>
              <a:t>Predict the volume sales of PC, Laptop, Netbook, and Smartphones.</a:t>
            </a:r>
          </a:p>
          <a:p>
            <a:pPr marL="0" indent="0">
              <a:buNone/>
            </a:pPr>
            <a:endParaRPr lang="en-MX" dirty="0"/>
          </a:p>
          <a:p>
            <a:pPr marL="0" indent="0">
              <a:buNone/>
            </a:pPr>
            <a:r>
              <a:rPr lang="en-MX" dirty="0">
                <a:solidFill>
                  <a:srgbClr val="0070C0"/>
                </a:solidFill>
              </a:rPr>
              <a:t>Method</a:t>
            </a:r>
          </a:p>
          <a:p>
            <a:pPr marL="0" indent="0">
              <a:buNone/>
            </a:pPr>
            <a:r>
              <a:rPr lang="en-MX" dirty="0">
                <a:latin typeface="Times New Roman" panose="02020603050405020304" pitchFamily="18" charset="0"/>
                <a:cs typeface="Times New Roman" panose="02020603050405020304" pitchFamily="18" charset="0"/>
              </a:rPr>
              <a:t>Used three different machine learning (regression) algorithms on a complete data set and chose one of them based on how much it could explain the variance in volume (R squared). Then I used the model that explained the most variance (77%) to predict the volume sales of the products asked.</a:t>
            </a:r>
          </a:p>
        </p:txBody>
      </p:sp>
    </p:spTree>
    <p:extLst>
      <p:ext uri="{BB962C8B-B14F-4D97-AF65-F5344CB8AC3E}">
        <p14:creationId xmlns:p14="http://schemas.microsoft.com/office/powerpoint/2010/main" val="2986645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3CB1-2614-4D5F-6BFB-7EA3EA7AAA89}"/>
              </a:ext>
            </a:extLst>
          </p:cNvPr>
          <p:cNvSpPr>
            <a:spLocks noGrp="1"/>
          </p:cNvSpPr>
          <p:nvPr>
            <p:ph type="title"/>
          </p:nvPr>
        </p:nvSpPr>
        <p:spPr/>
        <p:txBody>
          <a:bodyPr/>
          <a:lstStyle/>
          <a:p>
            <a:r>
              <a:rPr lang="en-MX" dirty="0">
                <a:latin typeface="Times New Roman" panose="02020603050405020304" pitchFamily="18" charset="0"/>
                <a:cs typeface="Times New Roman" panose="02020603050405020304" pitchFamily="18" charset="0"/>
              </a:rPr>
              <a:t>Results of sales prediction</a:t>
            </a:r>
          </a:p>
        </p:txBody>
      </p:sp>
      <p:pic>
        <p:nvPicPr>
          <p:cNvPr id="10" name="Content Placeholder 9">
            <a:extLst>
              <a:ext uri="{FF2B5EF4-FFF2-40B4-BE49-F238E27FC236}">
                <a16:creationId xmlns:a16="http://schemas.microsoft.com/office/drawing/2014/main" id="{71376E73-3736-58C4-1A2F-F9872C95D732}"/>
              </a:ext>
            </a:extLst>
          </p:cNvPr>
          <p:cNvPicPr>
            <a:picLocks noGrp="1" noChangeAspect="1"/>
          </p:cNvPicPr>
          <p:nvPr>
            <p:ph idx="1"/>
          </p:nvPr>
        </p:nvPicPr>
        <p:blipFill>
          <a:blip r:embed="rId2"/>
          <a:stretch>
            <a:fillRect/>
          </a:stretch>
        </p:blipFill>
        <p:spPr>
          <a:xfrm>
            <a:off x="2676525" y="3429000"/>
            <a:ext cx="5524500" cy="3352800"/>
          </a:xfrm>
        </p:spPr>
      </p:pic>
      <p:sp>
        <p:nvSpPr>
          <p:cNvPr id="12" name="TextBox 11">
            <a:extLst>
              <a:ext uri="{FF2B5EF4-FFF2-40B4-BE49-F238E27FC236}">
                <a16:creationId xmlns:a16="http://schemas.microsoft.com/office/drawing/2014/main" id="{0CC63C0D-A180-D942-05AB-4841F142FB6C}"/>
              </a:ext>
            </a:extLst>
          </p:cNvPr>
          <p:cNvSpPr txBox="1"/>
          <p:nvPr/>
        </p:nvSpPr>
        <p:spPr>
          <a:xfrm>
            <a:off x="1040606" y="1985962"/>
            <a:ext cx="9872663" cy="1200329"/>
          </a:xfrm>
          <a:prstGeom prst="rect">
            <a:avLst/>
          </a:prstGeom>
          <a:noFill/>
        </p:spPr>
        <p:txBody>
          <a:bodyPr wrap="square" rtlCol="0">
            <a:spAutoFit/>
          </a:bodyPr>
          <a:lstStyle/>
          <a:p>
            <a:r>
              <a:rPr lang="en-MX" sz="2400" dirty="0">
                <a:latin typeface="Times New Roman" panose="02020603050405020304" pitchFamily="18" charset="0"/>
                <a:cs typeface="Times New Roman" panose="02020603050405020304" pitchFamily="18" charset="0"/>
              </a:rPr>
              <a:t>The total of volume sales was 3,482 in which the Netbook has the biggest part with 40%, followed closely by Smartphone with 36%, then PC with 16%, and finally Laptop with an 8%.</a:t>
            </a:r>
          </a:p>
        </p:txBody>
      </p:sp>
    </p:spTree>
    <p:extLst>
      <p:ext uri="{BB962C8B-B14F-4D97-AF65-F5344CB8AC3E}">
        <p14:creationId xmlns:p14="http://schemas.microsoft.com/office/powerpoint/2010/main" val="819066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318A-833A-1A26-2B53-0FD7F1BFEAC3}"/>
              </a:ext>
            </a:extLst>
          </p:cNvPr>
          <p:cNvSpPr>
            <a:spLocks noGrp="1"/>
          </p:cNvSpPr>
          <p:nvPr>
            <p:ph type="title"/>
          </p:nvPr>
        </p:nvSpPr>
        <p:spPr/>
        <p:txBody>
          <a:bodyPr/>
          <a:lstStyle/>
          <a:p>
            <a:r>
              <a:rPr lang="en-MX" dirty="0">
                <a:latin typeface="Times New Roman" panose="02020603050405020304" pitchFamily="18" charset="0"/>
                <a:cs typeface="Times New Roman" panose="02020603050405020304" pitchFamily="18" charset="0"/>
              </a:rPr>
              <a:t>Association discoveries</a:t>
            </a:r>
          </a:p>
        </p:txBody>
      </p:sp>
      <p:sp>
        <p:nvSpPr>
          <p:cNvPr id="3" name="Content Placeholder 2">
            <a:extLst>
              <a:ext uri="{FF2B5EF4-FFF2-40B4-BE49-F238E27FC236}">
                <a16:creationId xmlns:a16="http://schemas.microsoft.com/office/drawing/2014/main" id="{7A885253-8BFB-D351-2829-9CA4407D6FB0}"/>
              </a:ext>
            </a:extLst>
          </p:cNvPr>
          <p:cNvSpPr>
            <a:spLocks noGrp="1"/>
          </p:cNvSpPr>
          <p:nvPr>
            <p:ph idx="1"/>
          </p:nvPr>
        </p:nvSpPr>
        <p:spPr/>
        <p:txBody>
          <a:bodyPr/>
          <a:lstStyle/>
          <a:p>
            <a:pPr marL="0" indent="0">
              <a:buNone/>
            </a:pPr>
            <a:r>
              <a:rPr lang="en-MX" dirty="0">
                <a:solidFill>
                  <a:srgbClr val="0070C0"/>
                </a:solidFill>
                <a:latin typeface="Times New Roman" panose="02020603050405020304" pitchFamily="18" charset="0"/>
                <a:cs typeface="Times New Roman" panose="02020603050405020304" pitchFamily="18" charset="0"/>
              </a:rPr>
              <a:t>Task</a:t>
            </a:r>
          </a:p>
          <a:p>
            <a:pPr marL="0" indent="0">
              <a:buNone/>
            </a:pPr>
            <a:r>
              <a:rPr lang="en-MX" dirty="0">
                <a:latin typeface="Times New Roman" panose="02020603050405020304" pitchFamily="18" charset="0"/>
                <a:cs typeface="Times New Roman" panose="02020603050405020304" pitchFamily="18" charset="0"/>
              </a:rPr>
              <a:t>Find patterns or relationships between the </a:t>
            </a:r>
            <a:r>
              <a:rPr lang="en-MX" b="1" dirty="0">
                <a:latin typeface="Times New Roman" panose="02020603050405020304" pitchFamily="18" charset="0"/>
                <a:cs typeface="Times New Roman" panose="02020603050405020304" pitchFamily="18" charset="0"/>
              </a:rPr>
              <a:t>43,104</a:t>
            </a:r>
            <a:r>
              <a:rPr lang="en-MX" dirty="0">
                <a:latin typeface="Times New Roman" panose="02020603050405020304" pitchFamily="18" charset="0"/>
                <a:cs typeface="Times New Roman" panose="02020603050405020304" pitchFamily="18" charset="0"/>
              </a:rPr>
              <a:t> </a:t>
            </a:r>
            <a:r>
              <a:rPr lang="en-MX" u="sng" dirty="0">
                <a:latin typeface="Times New Roman" panose="02020603050405020304" pitchFamily="18" charset="0"/>
                <a:cs typeface="Times New Roman" panose="02020603050405020304" pitchFamily="18" charset="0"/>
              </a:rPr>
              <a:t>items</a:t>
            </a:r>
            <a:r>
              <a:rPr lang="en-MX" dirty="0">
                <a:latin typeface="Times New Roman" panose="02020603050405020304" pitchFamily="18" charset="0"/>
                <a:cs typeface="Times New Roman" panose="02020603050405020304" pitchFamily="18" charset="0"/>
              </a:rPr>
              <a:t> in the </a:t>
            </a:r>
            <a:r>
              <a:rPr lang="en-MX" b="1" dirty="0">
                <a:latin typeface="Times New Roman" panose="02020603050405020304" pitchFamily="18" charset="0"/>
                <a:cs typeface="Times New Roman" panose="02020603050405020304" pitchFamily="18" charset="0"/>
              </a:rPr>
              <a:t>9,835</a:t>
            </a:r>
            <a:r>
              <a:rPr lang="en-MX" dirty="0">
                <a:latin typeface="Times New Roman" panose="02020603050405020304" pitchFamily="18" charset="0"/>
                <a:cs typeface="Times New Roman" panose="02020603050405020304" pitchFamily="18" charset="0"/>
              </a:rPr>
              <a:t> </a:t>
            </a:r>
            <a:r>
              <a:rPr lang="en-MX" u="sng" dirty="0">
                <a:latin typeface="Times New Roman" panose="02020603050405020304" pitchFamily="18" charset="0"/>
                <a:cs typeface="Times New Roman" panose="02020603050405020304" pitchFamily="18" charset="0"/>
              </a:rPr>
              <a:t>transactions</a:t>
            </a:r>
            <a:r>
              <a:rPr lang="en-MX" dirty="0">
                <a:latin typeface="Times New Roman" panose="02020603050405020304" pitchFamily="18" charset="0"/>
                <a:cs typeface="Times New Roman" panose="02020603050405020304" pitchFamily="18" charset="0"/>
              </a:rPr>
              <a:t> of Electronidex’s customers.</a:t>
            </a:r>
          </a:p>
          <a:p>
            <a:endParaRPr lang="en-MX" dirty="0">
              <a:latin typeface="Times New Roman" panose="02020603050405020304" pitchFamily="18" charset="0"/>
              <a:cs typeface="Times New Roman" panose="02020603050405020304" pitchFamily="18" charset="0"/>
            </a:endParaRPr>
          </a:p>
          <a:p>
            <a:pPr marL="0" indent="0">
              <a:buNone/>
            </a:pPr>
            <a:r>
              <a:rPr lang="en-MX" dirty="0">
                <a:solidFill>
                  <a:srgbClr val="0070C0"/>
                </a:solidFill>
                <a:latin typeface="Times New Roman" panose="02020603050405020304" pitchFamily="18" charset="0"/>
                <a:cs typeface="Times New Roman" panose="02020603050405020304" pitchFamily="18" charset="0"/>
              </a:rPr>
              <a:t>Method</a:t>
            </a:r>
          </a:p>
          <a:p>
            <a:pPr marL="0" indent="0">
              <a:buNone/>
            </a:pPr>
            <a:r>
              <a:rPr lang="en-MX" dirty="0">
                <a:latin typeface="Times New Roman" panose="02020603050405020304" pitchFamily="18" charset="0"/>
                <a:cs typeface="Times New Roman" panose="02020603050405020304" pitchFamily="18" charset="0"/>
              </a:rPr>
              <a:t>Used a machine learning algorithm (apriori) to identify the frequencies of the items and to identify strong relationships between them with at least 80% confidence.</a:t>
            </a:r>
          </a:p>
        </p:txBody>
      </p:sp>
    </p:spTree>
    <p:extLst>
      <p:ext uri="{BB962C8B-B14F-4D97-AF65-F5344CB8AC3E}">
        <p14:creationId xmlns:p14="http://schemas.microsoft.com/office/powerpoint/2010/main" val="1199207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93E3-86C8-9067-686B-A356655EB6B4}"/>
              </a:ext>
            </a:extLst>
          </p:cNvPr>
          <p:cNvSpPr>
            <a:spLocks noGrp="1"/>
          </p:cNvSpPr>
          <p:nvPr>
            <p:ph type="title"/>
          </p:nvPr>
        </p:nvSpPr>
        <p:spPr/>
        <p:txBody>
          <a:bodyPr/>
          <a:lstStyle/>
          <a:p>
            <a:r>
              <a:rPr lang="en-MX" dirty="0">
                <a:latin typeface="Times New Roman" panose="02020603050405020304" pitchFamily="18" charset="0"/>
                <a:cs typeface="Times New Roman" panose="02020603050405020304" pitchFamily="18" charset="0"/>
              </a:rPr>
              <a:t>Results of association discoveries </a:t>
            </a:r>
          </a:p>
        </p:txBody>
      </p:sp>
      <p:sp>
        <p:nvSpPr>
          <p:cNvPr id="3" name="Content Placeholder 2">
            <a:extLst>
              <a:ext uri="{FF2B5EF4-FFF2-40B4-BE49-F238E27FC236}">
                <a16:creationId xmlns:a16="http://schemas.microsoft.com/office/drawing/2014/main" id="{9682AB84-58E7-7D3E-6D68-B0D46519CA5A}"/>
              </a:ext>
            </a:extLst>
          </p:cNvPr>
          <p:cNvSpPr>
            <a:spLocks noGrp="1"/>
          </p:cNvSpPr>
          <p:nvPr>
            <p:ph idx="1"/>
          </p:nvPr>
        </p:nvSpPr>
        <p:spPr/>
        <p:txBody>
          <a:bodyPr/>
          <a:lstStyle/>
          <a:p>
            <a:pPr marL="0" indent="0">
              <a:buNone/>
            </a:pPr>
            <a:r>
              <a:rPr lang="en-MX" dirty="0">
                <a:latin typeface="Times New Roman" panose="02020603050405020304" pitchFamily="18" charset="0"/>
                <a:cs typeface="Times New Roman" panose="02020603050405020304" pitchFamily="18" charset="0"/>
              </a:rPr>
              <a:t>Customers buy on average </a:t>
            </a:r>
            <a:r>
              <a:rPr lang="en-MX" b="1" dirty="0">
                <a:latin typeface="Times New Roman" panose="02020603050405020304" pitchFamily="18" charset="0"/>
                <a:cs typeface="Times New Roman" panose="02020603050405020304" pitchFamily="18" charset="0"/>
              </a:rPr>
              <a:t>4</a:t>
            </a:r>
            <a:r>
              <a:rPr lang="en-MX" dirty="0">
                <a:latin typeface="Times New Roman" panose="02020603050405020304" pitchFamily="18" charset="0"/>
                <a:cs typeface="Times New Roman" panose="02020603050405020304" pitchFamily="18" charset="0"/>
              </a:rPr>
              <a:t> </a:t>
            </a:r>
            <a:r>
              <a:rPr lang="en-MX" b="1" dirty="0">
                <a:latin typeface="Times New Roman" panose="02020603050405020304" pitchFamily="18" charset="0"/>
                <a:cs typeface="Times New Roman" panose="02020603050405020304" pitchFamily="18" charset="0"/>
              </a:rPr>
              <a:t>items</a:t>
            </a:r>
            <a:r>
              <a:rPr lang="en-MX" dirty="0">
                <a:latin typeface="Times New Roman" panose="02020603050405020304" pitchFamily="18" charset="0"/>
                <a:cs typeface="Times New Roman" panose="02020603050405020304" pitchFamily="18" charset="0"/>
              </a:rPr>
              <a:t> per transaction. Furthermore, </a:t>
            </a:r>
            <a:r>
              <a:rPr lang="en-MX" b="1" dirty="0">
                <a:latin typeface="Times New Roman" panose="02020603050405020304" pitchFamily="18" charset="0"/>
                <a:cs typeface="Times New Roman" panose="02020603050405020304" pitchFamily="18" charset="0"/>
              </a:rPr>
              <a:t>62%</a:t>
            </a:r>
            <a:r>
              <a:rPr lang="en-MX" dirty="0">
                <a:latin typeface="Times New Roman" panose="02020603050405020304" pitchFamily="18" charset="0"/>
                <a:cs typeface="Times New Roman" panose="02020603050405020304" pitchFamily="18" charset="0"/>
              </a:rPr>
              <a:t> of </a:t>
            </a:r>
            <a:r>
              <a:rPr lang="en-MX" b="1" dirty="0">
                <a:latin typeface="Times New Roman" panose="02020603050405020304" pitchFamily="18" charset="0"/>
                <a:cs typeface="Times New Roman" panose="02020603050405020304" pitchFamily="18" charset="0"/>
              </a:rPr>
              <a:t>transactions</a:t>
            </a:r>
            <a:r>
              <a:rPr lang="en-MX" dirty="0">
                <a:latin typeface="Times New Roman" panose="02020603050405020304" pitchFamily="18" charset="0"/>
                <a:cs typeface="Times New Roman" panose="02020603050405020304" pitchFamily="18" charset="0"/>
              </a:rPr>
              <a:t> have 4 or less items.</a:t>
            </a:r>
          </a:p>
          <a:p>
            <a:pPr marL="0" indent="0">
              <a:buNone/>
            </a:pPr>
            <a:r>
              <a:rPr lang="en-MX" dirty="0">
                <a:latin typeface="Times New Roman" panose="02020603050405020304" pitchFamily="18" charset="0"/>
                <a:cs typeface="Times New Roman" panose="02020603050405020304" pitchFamily="18" charset="0"/>
              </a:rPr>
              <a:t>The strongest association patterns have 4 items and </a:t>
            </a:r>
            <a:r>
              <a:rPr lang="en-MX" b="1" dirty="0">
                <a:latin typeface="Times New Roman" panose="02020603050405020304" pitchFamily="18" charset="0"/>
                <a:cs typeface="Times New Roman" panose="02020603050405020304" pitchFamily="18" charset="0"/>
              </a:rPr>
              <a:t>90%</a:t>
            </a:r>
            <a:r>
              <a:rPr lang="en-MX" dirty="0">
                <a:latin typeface="Times New Roman" panose="02020603050405020304" pitchFamily="18" charset="0"/>
                <a:cs typeface="Times New Roman" panose="02020603050405020304" pitchFamily="18" charset="0"/>
              </a:rPr>
              <a:t> of them have the same item (</a:t>
            </a:r>
            <a:r>
              <a:rPr lang="en-MX" b="1" dirty="0">
                <a:latin typeface="Times New Roman" panose="02020603050405020304" pitchFamily="18" charset="0"/>
                <a:cs typeface="Times New Roman" panose="02020603050405020304" pitchFamily="18" charset="0"/>
              </a:rPr>
              <a:t>ViewSonic Monitor</a:t>
            </a:r>
            <a:r>
              <a:rPr lang="en-MX" dirty="0">
                <a:latin typeface="Times New Roman" panose="02020603050405020304" pitchFamily="18" charset="0"/>
                <a:cs typeface="Times New Roman" panose="02020603050405020304" pitchFamily="18" charset="0"/>
              </a:rPr>
              <a:t>) purchased given that other items were purchased.</a:t>
            </a:r>
          </a:p>
          <a:p>
            <a:pPr marL="0" indent="0">
              <a:buNone/>
            </a:pPr>
            <a:r>
              <a:rPr lang="en-MX" dirty="0">
                <a:latin typeface="Times New Roman" panose="02020603050405020304" pitchFamily="18" charset="0"/>
                <a:cs typeface="Times New Roman" panose="02020603050405020304" pitchFamily="18" charset="0"/>
              </a:rPr>
              <a:t>The two </a:t>
            </a:r>
            <a:r>
              <a:rPr lang="en-MX" b="1" dirty="0">
                <a:latin typeface="Times New Roman" panose="02020603050405020304" pitchFamily="18" charset="0"/>
                <a:cs typeface="Times New Roman" panose="02020603050405020304" pitchFamily="18" charset="0"/>
              </a:rPr>
              <a:t>strongest</a:t>
            </a:r>
            <a:r>
              <a:rPr lang="en-MX" dirty="0">
                <a:latin typeface="Times New Roman" panose="02020603050405020304" pitchFamily="18" charset="0"/>
                <a:cs typeface="Times New Roman" panose="02020603050405020304" pitchFamily="18" charset="0"/>
              </a:rPr>
              <a:t> </a:t>
            </a:r>
            <a:r>
              <a:rPr lang="en-MX" b="1" dirty="0">
                <a:latin typeface="Times New Roman" panose="02020603050405020304" pitchFamily="18" charset="0"/>
                <a:cs typeface="Times New Roman" panose="02020603050405020304" pitchFamily="18" charset="0"/>
              </a:rPr>
              <a:t>associations</a:t>
            </a:r>
            <a:r>
              <a:rPr lang="en-MX" dirty="0">
                <a:latin typeface="Times New Roman" panose="02020603050405020304" pitchFamily="18" charset="0"/>
                <a:cs typeface="Times New Roman" panose="02020603050405020304" pitchFamily="18" charset="0"/>
              </a:rPr>
              <a:t> are:</a:t>
            </a:r>
          </a:p>
          <a:p>
            <a:pPr lvl="1"/>
            <a:r>
              <a:rPr lang="en-US" b="1" dirty="0">
                <a:latin typeface="Times New Roman" panose="02020603050405020304" pitchFamily="18" charset="0"/>
                <a:cs typeface="Times New Roman" panose="02020603050405020304" pitchFamily="18" charset="0"/>
              </a:rPr>
              <a:t>83%</a:t>
            </a:r>
            <a:r>
              <a:rPr lang="en-US" dirty="0">
                <a:latin typeface="Times New Roman" panose="02020603050405020304" pitchFamily="18" charset="0"/>
                <a:cs typeface="Times New Roman" panose="02020603050405020304" pitchFamily="18" charset="0"/>
              </a:rPr>
              <a:t> of customers who buy Apple MacBook Pro, HP Black &amp; Tri-color Ink, HP Laptop, and iMac also buy Acer Aspire.</a:t>
            </a:r>
            <a:endParaRPr lang="en-MX"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100%</a:t>
            </a:r>
            <a:r>
              <a:rPr lang="en-US" dirty="0">
                <a:latin typeface="Times New Roman" panose="02020603050405020304" pitchFamily="18" charset="0"/>
                <a:cs typeface="Times New Roman" panose="02020603050405020304" pitchFamily="18" charset="0"/>
              </a:rPr>
              <a:t> of customers who buy Dell Desktop, iMac, Lenovo Desktop Computer, and Mackie CR Speakers also buy ViewSonic Monitor.</a:t>
            </a:r>
            <a:endParaRPr lang="en-MX" dirty="0">
              <a:latin typeface="Times New Roman" panose="02020603050405020304" pitchFamily="18" charset="0"/>
              <a:cs typeface="Times New Roman" panose="02020603050405020304" pitchFamily="18" charset="0"/>
            </a:endParaRPr>
          </a:p>
          <a:p>
            <a:pPr lvl="1"/>
            <a:endParaRPr lang="en-MX" dirty="0"/>
          </a:p>
        </p:txBody>
      </p:sp>
    </p:spTree>
    <p:extLst>
      <p:ext uri="{BB962C8B-B14F-4D97-AF65-F5344CB8AC3E}">
        <p14:creationId xmlns:p14="http://schemas.microsoft.com/office/powerpoint/2010/main" val="2581412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484</Words>
  <Application>Microsoft Macintosh PowerPoint</Application>
  <PresentationFormat>Widescreen</PresentationFormat>
  <Paragraphs>56</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Data Mining</vt:lpstr>
      <vt:lpstr>Contents</vt:lpstr>
      <vt:lpstr>How can data mining help?</vt:lpstr>
      <vt:lpstr>Customer brand preferences</vt:lpstr>
      <vt:lpstr>Results of customer preferences</vt:lpstr>
      <vt:lpstr>Sales prediction</vt:lpstr>
      <vt:lpstr>Results of sales prediction</vt:lpstr>
      <vt:lpstr>Association discoveries</vt:lpstr>
      <vt:lpstr>Results of association discoveries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ROBERTO ALEJANDRO LEYVA MARQUEZ</dc:creator>
  <cp:lastModifiedBy>ROBERTO ALEJANDRO LEYVA MARQUEZ</cp:lastModifiedBy>
  <cp:revision>1</cp:revision>
  <dcterms:created xsi:type="dcterms:W3CDTF">2022-08-06T00:06:49Z</dcterms:created>
  <dcterms:modified xsi:type="dcterms:W3CDTF">2022-08-07T02:57:56Z</dcterms:modified>
</cp:coreProperties>
</file>