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CE4F-7700-63E7-FA6A-9DFD6E82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F69C-D850-8242-3DDF-4015CDE6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3B1B-DBAE-D037-2FD7-044CDFF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946F-3DF6-7FB4-F0B4-F6F05623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8CF2-DE88-8675-D361-A1D6F91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858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260C-449A-E120-2FB2-6240402D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12C57-CC13-BE92-C1C7-6F1426F9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2345-EDF8-FFA9-5017-A25B360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AD14-41AB-4CE2-C0C7-AEEAED1B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F3E8-B79E-B5B0-027F-4BF5DE5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93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5B015-F418-4BF9-8E3D-7DA384B5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8DAB7-0F88-E784-B22C-133D8EEA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5CAA-A2DA-99AC-9F9B-9904CA15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2F06-F736-6614-7E08-34BFF502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81F6-1F0A-3D56-12BA-B3C51C48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49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5203-7B18-5B45-EC03-2121CCDE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620-8EE7-4AA5-91D3-090069B1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2B95-76A6-87DD-BAE3-BDD7530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D392-7A74-7162-295F-5FBED1F4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0FBE-C1BC-CDBA-8849-99452E0B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63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AC5B-48CC-B530-9419-89DDEF43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7431E-7D9E-C3EB-74E9-25476229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9191-A864-5EC1-9DBA-89B8F59F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30A9-507F-01C9-FCD6-C8764B2A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0A41-B245-630D-896B-98628295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57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6CCE-ACCA-F9A1-8158-359ED365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E9EE-AEF2-61C8-67E9-330008ED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3AE5-0461-77EC-B5B3-B2AE986D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C8D8-CB38-95F5-249A-875DE5E3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5FC97-048C-9415-AF73-B124891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807C-7F19-6EB7-2ABA-70D9A3B7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526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C7B0-FCC3-CA77-606A-3CA3B978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DDDCF-F6DA-295F-BE2A-DE08F10F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3A48-7644-B538-F5BE-A19C154F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C9F3-1D1E-7758-CEA3-698A32E6D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E51F1-19D1-FF58-2FD5-DED70CD4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AA4E-C025-627B-02E1-67105199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E49E6-11A2-42A8-7353-C20A4A46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7295A-1954-9D5A-FF8F-95681402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5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94E9-0CCD-06B1-EA07-9E4959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29BA1-E186-5272-EB94-1D8BC0BB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4AAEB-10F5-7A5C-F079-1C4A7725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40A6B-B7F9-35DD-9CC7-9AAF9F8D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49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41754-0DB9-A197-26D1-E52E918D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E4155-9BD7-63F4-36E4-BC0AE67B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83F35-A588-43B8-09B1-C032F4F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068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D439-D86D-19C4-1542-D96275B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DC30-E5CA-1C4F-E8F1-64654497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9621-FE96-F417-BE47-9DFAEC4F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2920-5D4E-4E9D-0E3D-858F645D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46EA-A800-75B1-861C-EEDAD2A7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2A1A-30FF-50F4-5399-D389064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797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9A3-1210-9801-E439-FBF7B5DD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44373-6F77-828C-4122-257ED6E6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14EF-07C1-A827-9824-ED3BD1F6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C83A-AA19-594E-6845-22236151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8F0D-13B6-6CDA-4DBD-09A14D9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B8418-F99A-999F-5A10-C762F40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58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704AD-B851-A00E-B809-5747F14B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FCE9E-5D7F-B2AD-0C77-04C86961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EBC4-CC29-D295-303F-6A6B6F25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2EC8-317E-BA9C-4A7C-D5994FB7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B8C-2DB2-644D-86E7-35FE6CF1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85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C3055-99C7-C610-CDE3-6E8B7FE85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BR" sz="6600" dirty="0"/>
              <a:t>Trabalho I – Formação do Empreendedor</a:t>
            </a:r>
            <a:br>
              <a:rPr lang="en-BR" sz="6600" dirty="0"/>
            </a:br>
            <a:br>
              <a:rPr lang="en-BR" sz="6600" dirty="0"/>
            </a:br>
            <a:r>
              <a:rPr lang="en-BR" sz="6600" dirty="0"/>
              <a:t>Empresa: PureAI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AF0BB-A2B6-D1B8-58A8-C1CF39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BR" dirty="0"/>
              <a:t>Alunos: Alexandre Cheinquer, Rafael, Roberto Martins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6519A-7433-9799-6D60-0D4CC7765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91A31-C1D8-5884-640D-DB813A37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BMC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6B6FBA0-ADB1-F36F-A881-B33ED5D5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62315"/>
            <a:ext cx="7214616" cy="49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30F2C-6550-508E-BCC5-A620DEC8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Personas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2341-91E3-9ECA-E0D6-E20AA46E357F}"/>
              </a:ext>
            </a:extLst>
          </p:cNvPr>
          <p:cNvSpPr txBox="1"/>
          <p:nvPr/>
        </p:nvSpPr>
        <p:spPr>
          <a:xfrm>
            <a:off x="66903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PERFIL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74774-57C7-2CC2-1231-DA5C979618CA}"/>
              </a:ext>
            </a:extLst>
          </p:cNvPr>
          <p:cNvSpPr txBox="1"/>
          <p:nvPr/>
        </p:nvSpPr>
        <p:spPr>
          <a:xfrm>
            <a:off x="339051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DETALHES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58EA4-9AB7-1AC8-1B1C-41760533F765}"/>
              </a:ext>
            </a:extLst>
          </p:cNvPr>
          <p:cNvSpPr txBox="1"/>
          <p:nvPr/>
        </p:nvSpPr>
        <p:spPr>
          <a:xfrm>
            <a:off x="7554492" y="1810333"/>
            <a:ext cx="3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OBJETIVOS</a:t>
            </a:r>
            <a:endParaRPr lang="en-US" dirty="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C7D231-2F32-9CCF-F860-069AFDA97307}"/>
              </a:ext>
            </a:extLst>
          </p:cNvPr>
          <p:cNvCxnSpPr/>
          <p:nvPr/>
        </p:nvCxnSpPr>
        <p:spPr>
          <a:xfrm>
            <a:off x="3230304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5A565-4D4E-CE47-27DD-1415CBCE5758}"/>
              </a:ext>
            </a:extLst>
          </p:cNvPr>
          <p:cNvCxnSpPr/>
          <p:nvPr/>
        </p:nvCxnSpPr>
        <p:spPr>
          <a:xfrm>
            <a:off x="7398356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BAF76B-E7D7-1F9E-4126-37A50D2A6C75}"/>
              </a:ext>
            </a:extLst>
          </p:cNvPr>
          <p:cNvSpPr txBox="1"/>
          <p:nvPr/>
        </p:nvSpPr>
        <p:spPr>
          <a:xfrm>
            <a:off x="564036" y="2260153"/>
            <a:ext cx="2649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</a:rPr>
              <a:t>Nome:</a:t>
            </a:r>
            <a:r>
              <a:rPr lang="en-US" sz="1400" dirty="0"/>
              <a:t> Mariana Torres</a:t>
            </a:r>
          </a:p>
          <a:p>
            <a:r>
              <a:rPr lang="en-US" sz="1400" b="1" dirty="0" err="1">
                <a:effectLst/>
              </a:rPr>
              <a:t>Idade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34 </a:t>
            </a:r>
            <a:r>
              <a:rPr lang="en-US" sz="1400" dirty="0" err="1"/>
              <a:t>anos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Gênero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Feminino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Ocupação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</a:p>
          <a:p>
            <a:r>
              <a:rPr lang="en-US" sz="1400" dirty="0" err="1"/>
              <a:t>Gerente</a:t>
            </a:r>
            <a:r>
              <a:rPr lang="en-US" sz="1400" dirty="0"/>
              <a:t> de </a:t>
            </a:r>
            <a:r>
              <a:rPr lang="en-US" sz="1400" dirty="0" err="1"/>
              <a:t>Inovação</a:t>
            </a:r>
            <a:r>
              <a:rPr lang="en-US" sz="1400" dirty="0"/>
              <a:t> </a:t>
            </a:r>
            <a:r>
              <a:rPr lang="en-US" sz="1400" dirty="0" err="1"/>
              <a:t>em</a:t>
            </a:r>
            <a:r>
              <a:rPr lang="en-US" sz="1400" dirty="0"/>
              <a:t> </a:t>
            </a:r>
          </a:p>
          <a:p>
            <a:r>
              <a:rPr lang="en-US" sz="1400" dirty="0" err="1"/>
              <a:t>consultoria</a:t>
            </a:r>
            <a:r>
              <a:rPr lang="en-US" sz="1400" dirty="0"/>
              <a:t> </a:t>
            </a:r>
            <a:r>
              <a:rPr lang="en-US" sz="1400" dirty="0" err="1"/>
              <a:t>jurídica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9982E-8DBF-66BC-5AF4-6F4BB4CC9758}"/>
              </a:ext>
            </a:extLst>
          </p:cNvPr>
          <p:cNvSpPr txBox="1"/>
          <p:nvPr/>
        </p:nvSpPr>
        <p:spPr>
          <a:xfrm>
            <a:off x="3321639" y="2218872"/>
            <a:ext cx="4076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Características</a:t>
            </a:r>
            <a:r>
              <a:rPr lang="en-US" sz="1400" b="1" dirty="0">
                <a:effectLst/>
              </a:rPr>
              <a:t>: </a:t>
            </a:r>
            <a:r>
              <a:rPr lang="en-US" sz="1400" dirty="0" err="1">
                <a:effectLst/>
              </a:rPr>
              <a:t>Estatura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média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cabelo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castanho</a:t>
            </a:r>
            <a:r>
              <a:rPr lang="en-US" sz="1400" dirty="0"/>
              <a:t>.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Organizada</a:t>
            </a:r>
            <a:r>
              <a:rPr lang="en-US" sz="1400" dirty="0">
                <a:effectLst/>
              </a:rPr>
              <a:t>, curiosa,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otimização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gosta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tecnologia</a:t>
            </a:r>
            <a:r>
              <a:rPr lang="en-US" sz="1400" dirty="0">
                <a:effectLst/>
              </a:rPr>
              <a:t>.</a:t>
            </a:r>
          </a:p>
          <a:p>
            <a:r>
              <a:rPr lang="en-US" sz="1400" dirty="0" err="1">
                <a:effectLst/>
              </a:rPr>
              <a:t>Valoriza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equilíbrio</a:t>
            </a:r>
            <a:r>
              <a:rPr lang="en-US" sz="1400" dirty="0">
                <a:effectLst/>
              </a:rPr>
              <a:t> entre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r>
              <a:rPr lang="en-US" sz="1400" dirty="0">
                <a:effectLst/>
              </a:rPr>
              <a:t> e professional.</a:t>
            </a:r>
          </a:p>
          <a:p>
            <a:r>
              <a:rPr lang="en-US" sz="1400" dirty="0" err="1">
                <a:effectLst/>
              </a:rPr>
              <a:t>Prefere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comunicação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clara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não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gosta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tarefas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burocráticas</a:t>
            </a:r>
            <a:endParaRPr lang="en-US" sz="1400" dirty="0">
              <a:effectLst/>
            </a:endParaRPr>
          </a:p>
          <a:p>
            <a:endParaRPr lang="en-US" b="1" dirty="0"/>
          </a:p>
          <a:p>
            <a:r>
              <a:rPr lang="en-US" sz="1400" b="1" dirty="0"/>
              <a:t>Dia a 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Checa e-mails e 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Reuniões </a:t>
            </a:r>
            <a:r>
              <a:rPr lang="en-US" sz="1400" dirty="0" err="1"/>
              <a:t>rápidas</a:t>
            </a:r>
            <a:r>
              <a:rPr lang="en-US" sz="1400" dirty="0"/>
              <a:t> com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Pesquisa </a:t>
            </a:r>
            <a:r>
              <a:rPr lang="en-US" sz="1400" dirty="0" err="1"/>
              <a:t>novas</a:t>
            </a:r>
            <a:r>
              <a:rPr lang="en-US" sz="1400" dirty="0"/>
              <a:t> ferramentas e </a:t>
            </a:r>
            <a:r>
              <a:rPr lang="en-US" sz="1400" dirty="0" err="1"/>
              <a:t>tendências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Analisa </a:t>
            </a:r>
            <a:r>
              <a:rPr lang="en-US" sz="1400" dirty="0" err="1"/>
              <a:t>demandas</a:t>
            </a:r>
            <a:r>
              <a:rPr lang="en-US" sz="1400" dirty="0"/>
              <a:t> para </a:t>
            </a:r>
            <a:r>
              <a:rPr lang="en-US" sz="1400" dirty="0" err="1"/>
              <a:t>automação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Testa </a:t>
            </a:r>
            <a:r>
              <a:rPr lang="en-US" sz="1400" dirty="0" err="1"/>
              <a:t>soluções</a:t>
            </a:r>
            <a:r>
              <a:rPr lang="en-US" sz="1400" dirty="0"/>
              <a:t> de IA para </a:t>
            </a:r>
            <a:r>
              <a:rPr lang="en-US" sz="1400" dirty="0" err="1"/>
              <a:t>sumarização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Prepara</a:t>
            </a:r>
            <a:r>
              <a:rPr lang="en-US" sz="1400" dirty="0"/>
              <a:t> </a:t>
            </a:r>
            <a:r>
              <a:rPr lang="en-US" sz="1400" dirty="0" err="1"/>
              <a:t>relatórios</a:t>
            </a:r>
            <a:r>
              <a:rPr lang="en-US" sz="1400" dirty="0"/>
              <a:t> para </a:t>
            </a:r>
            <a:r>
              <a:rPr lang="en-US" sz="1400" dirty="0" err="1"/>
              <a:t>diretoria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Almoça</a:t>
            </a:r>
            <a:r>
              <a:rPr lang="en-US" sz="1400" dirty="0"/>
              <a:t> com </a:t>
            </a:r>
            <a:r>
              <a:rPr lang="en-US" sz="1400" dirty="0" err="1"/>
              <a:t>colegas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Pausas</a:t>
            </a:r>
            <a:r>
              <a:rPr lang="en-US" sz="1400" dirty="0"/>
              <a:t> para </a:t>
            </a:r>
            <a:r>
              <a:rPr lang="en-US" sz="1400" dirty="0" err="1"/>
              <a:t>alongamento</a:t>
            </a:r>
            <a:r>
              <a:rPr lang="en-US" sz="1400" dirty="0"/>
              <a:t> </a:t>
            </a:r>
            <a:r>
              <a:rPr lang="en-US" sz="1400" dirty="0" err="1"/>
              <a:t>ou</a:t>
            </a:r>
            <a:r>
              <a:rPr lang="en-US" sz="1400" dirty="0"/>
              <a:t> café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Responde</a:t>
            </a:r>
            <a:r>
              <a:rPr lang="en-US" sz="1400" dirty="0"/>
              <a:t> </a:t>
            </a:r>
            <a:r>
              <a:rPr lang="en-US" sz="1400" dirty="0" err="1"/>
              <a:t>dúvidas</a:t>
            </a:r>
            <a:r>
              <a:rPr lang="en-US" sz="1400" dirty="0"/>
              <a:t> </a:t>
            </a:r>
            <a:r>
              <a:rPr lang="en-US" sz="1400" dirty="0" err="1"/>
              <a:t>sobre</a:t>
            </a:r>
            <a:r>
              <a:rPr lang="en-US" sz="1400" dirty="0"/>
              <a:t> ferramentas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CD641-56EC-EA3C-F06D-FF7D052F52AB}"/>
              </a:ext>
            </a:extLst>
          </p:cNvPr>
          <p:cNvSpPr txBox="1"/>
          <p:nvPr/>
        </p:nvSpPr>
        <p:spPr>
          <a:xfrm>
            <a:off x="7489690" y="2218872"/>
            <a:ext cx="4260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Objetivos</a:t>
            </a:r>
            <a:r>
              <a:rPr lang="en-US" sz="1400" b="1" dirty="0"/>
              <a:t> </a:t>
            </a:r>
            <a:r>
              <a:rPr lang="en-US" sz="1400" b="1" dirty="0" err="1">
                <a:effectLst/>
              </a:rPr>
              <a:t>Profissionais</a:t>
            </a:r>
            <a:r>
              <a:rPr lang="en-US" sz="1400" b="1" dirty="0">
                <a:effectLst/>
              </a:rPr>
              <a:t>: </a:t>
            </a:r>
            <a:r>
              <a:rPr lang="en-US" sz="1400" dirty="0" err="1">
                <a:effectLst/>
              </a:rPr>
              <a:t>Automatizar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tarefas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repetitivas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liberar</a:t>
            </a:r>
            <a:r>
              <a:rPr lang="en-US" sz="1400" dirty="0">
                <a:effectLst/>
              </a:rPr>
              <a:t> tempo da equipe</a:t>
            </a:r>
          </a:p>
          <a:p>
            <a:r>
              <a:rPr lang="en-US" sz="1400" dirty="0" err="1">
                <a:effectLst/>
              </a:rPr>
              <a:t>Reduzir</a:t>
            </a:r>
            <a:r>
              <a:rPr lang="en-US" sz="1400" dirty="0">
                <a:effectLst/>
              </a:rPr>
              <a:t> tempo </a:t>
            </a:r>
            <a:r>
              <a:rPr lang="en-US" sz="1400" dirty="0" err="1">
                <a:effectLst/>
              </a:rPr>
              <a:t>gasto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leitura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documentos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Pessoais</a:t>
            </a:r>
            <a:r>
              <a:rPr lang="en-US" sz="1400" b="1" dirty="0">
                <a:effectLst/>
              </a:rPr>
              <a:t>:  </a:t>
            </a:r>
          </a:p>
          <a:p>
            <a:r>
              <a:rPr lang="en-US" sz="1400" dirty="0">
                <a:effectLst/>
              </a:rPr>
              <a:t>Ter </a:t>
            </a:r>
            <a:r>
              <a:rPr lang="en-US" sz="1400" dirty="0" err="1">
                <a:effectLst/>
              </a:rPr>
              <a:t>mais</a:t>
            </a:r>
            <a:r>
              <a:rPr lang="en-US" sz="1400" dirty="0">
                <a:effectLst/>
              </a:rPr>
              <a:t> tempo livre para hobbies e </a:t>
            </a:r>
            <a:r>
              <a:rPr lang="en-US" sz="1400" dirty="0" err="1">
                <a:effectLst/>
              </a:rPr>
              <a:t>família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Sentir</a:t>
            </a:r>
            <a:r>
              <a:rPr lang="en-US" sz="1400" dirty="0">
                <a:effectLst/>
              </a:rPr>
              <a:t>-se </a:t>
            </a:r>
            <a:r>
              <a:rPr lang="en-US" sz="1400" dirty="0" err="1">
                <a:effectLst/>
              </a:rPr>
              <a:t>realizada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ver</a:t>
            </a:r>
            <a:r>
              <a:rPr lang="en-US" sz="1400" dirty="0">
                <a:effectLst/>
              </a:rPr>
              <a:t> a equipe </a:t>
            </a:r>
            <a:r>
              <a:rPr lang="en-US" sz="1400" dirty="0" err="1">
                <a:effectLst/>
              </a:rPr>
              <a:t>engajada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Conquistar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promoção</a:t>
            </a:r>
            <a:r>
              <a:rPr lang="en-US" sz="1400" dirty="0">
                <a:effectLst/>
              </a:rPr>
              <a:t> para </a:t>
            </a:r>
            <a:r>
              <a:rPr lang="en-US" sz="1400" dirty="0" err="1">
                <a:effectLst/>
              </a:rPr>
              <a:t>diretoria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inovação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3 </a:t>
            </a:r>
            <a:r>
              <a:rPr lang="en-US" sz="1400" dirty="0" err="1">
                <a:effectLst/>
              </a:rPr>
              <a:t>anos</a:t>
            </a:r>
            <a:endParaRPr lang="en-US" sz="1400" dirty="0">
              <a:effectLst/>
            </a:endParaRPr>
          </a:p>
          <a:p>
            <a:endParaRPr lang="en-US" sz="1400" dirty="0">
              <a:effectLst/>
            </a:endParaRPr>
          </a:p>
          <a:p>
            <a:r>
              <a:rPr lang="en-US" sz="1400" b="1" dirty="0">
                <a:effectLst/>
              </a:rPr>
              <a:t>Felicidade: </a:t>
            </a:r>
            <a:r>
              <a:rPr lang="en-US" sz="1400" dirty="0">
                <a:effectLst/>
              </a:rPr>
              <a:t>Ver a </a:t>
            </a:r>
            <a:r>
              <a:rPr lang="en-US" sz="1400" dirty="0" err="1">
                <a:effectLst/>
              </a:rPr>
              <a:t>empresa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crescer</a:t>
            </a:r>
            <a:r>
              <a:rPr lang="en-US" sz="1400" dirty="0">
                <a:effectLst/>
              </a:rPr>
              <a:t> com </a:t>
            </a:r>
            <a:r>
              <a:rPr lang="en-US" sz="1400" dirty="0" err="1">
                <a:effectLst/>
              </a:rPr>
              <a:t>tecnologia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profissional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Ter tempo para </a:t>
            </a:r>
            <a:r>
              <a:rPr lang="en-US" sz="1400" dirty="0" err="1">
                <a:effectLst/>
              </a:rPr>
              <a:t>viajar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conhecer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novos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lugares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96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A613A-3104-FEF6-08BE-D8A687AB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DF20E4-D4FC-AE12-C491-4B9F911C2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CF90B-5A88-5AAB-60A4-A7ED78BB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Personas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A00C7698-482A-1CA6-7EEE-78696B1FD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2164B-B88D-D10D-B9E9-25911393D59D}"/>
              </a:ext>
            </a:extLst>
          </p:cNvPr>
          <p:cNvSpPr txBox="1"/>
          <p:nvPr/>
        </p:nvSpPr>
        <p:spPr>
          <a:xfrm>
            <a:off x="66903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PERFIL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00EB9-8F21-4F62-3372-237FAE69D693}"/>
              </a:ext>
            </a:extLst>
          </p:cNvPr>
          <p:cNvSpPr txBox="1"/>
          <p:nvPr/>
        </p:nvSpPr>
        <p:spPr>
          <a:xfrm>
            <a:off x="339051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DETALHES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62066-2B74-2C47-7648-BEA8527636C0}"/>
              </a:ext>
            </a:extLst>
          </p:cNvPr>
          <p:cNvSpPr txBox="1"/>
          <p:nvPr/>
        </p:nvSpPr>
        <p:spPr>
          <a:xfrm>
            <a:off x="7554492" y="1810333"/>
            <a:ext cx="3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OBJETIVOS</a:t>
            </a:r>
            <a:endParaRPr lang="en-US" dirty="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606FF3-931F-B7F8-8C3C-E87C7AB04514}"/>
              </a:ext>
            </a:extLst>
          </p:cNvPr>
          <p:cNvCxnSpPr/>
          <p:nvPr/>
        </p:nvCxnSpPr>
        <p:spPr>
          <a:xfrm>
            <a:off x="3230304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FEDFA-B9CA-EF8E-55B3-9DA415317056}"/>
              </a:ext>
            </a:extLst>
          </p:cNvPr>
          <p:cNvCxnSpPr/>
          <p:nvPr/>
        </p:nvCxnSpPr>
        <p:spPr>
          <a:xfrm>
            <a:off x="7398356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55D387-F92D-1C8C-0492-8B2B44F8F3E1}"/>
              </a:ext>
            </a:extLst>
          </p:cNvPr>
          <p:cNvSpPr txBox="1"/>
          <p:nvPr/>
        </p:nvSpPr>
        <p:spPr>
          <a:xfrm>
            <a:off x="564036" y="2260153"/>
            <a:ext cx="2649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</a:rPr>
              <a:t>Nome:</a:t>
            </a:r>
            <a:r>
              <a:rPr lang="en-US" sz="1400" dirty="0"/>
              <a:t> Ricardo Almeida</a:t>
            </a:r>
          </a:p>
          <a:p>
            <a:r>
              <a:rPr lang="en-US" sz="1400" b="1" dirty="0" err="1">
                <a:effectLst/>
              </a:rPr>
              <a:t>Idade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42 </a:t>
            </a:r>
            <a:r>
              <a:rPr lang="en-US" sz="1400" dirty="0" err="1"/>
              <a:t>anos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Gênero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Masculino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Ocupação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Diretor</a:t>
            </a:r>
            <a:r>
              <a:rPr lang="en-US" sz="1400" dirty="0"/>
              <a:t> de </a:t>
            </a:r>
            <a:r>
              <a:rPr lang="en-US" sz="1400" dirty="0" err="1"/>
              <a:t>Operações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empresa</a:t>
            </a:r>
            <a:r>
              <a:rPr lang="en-US" sz="1400" dirty="0"/>
              <a:t> de </a:t>
            </a:r>
            <a:r>
              <a:rPr lang="en-US" sz="1400" dirty="0" err="1"/>
              <a:t>logística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39F58-F76D-FDCD-C38A-82373D3AE25A}"/>
              </a:ext>
            </a:extLst>
          </p:cNvPr>
          <p:cNvSpPr txBox="1"/>
          <p:nvPr/>
        </p:nvSpPr>
        <p:spPr>
          <a:xfrm>
            <a:off x="3321639" y="2218872"/>
            <a:ext cx="40767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Características</a:t>
            </a:r>
            <a:r>
              <a:rPr lang="en-US" sz="1400" b="1" dirty="0"/>
              <a:t>:</a:t>
            </a:r>
          </a:p>
          <a:p>
            <a:r>
              <a:rPr lang="en-US" sz="1400" dirty="0"/>
              <a:t>Alto, barba </a:t>
            </a:r>
            <a:r>
              <a:rPr lang="en-US" sz="1400" dirty="0" err="1"/>
              <a:t>curta</a:t>
            </a:r>
            <a:r>
              <a:rPr lang="en-US" sz="1400" dirty="0"/>
              <a:t>, </a:t>
            </a:r>
            <a:r>
              <a:rPr lang="en-US" sz="1400" dirty="0" err="1"/>
              <a:t>usa</a:t>
            </a:r>
            <a:r>
              <a:rPr lang="en-US" sz="1400" dirty="0"/>
              <a:t> </a:t>
            </a:r>
            <a:r>
              <a:rPr lang="en-US" sz="1400" dirty="0" err="1"/>
              <a:t>relógio</a:t>
            </a:r>
            <a:r>
              <a:rPr lang="en-US" sz="1400" dirty="0"/>
              <a:t> </a:t>
            </a:r>
            <a:r>
              <a:rPr lang="en-US" sz="1400" dirty="0" err="1"/>
              <a:t>inteligente</a:t>
            </a:r>
            <a:endParaRPr lang="en-US" sz="1400" dirty="0"/>
          </a:p>
          <a:p>
            <a:r>
              <a:rPr lang="en-US" sz="1400" dirty="0" err="1"/>
              <a:t>Pragmático</a:t>
            </a:r>
            <a:r>
              <a:rPr lang="en-US" sz="1400" dirty="0"/>
              <a:t>, </a:t>
            </a:r>
            <a:r>
              <a:rPr lang="en-US" sz="1400" dirty="0" err="1"/>
              <a:t>orientado</a:t>
            </a:r>
            <a:r>
              <a:rPr lang="en-US" sz="1400" dirty="0"/>
              <a:t> a </a:t>
            </a:r>
            <a:r>
              <a:rPr lang="en-US" sz="1400" dirty="0" err="1"/>
              <a:t>resultados</a:t>
            </a:r>
            <a:r>
              <a:rPr lang="en-US" sz="1400" dirty="0"/>
              <a:t>, </a:t>
            </a:r>
            <a:r>
              <a:rPr lang="en-US" sz="1400" dirty="0" err="1"/>
              <a:t>valoriza</a:t>
            </a:r>
            <a:r>
              <a:rPr lang="en-US" sz="1400" dirty="0"/>
              <a:t> </a:t>
            </a:r>
            <a:r>
              <a:rPr lang="en-US" sz="1400" dirty="0" err="1"/>
              <a:t>eficiência</a:t>
            </a:r>
            <a:endParaRPr lang="en-US" sz="1400" dirty="0"/>
          </a:p>
          <a:p>
            <a:r>
              <a:rPr lang="en-US" sz="1400" dirty="0"/>
              <a:t>Gosta de </a:t>
            </a:r>
            <a:r>
              <a:rPr lang="en-US" sz="1400" dirty="0" err="1"/>
              <a:t>esportes</a:t>
            </a:r>
            <a:r>
              <a:rPr lang="en-US" sz="1400" dirty="0"/>
              <a:t> (</a:t>
            </a:r>
            <a:r>
              <a:rPr lang="en-US" sz="1400" dirty="0" err="1"/>
              <a:t>futebol</a:t>
            </a:r>
            <a:r>
              <a:rPr lang="en-US" sz="1400" dirty="0"/>
              <a:t>, corrida)</a:t>
            </a:r>
          </a:p>
          <a:p>
            <a:r>
              <a:rPr lang="en-US" sz="1400" dirty="0" err="1"/>
              <a:t>Prefere</a:t>
            </a:r>
            <a:r>
              <a:rPr lang="en-US" sz="1400" dirty="0"/>
              <a:t> </a:t>
            </a:r>
            <a:r>
              <a:rPr lang="en-US" sz="1400" dirty="0" err="1"/>
              <a:t>reuniões</a:t>
            </a:r>
            <a:r>
              <a:rPr lang="en-US" sz="1400" dirty="0"/>
              <a:t> </a:t>
            </a:r>
            <a:r>
              <a:rPr lang="en-US" sz="1400" dirty="0" err="1"/>
              <a:t>presenciais</a:t>
            </a:r>
            <a:r>
              <a:rPr lang="en-US" sz="1400" dirty="0"/>
              <a:t> para </a:t>
            </a:r>
            <a:r>
              <a:rPr lang="en-US" sz="1400" dirty="0" err="1"/>
              <a:t>decisões</a:t>
            </a:r>
            <a:r>
              <a:rPr lang="en-US" sz="1400" dirty="0"/>
              <a:t> </a:t>
            </a:r>
            <a:r>
              <a:rPr lang="en-US" sz="1400" dirty="0" err="1"/>
              <a:t>importantes</a:t>
            </a:r>
            <a:endParaRPr lang="en-US" sz="1400" dirty="0"/>
          </a:p>
          <a:p>
            <a:r>
              <a:rPr lang="en-US" sz="1400" dirty="0" err="1"/>
              <a:t>Valoriza</a:t>
            </a:r>
            <a:r>
              <a:rPr lang="en-US" sz="1400" dirty="0"/>
              <a:t> tempo com a </a:t>
            </a:r>
            <a:r>
              <a:rPr lang="en-US" sz="1400" dirty="0" err="1"/>
              <a:t>família</a:t>
            </a:r>
            <a:endParaRPr lang="en-US" sz="1400" dirty="0"/>
          </a:p>
          <a:p>
            <a:r>
              <a:rPr lang="en-US" sz="1400" dirty="0"/>
              <a:t>Usa </a:t>
            </a:r>
            <a:r>
              <a:rPr lang="en-US" sz="1400" dirty="0" err="1"/>
              <a:t>aplicativos</a:t>
            </a:r>
            <a:r>
              <a:rPr lang="en-US" sz="1400" dirty="0"/>
              <a:t> para </a:t>
            </a:r>
            <a:r>
              <a:rPr lang="en-US" sz="1400" dirty="0" err="1"/>
              <a:t>monitorar</a:t>
            </a:r>
            <a:r>
              <a:rPr lang="en-US" sz="1400" dirty="0"/>
              <a:t> </a:t>
            </a:r>
            <a:r>
              <a:rPr lang="en-US" sz="1400" dirty="0" err="1"/>
              <a:t>desempenho</a:t>
            </a:r>
            <a:endParaRPr lang="en-US" sz="1400" dirty="0"/>
          </a:p>
          <a:p>
            <a:r>
              <a:rPr lang="en-US" sz="1400" dirty="0"/>
              <a:t>Gosta de </a:t>
            </a:r>
            <a:r>
              <a:rPr lang="en-US" sz="1400" dirty="0" err="1"/>
              <a:t>tecnologia</a:t>
            </a:r>
            <a:r>
              <a:rPr lang="en-US" sz="1400" dirty="0"/>
              <a:t> simples,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gosta</a:t>
            </a:r>
            <a:r>
              <a:rPr lang="en-US" sz="1400" dirty="0"/>
              <a:t> de </a:t>
            </a:r>
            <a:r>
              <a:rPr lang="en-US" sz="1400" dirty="0" err="1"/>
              <a:t>burocracia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>
                <a:effectLst/>
              </a:rPr>
              <a:t>Dia a 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Checa KPIs e 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Reuniões com </a:t>
            </a:r>
            <a:r>
              <a:rPr lang="en-US" sz="1400" dirty="0" err="1">
                <a:effectLst/>
              </a:rPr>
              <a:t>líderes</a:t>
            </a:r>
            <a:r>
              <a:rPr lang="en-US" sz="1400" dirty="0">
                <a:effectLst/>
              </a:rPr>
              <a:t> de 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Analisa </a:t>
            </a:r>
            <a:r>
              <a:rPr lang="en-US" sz="1400" dirty="0" err="1">
                <a:effectLst/>
              </a:rPr>
              <a:t>relatórios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desempenho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Pesquisa </a:t>
            </a:r>
            <a:r>
              <a:rPr lang="en-US" sz="1400" dirty="0" err="1">
                <a:effectLst/>
              </a:rPr>
              <a:t>soluções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tecnológicas</a:t>
            </a:r>
            <a:r>
              <a:rPr lang="en-US" sz="1400" dirty="0">
                <a:effectLst/>
              </a:rPr>
              <a:t> para </a:t>
            </a:r>
            <a:r>
              <a:rPr lang="en-US" sz="1400" dirty="0" err="1">
                <a:effectLst/>
              </a:rPr>
              <a:t>automação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Aprova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investimentos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novas</a:t>
            </a:r>
            <a:r>
              <a:rPr lang="en-US" sz="1400" dirty="0">
                <a:effectLst/>
              </a:rPr>
              <a:t> ferramentas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07E02-7C6B-B2AD-CB17-5ECFFE7C8E4C}"/>
              </a:ext>
            </a:extLst>
          </p:cNvPr>
          <p:cNvSpPr txBox="1"/>
          <p:nvPr/>
        </p:nvSpPr>
        <p:spPr>
          <a:xfrm>
            <a:off x="7489690" y="2218872"/>
            <a:ext cx="4076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Objetivos</a:t>
            </a:r>
            <a:r>
              <a:rPr lang="en-US" sz="1400" b="1" dirty="0"/>
              <a:t> </a:t>
            </a:r>
            <a:r>
              <a:rPr lang="en-US" sz="1400" b="1" dirty="0" err="1">
                <a:effectLst/>
              </a:rPr>
              <a:t>Profissionais</a:t>
            </a:r>
            <a:r>
              <a:rPr lang="en-US" sz="1400" b="1" dirty="0">
                <a:effectLst/>
              </a:rPr>
              <a:t>: </a:t>
            </a:r>
          </a:p>
          <a:p>
            <a:r>
              <a:rPr lang="en-US" sz="1400" dirty="0" err="1">
                <a:effectLst/>
              </a:rPr>
              <a:t>Reduzir</a:t>
            </a:r>
            <a:r>
              <a:rPr lang="en-US" sz="1400" dirty="0">
                <a:effectLst/>
              </a:rPr>
              <a:t> custos </a:t>
            </a:r>
            <a:r>
              <a:rPr lang="en-US" sz="1400" dirty="0" err="1">
                <a:effectLst/>
              </a:rPr>
              <a:t>operacionais</a:t>
            </a:r>
            <a:r>
              <a:rPr lang="en-US" sz="1400" dirty="0">
                <a:effectLst/>
              </a:rPr>
              <a:t> com </a:t>
            </a:r>
            <a:r>
              <a:rPr lang="en-US" sz="1400" dirty="0" err="1">
                <a:effectLst/>
              </a:rPr>
              <a:t>automação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Melhorar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precisão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velocidade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documentos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Aumentar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produtividade</a:t>
            </a:r>
            <a:r>
              <a:rPr lang="en-US" sz="1400" dirty="0">
                <a:effectLst/>
              </a:rPr>
              <a:t> da equipe</a:t>
            </a:r>
          </a:p>
          <a:p>
            <a:r>
              <a:rPr lang="en-US" sz="1400" dirty="0">
                <a:effectLst/>
              </a:rPr>
              <a:t>Ser </a:t>
            </a:r>
            <a:r>
              <a:rPr lang="en-US" sz="1400" dirty="0" err="1">
                <a:effectLst/>
              </a:rPr>
              <a:t>reconhecido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inovador</a:t>
            </a:r>
            <a:r>
              <a:rPr lang="en-US" sz="1400" dirty="0">
                <a:effectLst/>
              </a:rPr>
              <a:t> no </a:t>
            </a:r>
            <a:r>
              <a:rPr lang="en-US" sz="1400" dirty="0" err="1">
                <a:effectLst/>
              </a:rPr>
              <a:t>setor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logístico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Pessoais</a:t>
            </a:r>
            <a:r>
              <a:rPr lang="en-US" sz="1400" b="1" dirty="0">
                <a:effectLst/>
              </a:rPr>
              <a:t>:</a:t>
            </a:r>
          </a:p>
          <a:p>
            <a:r>
              <a:rPr lang="en-US" sz="1400" dirty="0">
                <a:effectLst/>
              </a:rPr>
              <a:t>Mais tempo livre para a </a:t>
            </a:r>
            <a:r>
              <a:rPr lang="en-US" sz="1400" dirty="0" err="1">
                <a:effectLst/>
              </a:rPr>
              <a:t>família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Sentir</a:t>
            </a:r>
            <a:r>
              <a:rPr lang="en-US" sz="1400" dirty="0">
                <a:effectLst/>
              </a:rPr>
              <a:t>-se </a:t>
            </a:r>
            <a:r>
              <a:rPr lang="en-US" sz="1400" dirty="0" err="1">
                <a:effectLst/>
              </a:rPr>
              <a:t>seguro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delegar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tarefas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Estabilidade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financeira</a:t>
            </a:r>
            <a:r>
              <a:rPr lang="en-US" sz="1400" dirty="0">
                <a:effectLst/>
              </a:rPr>
              <a:t> para </a:t>
            </a:r>
            <a:r>
              <a:rPr lang="en-US" sz="1400" dirty="0" err="1">
                <a:effectLst/>
              </a:rPr>
              <a:t>viajar</a:t>
            </a:r>
            <a:r>
              <a:rPr lang="en-US" sz="1400" dirty="0">
                <a:effectLst/>
              </a:rPr>
              <a:t> com a </a:t>
            </a:r>
            <a:r>
              <a:rPr lang="en-US" sz="1400" dirty="0" err="1">
                <a:effectLst/>
              </a:rPr>
              <a:t>família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>
                <a:effectLst/>
              </a:rPr>
              <a:t>Felicidade:</a:t>
            </a:r>
          </a:p>
          <a:p>
            <a:r>
              <a:rPr lang="en-US" sz="1400" dirty="0">
                <a:effectLst/>
              </a:rPr>
              <a:t>Ver equipe </a:t>
            </a:r>
            <a:r>
              <a:rPr lang="en-US" sz="1400" dirty="0" err="1">
                <a:effectLst/>
              </a:rPr>
              <a:t>engajada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resultados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melhorando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trabalho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Ter tempo para hobbies e </a:t>
            </a:r>
            <a:r>
              <a:rPr lang="en-US" sz="1400" dirty="0" err="1">
                <a:effectLst/>
              </a:rPr>
              <a:t>lazer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02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1E953-DDB0-EC8C-C958-3E345BBF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8C3E9E-E7B0-C517-041B-803B98D2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03299-A4FB-347B-53F6-58E0CBBB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Personas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EC622615-98AB-1AC0-C461-322A7A8A1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70B4B-ACCA-D633-EFAF-E8E131A9A0B0}"/>
              </a:ext>
            </a:extLst>
          </p:cNvPr>
          <p:cNvSpPr txBox="1"/>
          <p:nvPr/>
        </p:nvSpPr>
        <p:spPr>
          <a:xfrm>
            <a:off x="66903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PERFIL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9CDE-9DF6-E9DA-3556-38C195F64F7D}"/>
              </a:ext>
            </a:extLst>
          </p:cNvPr>
          <p:cNvSpPr txBox="1"/>
          <p:nvPr/>
        </p:nvSpPr>
        <p:spPr>
          <a:xfrm>
            <a:off x="339051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DETALHES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324F-3C6A-EDF5-7083-07E2657780C7}"/>
              </a:ext>
            </a:extLst>
          </p:cNvPr>
          <p:cNvSpPr txBox="1"/>
          <p:nvPr/>
        </p:nvSpPr>
        <p:spPr>
          <a:xfrm>
            <a:off x="7554492" y="1810333"/>
            <a:ext cx="3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OBJETIVOS</a:t>
            </a:r>
            <a:endParaRPr lang="en-US" dirty="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670C91-65AB-3E7F-4711-535A91E0CF10}"/>
              </a:ext>
            </a:extLst>
          </p:cNvPr>
          <p:cNvCxnSpPr/>
          <p:nvPr/>
        </p:nvCxnSpPr>
        <p:spPr>
          <a:xfrm>
            <a:off x="3230304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9D9A6-C0A1-3280-6681-C1A9CC2B37D6}"/>
              </a:ext>
            </a:extLst>
          </p:cNvPr>
          <p:cNvCxnSpPr/>
          <p:nvPr/>
        </p:nvCxnSpPr>
        <p:spPr>
          <a:xfrm>
            <a:off x="7398356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5365E8-54B5-6AFA-2CAE-EA03DB06A37F}"/>
              </a:ext>
            </a:extLst>
          </p:cNvPr>
          <p:cNvSpPr txBox="1"/>
          <p:nvPr/>
        </p:nvSpPr>
        <p:spPr>
          <a:xfrm>
            <a:off x="564036" y="2260153"/>
            <a:ext cx="26491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</a:rPr>
              <a:t>Nome:</a:t>
            </a:r>
            <a:r>
              <a:rPr lang="en-US" sz="1400" dirty="0"/>
              <a:t> Fernanda Souza</a:t>
            </a:r>
          </a:p>
          <a:p>
            <a:r>
              <a:rPr lang="en-US" sz="1400" b="1" dirty="0" err="1">
                <a:effectLst/>
              </a:rPr>
              <a:t>Idade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28 </a:t>
            </a:r>
            <a:r>
              <a:rPr lang="en-US" sz="1400" dirty="0" err="1"/>
              <a:t>anos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Gênero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Feminino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Ocupação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Analista</a:t>
            </a:r>
            <a:r>
              <a:rPr lang="en-US" sz="1400" dirty="0"/>
              <a:t> de Dados </a:t>
            </a:r>
            <a:r>
              <a:rPr lang="en-US" sz="1400" dirty="0" err="1"/>
              <a:t>em</a:t>
            </a:r>
            <a:r>
              <a:rPr lang="en-US" sz="1400" dirty="0"/>
              <a:t> fintech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6212D-2F37-1CF1-018F-8A0D8BED0AEE}"/>
              </a:ext>
            </a:extLst>
          </p:cNvPr>
          <p:cNvSpPr txBox="1"/>
          <p:nvPr/>
        </p:nvSpPr>
        <p:spPr>
          <a:xfrm>
            <a:off x="3321639" y="2218872"/>
            <a:ext cx="4076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Características</a:t>
            </a:r>
            <a:r>
              <a:rPr lang="en-US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Baixa </a:t>
            </a:r>
            <a:r>
              <a:rPr lang="en-US" sz="1400" dirty="0" err="1"/>
              <a:t>estatura</a:t>
            </a:r>
            <a:r>
              <a:rPr lang="en-US" sz="1400" dirty="0"/>
              <a:t>, </a:t>
            </a:r>
            <a:r>
              <a:rPr lang="en-US" sz="1400" dirty="0" err="1"/>
              <a:t>cabelo</a:t>
            </a:r>
            <a:r>
              <a:rPr lang="en-US" sz="1400" dirty="0"/>
              <a:t> </a:t>
            </a:r>
            <a:r>
              <a:rPr lang="en-US" sz="1400" dirty="0" err="1"/>
              <a:t>cacheado</a:t>
            </a:r>
            <a:r>
              <a:rPr lang="en-US" sz="1400" dirty="0"/>
              <a:t>, </a:t>
            </a:r>
            <a:r>
              <a:rPr lang="en-US" sz="1400" dirty="0" err="1"/>
              <a:t>usa</a:t>
            </a:r>
            <a:r>
              <a:rPr lang="en-US" sz="1400" dirty="0"/>
              <a:t> </a:t>
            </a:r>
            <a:r>
              <a:rPr lang="en-US" sz="1400" dirty="0" err="1"/>
              <a:t>fones</a:t>
            </a:r>
            <a:r>
              <a:rPr lang="en-US" sz="1400" dirty="0"/>
              <a:t> de </a:t>
            </a:r>
            <a:r>
              <a:rPr lang="en-US" sz="1400" dirty="0" err="1"/>
              <a:t>ouvido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Analítica</a:t>
            </a:r>
            <a:r>
              <a:rPr lang="en-US" sz="1400" dirty="0"/>
              <a:t>, curiosa, </a:t>
            </a:r>
            <a:r>
              <a:rPr lang="en-US" sz="1400" dirty="0" err="1"/>
              <a:t>aprende</a:t>
            </a:r>
            <a:r>
              <a:rPr lang="en-US" sz="1400" dirty="0"/>
              <a:t> </a:t>
            </a:r>
            <a:r>
              <a:rPr lang="en-US" sz="1400" dirty="0" err="1"/>
              <a:t>rápido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Frequenta</a:t>
            </a:r>
            <a:r>
              <a:rPr lang="en-US" sz="1400" dirty="0"/>
              <a:t> </a:t>
            </a:r>
            <a:r>
              <a:rPr lang="en-US" sz="1400" dirty="0" err="1"/>
              <a:t>eventos</a:t>
            </a:r>
            <a:r>
              <a:rPr lang="en-US" sz="1400" dirty="0"/>
              <a:t> de </a:t>
            </a:r>
            <a:r>
              <a:rPr lang="en-US" sz="1400" dirty="0" err="1"/>
              <a:t>tecnologia</a:t>
            </a:r>
            <a:r>
              <a:rPr lang="en-US" sz="1400" dirty="0"/>
              <a:t> e meetups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Prefere</a:t>
            </a:r>
            <a:r>
              <a:rPr lang="en-US" sz="1400" dirty="0"/>
              <a:t> ambientes de 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flexíveis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Gosta de </a:t>
            </a:r>
            <a:r>
              <a:rPr lang="en-US" sz="1400" dirty="0" err="1"/>
              <a:t>trabalhar</a:t>
            </a:r>
            <a:r>
              <a:rPr lang="en-US" sz="1400" dirty="0"/>
              <a:t> </a:t>
            </a:r>
            <a:r>
              <a:rPr lang="en-US" sz="1400" dirty="0" err="1"/>
              <a:t>ouvindo</a:t>
            </a:r>
            <a:r>
              <a:rPr lang="en-US" sz="1400" dirty="0"/>
              <a:t> </a:t>
            </a:r>
            <a:r>
              <a:rPr lang="en-US" sz="1400" dirty="0" err="1"/>
              <a:t>música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 </a:t>
            </a:r>
            <a:r>
              <a:rPr lang="en-US" sz="1400" dirty="0" err="1"/>
              <a:t>transporte</a:t>
            </a:r>
            <a:r>
              <a:rPr lang="en-US" sz="1400" dirty="0"/>
              <a:t> </a:t>
            </a:r>
            <a:r>
              <a:rPr lang="en-US" sz="1400" dirty="0" err="1"/>
              <a:t>público</a:t>
            </a:r>
            <a:r>
              <a:rPr lang="en-US" sz="1400" dirty="0"/>
              <a:t>, </a:t>
            </a:r>
            <a:r>
              <a:rPr lang="en-US" sz="1400" dirty="0" err="1"/>
              <a:t>pratica</a:t>
            </a:r>
            <a:r>
              <a:rPr lang="en-US" sz="1400" dirty="0"/>
              <a:t> </a:t>
            </a:r>
            <a:r>
              <a:rPr lang="en-US" sz="1400" dirty="0" err="1"/>
              <a:t>pilates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Não</a:t>
            </a:r>
            <a:r>
              <a:rPr lang="en-US" sz="1400" dirty="0"/>
              <a:t> </a:t>
            </a:r>
            <a:r>
              <a:rPr lang="en-US" sz="1400" dirty="0" err="1"/>
              <a:t>gosta</a:t>
            </a:r>
            <a:r>
              <a:rPr lang="en-US" sz="1400" dirty="0"/>
              <a:t> de </a:t>
            </a:r>
            <a:r>
              <a:rPr lang="en-US" sz="1400" dirty="0" err="1"/>
              <a:t>tarefas</a:t>
            </a:r>
            <a:r>
              <a:rPr lang="en-US" sz="1400" dirty="0"/>
              <a:t> </a:t>
            </a:r>
            <a:r>
              <a:rPr lang="en-US" sz="1400" dirty="0" err="1"/>
              <a:t>repetitivas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Valoriza</a:t>
            </a:r>
            <a:r>
              <a:rPr lang="en-US" sz="1400" dirty="0"/>
              <a:t> </a:t>
            </a:r>
            <a:r>
              <a:rPr lang="en-US" sz="1400" dirty="0" err="1"/>
              <a:t>diversidade</a:t>
            </a:r>
            <a:r>
              <a:rPr lang="en-US" sz="1400" dirty="0"/>
              <a:t> e </a:t>
            </a:r>
            <a:r>
              <a:rPr lang="en-US" sz="1400" dirty="0" err="1"/>
              <a:t>inclusão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Dia a 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Checa e-mails e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Daily com o time de 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Analisa e </a:t>
            </a:r>
            <a:r>
              <a:rPr lang="en-US" sz="1400" dirty="0" err="1"/>
              <a:t>prepara</a:t>
            </a:r>
            <a:r>
              <a:rPr lang="en-US" sz="1400" dirty="0"/>
              <a:t> 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Testa </a:t>
            </a:r>
            <a:r>
              <a:rPr lang="en-US" sz="1400" dirty="0" err="1"/>
              <a:t>modelos</a:t>
            </a:r>
            <a:r>
              <a:rPr lang="en-US" sz="1400" dirty="0"/>
              <a:t> de IA para </a:t>
            </a:r>
            <a:r>
              <a:rPr lang="en-US" sz="1400" dirty="0" err="1"/>
              <a:t>sumarização</a:t>
            </a:r>
            <a:r>
              <a:rPr lang="en-US" sz="1400" dirty="0"/>
              <a:t> de </a:t>
            </a:r>
            <a:r>
              <a:rPr lang="en-US" sz="1400" dirty="0" err="1"/>
              <a:t>relatórios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Compartilha</a:t>
            </a:r>
            <a:r>
              <a:rPr lang="en-US" sz="1400" dirty="0"/>
              <a:t> </a:t>
            </a:r>
            <a:r>
              <a:rPr lang="en-US" sz="1400" dirty="0" err="1"/>
              <a:t>aprendizados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 Slack e 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Almoça</a:t>
            </a:r>
            <a:r>
              <a:rPr lang="en-US" sz="1400" dirty="0"/>
              <a:t> com </a:t>
            </a:r>
            <a:r>
              <a:rPr lang="en-US" sz="1400" dirty="0" err="1"/>
              <a:t>colegas</a:t>
            </a:r>
            <a:r>
              <a:rPr lang="en-US" sz="1400" dirty="0"/>
              <a:t> do coworking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94C5C-05D2-A21C-69D6-CA5C6F0C32AF}"/>
              </a:ext>
            </a:extLst>
          </p:cNvPr>
          <p:cNvSpPr txBox="1"/>
          <p:nvPr/>
        </p:nvSpPr>
        <p:spPr>
          <a:xfrm>
            <a:off x="7489690" y="2218872"/>
            <a:ext cx="4076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Objetivos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Profissionais</a:t>
            </a:r>
            <a:r>
              <a:rPr lang="en-US" sz="1400" b="1" dirty="0">
                <a:effectLst/>
              </a:rPr>
              <a:t>:</a:t>
            </a:r>
          </a:p>
          <a:p>
            <a:r>
              <a:rPr lang="en-US" sz="1400" dirty="0" err="1">
                <a:effectLst/>
              </a:rPr>
              <a:t>Automatizar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grandes</a:t>
            </a:r>
            <a:r>
              <a:rPr lang="en-US" sz="1400" dirty="0">
                <a:effectLst/>
              </a:rPr>
              <a:t> volumes de dados</a:t>
            </a:r>
          </a:p>
          <a:p>
            <a:r>
              <a:rPr lang="en-US" sz="1400" dirty="0" err="1">
                <a:effectLst/>
              </a:rPr>
              <a:t>Reduzir</a:t>
            </a:r>
            <a:r>
              <a:rPr lang="en-US" sz="1400" dirty="0">
                <a:effectLst/>
              </a:rPr>
              <a:t> tempo </a:t>
            </a:r>
            <a:r>
              <a:rPr lang="en-US" sz="1400" dirty="0" err="1">
                <a:effectLst/>
              </a:rPr>
              <a:t>gasto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leitura</a:t>
            </a:r>
            <a:r>
              <a:rPr lang="en-US" sz="1400" dirty="0">
                <a:effectLst/>
              </a:rPr>
              <a:t> de </a:t>
            </a:r>
            <a:r>
              <a:rPr lang="en-US" sz="1400" dirty="0" err="1">
                <a:effectLst/>
              </a:rPr>
              <a:t>relatórios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Aprender</a:t>
            </a:r>
            <a:r>
              <a:rPr lang="en-US" sz="1400" dirty="0">
                <a:effectLst/>
              </a:rPr>
              <a:t> e </a:t>
            </a:r>
            <a:r>
              <a:rPr lang="en-US" sz="1400" dirty="0" err="1">
                <a:effectLst/>
              </a:rPr>
              <a:t>aplicar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novas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tecnologias</a:t>
            </a:r>
            <a:r>
              <a:rPr lang="en-US" sz="1400" dirty="0">
                <a:effectLst/>
              </a:rPr>
              <a:t> de IA</a:t>
            </a:r>
          </a:p>
          <a:p>
            <a:r>
              <a:rPr lang="en-US" sz="1400" dirty="0" err="1">
                <a:effectLst/>
              </a:rPr>
              <a:t>Crescer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carreira</a:t>
            </a:r>
            <a:r>
              <a:rPr lang="en-US" sz="1400" dirty="0">
                <a:effectLst/>
              </a:rPr>
              <a:t> e se </a:t>
            </a:r>
            <a:r>
              <a:rPr lang="en-US" sz="1400" dirty="0" err="1">
                <a:effectLst/>
              </a:rPr>
              <a:t>tornar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especialista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ciência</a:t>
            </a:r>
            <a:r>
              <a:rPr lang="en-US" sz="1400" dirty="0">
                <a:effectLst/>
              </a:rPr>
              <a:t> de dados</a:t>
            </a:r>
          </a:p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Pessoais</a:t>
            </a:r>
            <a:r>
              <a:rPr lang="en-US" sz="1400" b="1" dirty="0">
                <a:effectLst/>
              </a:rPr>
              <a:t>:</a:t>
            </a:r>
          </a:p>
          <a:p>
            <a:r>
              <a:rPr lang="en-US" sz="1400" dirty="0">
                <a:effectLst/>
              </a:rPr>
              <a:t>Ter tempo para </a:t>
            </a:r>
            <a:r>
              <a:rPr lang="en-US" sz="1400" dirty="0" err="1">
                <a:effectLst/>
              </a:rPr>
              <a:t>cursos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desenvolvimento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Sentir</a:t>
            </a:r>
            <a:r>
              <a:rPr lang="en-US" sz="1400" dirty="0">
                <a:effectLst/>
              </a:rPr>
              <a:t>-se </a:t>
            </a:r>
            <a:r>
              <a:rPr lang="en-US" sz="1400" dirty="0" err="1">
                <a:effectLst/>
              </a:rPr>
              <a:t>reconhecida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pelo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trabalho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Viajar para </a:t>
            </a:r>
            <a:r>
              <a:rPr lang="en-US" sz="1400" dirty="0" err="1">
                <a:effectLst/>
              </a:rPr>
              <a:t>eventos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internacionais</a:t>
            </a:r>
            <a:r>
              <a:rPr lang="en-US" sz="1400" dirty="0">
                <a:effectLst/>
              </a:rPr>
              <a:t> de </a:t>
            </a:r>
            <a:r>
              <a:rPr lang="en-US" sz="1400" dirty="0" err="1">
                <a:effectLst/>
              </a:rPr>
              <a:t>tecnologia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>
                <a:effectLst/>
              </a:rPr>
              <a:t>Felicidade:</a:t>
            </a:r>
          </a:p>
          <a:p>
            <a:r>
              <a:rPr lang="en-US" sz="1400" dirty="0">
                <a:effectLst/>
              </a:rPr>
              <a:t>Ver </a:t>
            </a:r>
            <a:r>
              <a:rPr lang="en-US" sz="1400" dirty="0" err="1">
                <a:effectLst/>
              </a:rPr>
              <a:t>projetos</a:t>
            </a:r>
            <a:r>
              <a:rPr lang="en-US" sz="1400" dirty="0">
                <a:effectLst/>
              </a:rPr>
              <a:t> de IA </a:t>
            </a:r>
            <a:r>
              <a:rPr lang="en-US" sz="1400" dirty="0" err="1">
                <a:effectLst/>
              </a:rPr>
              <a:t>gerando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impacto</a:t>
            </a:r>
            <a:r>
              <a:rPr lang="en-US" sz="1400" dirty="0">
                <a:effectLst/>
              </a:rPr>
              <a:t> real</a:t>
            </a:r>
          </a:p>
          <a:p>
            <a:r>
              <a:rPr lang="en-US" sz="1400" dirty="0">
                <a:effectLst/>
              </a:rPr>
              <a:t>Ter </a:t>
            </a:r>
            <a:r>
              <a:rPr lang="en-US" sz="1400" dirty="0" err="1">
                <a:effectLst/>
              </a:rPr>
              <a:t>autonomia</a:t>
            </a:r>
            <a:r>
              <a:rPr lang="en-US" sz="1400" dirty="0">
                <a:effectLst/>
              </a:rPr>
              <a:t> no </a:t>
            </a:r>
            <a:r>
              <a:rPr lang="en-US" sz="1400" dirty="0" err="1">
                <a:effectLst/>
              </a:rPr>
              <a:t>trabalho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profissional</a:t>
            </a:r>
            <a:r>
              <a:rPr lang="en-US" sz="1400" dirty="0">
                <a:effectLst/>
              </a:rPr>
              <a:t> e </a:t>
            </a:r>
            <a:r>
              <a:rPr lang="en-US" sz="1400" dirty="0" err="1">
                <a:effectLst/>
              </a:rPr>
              <a:t>pessoal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697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535</Words>
  <Application>Microsoft Macintosh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Trabalho I – Formação do Empreendedor  Empresa: PureAI</vt:lpstr>
      <vt:lpstr>BMC</vt:lpstr>
      <vt:lpstr>Personas</vt:lpstr>
      <vt:lpstr>Personas</vt:lpstr>
      <vt:lpstr>Personas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Martins, Roberto (ESI)</dc:creator>
  <cp:lastModifiedBy>Martins, Roberto (ESI)</cp:lastModifiedBy>
  <cp:revision>3</cp:revision>
  <dcterms:created xsi:type="dcterms:W3CDTF">2025-05-13T18:32:45Z</dcterms:created>
  <dcterms:modified xsi:type="dcterms:W3CDTF">2025-05-13T19:24:42Z</dcterms:modified>
</cp:coreProperties>
</file>