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1" r:id="rId8"/>
    <p:sldId id="260" r:id="rId9"/>
    <p:sldId id="259" r:id="rId10"/>
    <p:sldId id="262" r:id="rId11"/>
    <p:sldId id="263" r:id="rId12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0FBDFB-DBD9-44A1-864D-1687B0E817D2}" type="datetime1">
              <a:rPr lang="es-MX" smtClean="0"/>
              <a:t>16/06/2024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0CE59-D695-45B4-A7B1-3B4AC77166A9}" type="datetime1">
              <a:rPr lang="es-MX" smtClean="0"/>
              <a:pPr/>
              <a:t>16/06/2024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18E0B9-48E4-499D-93B2-B07D00395BAC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124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del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/>
            </a:lvl1pPr>
          </a:lstStyle>
          <a:p>
            <a:pPr rtl="0"/>
            <a:r>
              <a:rPr lang="es-MX" noProof="0"/>
              <a:t>Haz clic para agregar una imagen</a:t>
            </a:r>
          </a:p>
        </p:txBody>
      </p:sp>
      <p:sp>
        <p:nvSpPr>
          <p:cNvPr id="15" name="Marcador de posición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Subtítulo</a:t>
            </a:r>
          </a:p>
        </p:txBody>
      </p:sp>
      <p:sp>
        <p:nvSpPr>
          <p:cNvPr id="21" name="Marcador de texto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texto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MX" noProof="0"/>
              <a:t>1</a:t>
            </a:r>
          </a:p>
        </p:txBody>
      </p:sp>
      <p:sp>
        <p:nvSpPr>
          <p:cNvPr id="22" name="Marcador de posición de texto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MX" noProof="0"/>
              <a:t>2</a:t>
            </a:r>
          </a:p>
        </p:txBody>
      </p:sp>
      <p:sp>
        <p:nvSpPr>
          <p:cNvPr id="23" name="Marcador de posición de texto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MX" noProof="0"/>
              <a:t>3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8" name="Marcador de posición de imagen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31" name="Marcador de posición de imagen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14" name="Marcador de posición de texto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es-MX" noProof="0"/>
              <a:t>Encabezado de sección</a:t>
            </a:r>
          </a:p>
        </p:txBody>
      </p:sp>
      <p:sp>
        <p:nvSpPr>
          <p:cNvPr id="24" name="Marcador de posición de texto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es-MX" noProof="0"/>
              <a:t>Encabezado de sección</a:t>
            </a:r>
          </a:p>
        </p:txBody>
      </p:sp>
      <p:sp>
        <p:nvSpPr>
          <p:cNvPr id="29" name="Marcador de posición de texto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es-MX" noProof="0"/>
              <a:t>Encabezado de sección</a:t>
            </a:r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MX" noProof="0"/>
              <a:t>Descripción de la sección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MX" noProof="0"/>
              <a:t>Descripción de la sección</a:t>
            </a:r>
          </a:p>
        </p:txBody>
      </p:sp>
      <p:sp>
        <p:nvSpPr>
          <p:cNvPr id="30" name="Marcador de contenido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MX" noProof="0"/>
              <a:t>Descripción de la sección</a:t>
            </a:r>
          </a:p>
        </p:txBody>
      </p:sp>
      <p:sp>
        <p:nvSpPr>
          <p:cNvPr id="17" name="Marcador de fecha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10" name="Marcador de posición de texto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MX" noProof="0"/>
              <a:t>TÍTULO DEL CUADRANTE</a:t>
            </a:r>
          </a:p>
        </p:txBody>
      </p:sp>
      <p:sp>
        <p:nvSpPr>
          <p:cNvPr id="12" name="Marcador de posición de texto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MX" noProof="0"/>
              <a:t>TÍTULO DEL CUADRANTE</a:t>
            </a:r>
          </a:p>
        </p:txBody>
      </p:sp>
      <p:sp>
        <p:nvSpPr>
          <p:cNvPr id="13" name="Marcador de posición de texto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MX" noProof="0"/>
              <a:t>TÍTULO DEL CUADRANTE</a:t>
            </a:r>
          </a:p>
        </p:txBody>
      </p:sp>
      <p:sp>
        <p:nvSpPr>
          <p:cNvPr id="11" name="Marcador de posición de texto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MX" noProof="0"/>
              <a:t>TÍTULO DEL CUADRANTE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MX" noProof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MX" noProof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MX" noProof="0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MX" noProof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MX" noProof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MX" noProof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MX" noProof="0"/>
            </a:p>
          </p:txBody>
        </p:sp>
      </p:grpSp>
      <p:sp>
        <p:nvSpPr>
          <p:cNvPr id="27" name="Marcador de fecha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egia para el cr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15" name="Marcador de posición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21" name="Marcador de texto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del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Haz clic para modificar los estilos del texto maestro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64" name="Marcador de posición de texto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Título del elemento</a:t>
            </a:r>
          </a:p>
        </p:txBody>
      </p:sp>
      <p:sp>
        <p:nvSpPr>
          <p:cNvPr id="38" name="Marcador de posición de texto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Año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40" name="Marcador de texto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45" name="Marcador de texto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48" name="Marcador de texto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49" name="Marcador de texto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51" name="Marcador de texto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Año</a:t>
            </a:r>
          </a:p>
        </p:txBody>
      </p:sp>
      <p:sp>
        <p:nvSpPr>
          <p:cNvPr id="52" name="Marcador de texto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53" name="Marcador de texto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54" name="Marcador de texto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55" name="Marcador de texto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56" name="Marcador de texto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57" name="Marcador de texto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60" name="Marcador de texto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61" name="Marcador de texto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59" name="Marcador de texto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62" name="Marcador de posición de texto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sp>
        <p:nvSpPr>
          <p:cNvPr id="63" name="Marcador de texto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MM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arcador de fecha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equi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9" name="Marcador de posición de texto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Título</a:t>
            </a:r>
          </a:p>
        </p:txBody>
      </p:sp>
      <p:sp>
        <p:nvSpPr>
          <p:cNvPr id="11" name="Marcador de posición de imagen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Título</a:t>
            </a:r>
          </a:p>
        </p:txBody>
      </p:sp>
      <p:sp>
        <p:nvSpPr>
          <p:cNvPr id="14" name="Marcador de posición de imagen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Título</a:t>
            </a:r>
          </a:p>
        </p:txBody>
      </p:sp>
      <p:sp>
        <p:nvSpPr>
          <p:cNvPr id="17" name="Marcador de posición de imagen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equi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9" name="Marcador de posición de texto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Título</a:t>
            </a:r>
          </a:p>
        </p:txBody>
      </p:sp>
      <p:sp>
        <p:nvSpPr>
          <p:cNvPr id="11" name="Marcador de posición de imagen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Título</a:t>
            </a:r>
          </a:p>
        </p:txBody>
      </p:sp>
      <p:sp>
        <p:nvSpPr>
          <p:cNvPr id="14" name="Marcador de posición de imagen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Título</a:t>
            </a:r>
          </a:p>
        </p:txBody>
      </p:sp>
      <p:sp>
        <p:nvSpPr>
          <p:cNvPr id="17" name="Marcador de posición de imagen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Título</a:t>
            </a:r>
          </a:p>
        </p:txBody>
      </p:sp>
      <p:sp>
        <p:nvSpPr>
          <p:cNvPr id="44" name="Marcador de posición de imagen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45" name="Marcador de posición de texto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46" name="Marcador de texto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Título</a:t>
            </a:r>
          </a:p>
        </p:txBody>
      </p:sp>
      <p:sp>
        <p:nvSpPr>
          <p:cNvPr id="47" name="Marcador de posición de imagen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48" name="Marcador de texto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49" name="Marcador de texto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Título</a:t>
            </a:r>
          </a:p>
        </p:txBody>
      </p:sp>
      <p:sp>
        <p:nvSpPr>
          <p:cNvPr id="50" name="Marcador de posición de imagen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51" name="Marcador de texto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52" name="Marcador de texto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Título</a:t>
            </a:r>
          </a:p>
        </p:txBody>
      </p:sp>
      <p:sp>
        <p:nvSpPr>
          <p:cNvPr id="53" name="Marcador de posición de imagen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54" name="Marcador de texto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55" name="Marcador de texto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s-MX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es-MX" noProof="0"/>
              <a:t>Agregar contenido</a:t>
            </a:r>
          </a:p>
        </p:txBody>
      </p:sp>
      <p:sp>
        <p:nvSpPr>
          <p:cNvPr id="8" name="Marcador de posición de texto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MX" noProof="0"/>
              <a:t>Título de sección</a:t>
            </a:r>
          </a:p>
        </p:txBody>
      </p:sp>
      <p:sp>
        <p:nvSpPr>
          <p:cNvPr id="9" name="Marcador de posición de texto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MX" noProof="0"/>
              <a:t>Título de sección</a:t>
            </a:r>
          </a:p>
        </p:txBody>
      </p:sp>
      <p:sp>
        <p:nvSpPr>
          <p:cNvPr id="10" name="Marcador de posición de texto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MX" noProof="0"/>
              <a:t>Descripción de la sección</a:t>
            </a:r>
          </a:p>
        </p:txBody>
      </p:sp>
      <p:sp>
        <p:nvSpPr>
          <p:cNvPr id="28" name="Marcador de contenido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es-MX" noProof="0"/>
              <a:t>Agregar contenido</a:t>
            </a:r>
          </a:p>
        </p:txBody>
      </p:sp>
      <p:sp>
        <p:nvSpPr>
          <p:cNvPr id="30" name="Marcador de posición de texto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MX" noProof="0"/>
              <a:t>Título de sección</a:t>
            </a:r>
          </a:p>
        </p:txBody>
      </p:sp>
      <p:sp>
        <p:nvSpPr>
          <p:cNvPr id="31" name="Marcador de posición de texto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MX" noProof="0"/>
              <a:t>Título de sección</a:t>
            </a:r>
          </a:p>
        </p:txBody>
      </p:sp>
      <p:sp>
        <p:nvSpPr>
          <p:cNvPr id="32" name="Marcador de posición de texto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MX" noProof="0"/>
              <a:t>Descripción de la sección</a:t>
            </a:r>
          </a:p>
        </p:txBody>
      </p:sp>
      <p:sp>
        <p:nvSpPr>
          <p:cNvPr id="29" name="Marcador de contenido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es-MX" noProof="0"/>
              <a:t>Agregar contenido</a:t>
            </a:r>
          </a:p>
        </p:txBody>
      </p:sp>
      <p:sp>
        <p:nvSpPr>
          <p:cNvPr id="34" name="Marcador de posición de texto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MX" noProof="0"/>
              <a:t>Título de sección</a:t>
            </a:r>
          </a:p>
        </p:txBody>
      </p:sp>
      <p:sp>
        <p:nvSpPr>
          <p:cNvPr id="35" name="Marcador de posición de texto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MX" noProof="0"/>
              <a:t>Título de sección</a:t>
            </a:r>
          </a:p>
        </p:txBody>
      </p:sp>
      <p:sp>
        <p:nvSpPr>
          <p:cNvPr id="36" name="Marcador de posición de texto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MX" noProof="0"/>
              <a:t>Descripción de la sección</a:t>
            </a:r>
          </a:p>
        </p:txBody>
      </p:sp>
      <p:sp>
        <p:nvSpPr>
          <p:cNvPr id="42" name="Marcador de contenido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es-MX" noProof="0"/>
              <a:t>Agregar contenido</a:t>
            </a:r>
          </a:p>
        </p:txBody>
      </p:sp>
      <p:sp>
        <p:nvSpPr>
          <p:cNvPr id="38" name="Marcador de posición de texto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MX" noProof="0"/>
              <a:t>Título de sección</a:t>
            </a:r>
          </a:p>
        </p:txBody>
      </p:sp>
      <p:sp>
        <p:nvSpPr>
          <p:cNvPr id="39" name="Marcador de posición de texto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MX" noProof="0"/>
              <a:t>Título de sección</a:t>
            </a:r>
          </a:p>
        </p:txBody>
      </p:sp>
      <p:sp>
        <p:nvSpPr>
          <p:cNvPr id="40" name="Marcador de posición de texto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s-MX" noProof="0"/>
              <a:t>Descripción de la sección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bre nosot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9" name="Marcador de posición de texto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10" name="Marcador de posición de texto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10" name="Marcador de posición de imagen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9" name="Marcador de posición de texto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10" name="Marcador de posición de texto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5pPr algn="ctr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MX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MX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texto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14" name="Marcador de posición de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20" name="Marcador de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texto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22" name="Marcador de posición de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  <a:p>
            <a:pPr lvl="1" rtl="0"/>
            <a:endParaRPr lang="es-MX" noProof="0"/>
          </a:p>
        </p:txBody>
      </p:sp>
      <p:sp>
        <p:nvSpPr>
          <p:cNvPr id="15" name="Marcador de posición de imagen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14" name="Marcador de posición de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20" name="Marcador de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22" name="Marcador de posición de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24" name="Marcador de posición de texto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26" name="Marcador de posición de texto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del produ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13" name="Marcador de posición de texto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14" name="Marcador de posición de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21" name="Marcador de posición de texto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22" name="Marcador de posición de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s-MX" noProof="0"/>
              <a:t>Haz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18" name="Marcador de pie de página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23" name="Marcador de número de diapositiva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a y 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10" name="Marcador de posición de texto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MX" noProof="0"/>
              <a:t>Haz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o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18" name="Marcador de posición de imagen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MX" noProof="0"/>
              <a:t>Haz clic en el icono para agregar una imagen</a:t>
            </a:r>
          </a:p>
        </p:txBody>
      </p:sp>
      <p:sp>
        <p:nvSpPr>
          <p:cNvPr id="9" name="Marcador de posición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Viñeta 2</a:t>
            </a:r>
          </a:p>
        </p:txBody>
      </p:sp>
      <p:sp>
        <p:nvSpPr>
          <p:cNvPr id="10" name="Marcador de posición de texto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MX" noProof="0"/>
              <a:t>Descripción de viñeta</a:t>
            </a:r>
          </a:p>
        </p:txBody>
      </p:sp>
      <p:sp>
        <p:nvSpPr>
          <p:cNvPr id="19" name="Marcador de posición de imagen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MX" noProof="0"/>
              <a:t>Haz clic en el icono para agregar una imagen</a:t>
            </a:r>
          </a:p>
        </p:txBody>
      </p:sp>
      <p:sp>
        <p:nvSpPr>
          <p:cNvPr id="11" name="Marcador de posición de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Viñeta 3</a:t>
            </a:r>
          </a:p>
        </p:txBody>
      </p:sp>
      <p:sp>
        <p:nvSpPr>
          <p:cNvPr id="12" name="Marcador de posición de texto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MX" noProof="0"/>
              <a:t>Descripción de viñeta</a:t>
            </a:r>
          </a:p>
        </p:txBody>
      </p:sp>
      <p:sp>
        <p:nvSpPr>
          <p:cNvPr id="20" name="Marcador de posición de imagen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MX" noProof="0"/>
              <a:t>Haz clic en el icono para agregar una imagen</a:t>
            </a:r>
          </a:p>
        </p:txBody>
      </p:sp>
      <p:sp>
        <p:nvSpPr>
          <p:cNvPr id="13" name="Marcador de posición de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Viñeta 4</a:t>
            </a:r>
          </a:p>
        </p:txBody>
      </p:sp>
      <p:sp>
        <p:nvSpPr>
          <p:cNvPr id="14" name="Marcador de posición de texto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MX" noProof="0"/>
              <a:t>Descripción de viñeta</a:t>
            </a:r>
          </a:p>
        </p:txBody>
      </p:sp>
      <p:sp>
        <p:nvSpPr>
          <p:cNvPr id="15" name="Marcador de fecha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e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MX" noProof="0"/>
              <a:t>Título de la 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Fotografía con cuatro macetas con cactus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930" y="869964"/>
            <a:ext cx="3790604" cy="3535781"/>
          </a:xfrm>
        </p:spPr>
        <p:txBody>
          <a:bodyPr rtlCol="0">
            <a:normAutofit fontScale="90000"/>
          </a:bodyPr>
          <a:lstStyle/>
          <a:p>
            <a:pPr algn="l" rtl="0"/>
            <a:br>
              <a:rPr lang="es-MX" dirty="0"/>
            </a:br>
            <a:r>
              <a:rPr lang="es-MX" dirty="0"/>
              <a:t>Aritméticos</a:t>
            </a:r>
            <a:br>
              <a:rPr lang="es-MX" dirty="0"/>
            </a:br>
            <a:r>
              <a:rPr lang="es-MX" dirty="0"/>
              <a:t>Asignación</a:t>
            </a:r>
            <a:br>
              <a:rPr lang="es-MX" dirty="0"/>
            </a:br>
            <a:r>
              <a:rPr lang="es-MX" dirty="0"/>
              <a:t>Lógicos</a:t>
            </a:r>
            <a:br>
              <a:rPr lang="es-MX" dirty="0"/>
            </a:br>
            <a:r>
              <a:rPr lang="es-MX" dirty="0"/>
              <a:t>Condicionales</a:t>
            </a:r>
            <a:br>
              <a:rPr lang="es-MX" dirty="0"/>
            </a:br>
            <a:r>
              <a:rPr lang="es-MX" dirty="0"/>
              <a:t>Precedencia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6898" y="4869308"/>
            <a:ext cx="3167636" cy="647673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MX" dirty="0"/>
              <a:t>Roberto Méndez </a:t>
            </a:r>
            <a:r>
              <a:rPr lang="es-MX" dirty="0" err="1"/>
              <a:t>Méndez</a:t>
            </a:r>
            <a:endParaRPr lang="es-MX" dirty="0"/>
          </a:p>
          <a:p>
            <a:pPr rtl="0"/>
            <a:r>
              <a:rPr lang="es-MX" dirty="0" err="1"/>
              <a:t>GeDGAPA</a:t>
            </a:r>
            <a:r>
              <a:rPr lang="es-MX" dirty="0"/>
              <a:t> Jun 24</a:t>
            </a:r>
          </a:p>
          <a:p>
            <a:pPr rtl="0"/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B4F8A7-AA77-BD86-374C-C0C5D18DBAFA}"/>
              </a:ext>
            </a:extLst>
          </p:cNvPr>
          <p:cNvSpPr txBox="1"/>
          <p:nvPr/>
        </p:nvSpPr>
        <p:spPr>
          <a:xfrm>
            <a:off x="1634836" y="869964"/>
            <a:ext cx="3172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/>
              <a:t>Operadores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9610664-C1D8-92E9-9941-B080EF953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58896" y="1791855"/>
            <a:ext cx="8883709" cy="4073236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D941024-DD8A-54BE-3083-E78B6642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Aritméticos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9B51A-AF01-6188-46F5-C056D044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 dirty="0"/>
              <a:t>2024 Junio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F9B8C7-B621-C49D-C3A9-22CA2890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 dirty="0"/>
              <a:t>Operadores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DCC8EE-7A2F-E313-90CB-8A49F7A7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MX" noProof="0" smtClean="0"/>
              <a:t>2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6841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BE0B122-6DD2-51BD-E5AA-5B74A7BC7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583065"/>
            <a:ext cx="9873673" cy="4356032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D941024-DD8A-54BE-3083-E78B6642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Asignación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9B51A-AF01-6188-46F5-C056D044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 dirty="0"/>
              <a:t>Jun 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F9B8C7-B621-C49D-C3A9-22CA2890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 dirty="0"/>
              <a:t>Operadores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DCC8EE-7A2F-E313-90CB-8A49F7A7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MX" noProof="0" smtClean="0"/>
              <a:t>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7248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BE0B122-6DD2-51BD-E5AA-5B74A7BC7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19200" y="1583065"/>
            <a:ext cx="9873673" cy="4356032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D941024-DD8A-54BE-3083-E78B6642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Condicionales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9B51A-AF01-6188-46F5-C056D044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 dirty="0"/>
              <a:t>Jun 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F9B8C7-B621-C49D-C3A9-22CA2890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 dirty="0"/>
              <a:t>Operadores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DCC8EE-7A2F-E313-90CB-8A49F7A7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MX" noProof="0" smtClean="0"/>
              <a:t>4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93813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BE0B122-6DD2-51BD-E5AA-5B74A7BC7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60582" y="1848778"/>
            <a:ext cx="10393217" cy="331435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D941024-DD8A-54BE-3083-E78B6642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Lógicos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9B51A-AF01-6188-46F5-C056D044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 dirty="0"/>
              <a:t>Jun 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F9B8C7-B621-C49D-C3A9-22CA2890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 dirty="0"/>
              <a:t>Operadores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DCC8EE-7A2F-E313-90CB-8A49F7A7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MX" noProof="0" smtClean="0"/>
              <a:t>5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90402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BE0B122-6DD2-51BD-E5AA-5B74A7BC7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19200" y="1583065"/>
            <a:ext cx="9873673" cy="4356032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D941024-DD8A-54BE-3083-E78B6642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Precedencia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9B51A-AF01-6188-46F5-C056D044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 dirty="0"/>
              <a:t>Jun 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F9B8C7-B621-C49D-C3A9-22CA2890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 dirty="0"/>
              <a:t>Operadores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DCC8EE-7A2F-E313-90CB-8A49F7A7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MX" noProof="0" smtClean="0"/>
              <a:t>6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7442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BE0B122-6DD2-51BD-E5AA-5B74A7BC7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029527" y="1838035"/>
            <a:ext cx="6576291" cy="4101061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D941024-DD8A-54BE-3083-E78B6642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Precedencia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9B51A-AF01-6188-46F5-C056D044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MX" noProof="0" dirty="0"/>
              <a:t>Jun 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F9B8C7-B621-C49D-C3A9-22CA2890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 dirty="0"/>
              <a:t>Operadores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DCC8EE-7A2F-E313-90CB-8A49F7A7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MX" noProof="0" smtClean="0"/>
              <a:t>7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57829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2EC1CA-D746-F262-70A6-A764C4E6C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2" r="-1" b="30945"/>
          <a:stretch/>
        </p:blipFill>
        <p:spPr>
          <a:xfrm>
            <a:off x="458724" y="390524"/>
            <a:ext cx="11274552" cy="4171951"/>
          </a:xfrm>
          <a:prstGeom prst="rect">
            <a:avLst/>
          </a:prstGeom>
          <a:noFill/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0670FB-1358-2CEB-6A93-7F12754C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MX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DBB71D-4B96-19CF-F818-CFD48C7E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MX" noProof="0" dirty="0" err="1"/>
              <a:t>Opereadores</a:t>
            </a:r>
            <a:endParaRPr lang="es-MX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53A3AC-4C10-B977-118E-5A210C74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s-MX" noProof="0" smtClean="0"/>
              <a:pPr rtl="0">
                <a:spcAft>
                  <a:spcPts val="600"/>
                </a:spcAft>
              </a:pPr>
              <a:t>8</a:t>
            </a:fld>
            <a:endParaRPr lang="es-MX" noProof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D6C313C-6DE7-D7EA-152A-EE37A489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/>
          <a:lstStyle/>
          <a:p>
            <a:r>
              <a:rPr lang="en-US" dirty="0" err="1"/>
              <a:t>Referencias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5E86EBD-9393-7DD6-C80D-C74917A595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/>
          <a:lstStyle/>
          <a:p>
            <a:r>
              <a:rPr lang="en-US" dirty="0"/>
              <a:t>Roberto Méndez </a:t>
            </a:r>
            <a:r>
              <a:rPr lang="en-US" dirty="0" err="1"/>
              <a:t>Méndez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705A99-9819-19A0-0929-ED80DBAB0F50}"/>
              </a:ext>
            </a:extLst>
          </p:cNvPr>
          <p:cNvSpPr txBox="1"/>
          <p:nvPr/>
        </p:nvSpPr>
        <p:spPr>
          <a:xfrm>
            <a:off x="1865747" y="1339753"/>
            <a:ext cx="8183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800" dirty="0" err="1"/>
              <a:t>Deitel</a:t>
            </a:r>
            <a:r>
              <a:rPr lang="es-MX" sz="2800" dirty="0"/>
              <a:t> (2022),</a:t>
            </a:r>
            <a:r>
              <a:rPr lang="es-MX" sz="2800" dirty="0">
                <a:latin typeface="GillSansMTPro-Medium"/>
              </a:rPr>
              <a:t> </a:t>
            </a:r>
            <a:r>
              <a:rPr lang="es-MX" sz="2800" b="0" i="0" u="none" strike="noStrike" baseline="0" dirty="0" err="1">
                <a:latin typeface="GillSansMTPro-Medium"/>
              </a:rPr>
              <a:t>Intro</a:t>
            </a:r>
            <a:r>
              <a:rPr lang="es-MX" sz="2800" b="0" i="0" u="none" strike="noStrike" baseline="0" dirty="0">
                <a:latin typeface="GillSansMTPro-Medium"/>
              </a:rPr>
              <a:t> </a:t>
            </a:r>
            <a:r>
              <a:rPr lang="es-MX" sz="2800" b="0" i="0" u="none" strike="noStrike" baseline="0" dirty="0" err="1">
                <a:latin typeface="GillSansMTPro-Medium"/>
              </a:rPr>
              <a:t>to</a:t>
            </a:r>
            <a:r>
              <a:rPr lang="es-MX" sz="2800" b="0" i="0" u="none" strike="noStrike" baseline="0" dirty="0">
                <a:latin typeface="GillSansMTPro-Medium"/>
              </a:rPr>
              <a:t> Python </a:t>
            </a:r>
            <a:r>
              <a:rPr lang="en-US" sz="2800" b="0" i="1" u="none" strike="noStrike" baseline="0" dirty="0">
                <a:latin typeface="GillSansMTPro-MediumItalic"/>
              </a:rPr>
              <a:t>for Computer Science and Data Science, </a:t>
            </a:r>
            <a:r>
              <a:rPr lang="es-MX" sz="2800" dirty="0"/>
              <a:t>Pearson.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GillSansMTPro-MediumItalic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800" dirty="0"/>
              <a:t>Hunt (2023),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FJYDM L+ Times"/>
              </a:rPr>
              <a:t>A Beginners Guide to Python 3 Programming</a:t>
            </a:r>
            <a:r>
              <a:rPr lang="es-MX" sz="2800" dirty="0"/>
              <a:t>, 2nd </a:t>
            </a:r>
            <a:r>
              <a:rPr lang="es-MX" sz="2800" dirty="0" err="1"/>
              <a:t>edition</a:t>
            </a:r>
            <a:r>
              <a:rPr lang="es-MX" sz="2800" dirty="0"/>
              <a:t>, Springer. </a:t>
            </a:r>
          </a:p>
        </p:txBody>
      </p:sp>
    </p:spTree>
    <p:extLst>
      <p:ext uri="{BB962C8B-B14F-4D97-AF65-F5344CB8AC3E}">
        <p14:creationId xmlns:p14="http://schemas.microsoft.com/office/powerpoint/2010/main" val="2826105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34_TF66722518_Win32" id="{FA75C7C7-8244-4DCA-905B-E06DE1FC8D3E}" vid="{76DC7A0E-1343-452D-B45B-F16BF876820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{EE189A9D-B3E8-4F45-83E8-9E6EFBBE7218}tf66722518_win32</Template>
  <TotalTime>236</TotalTime>
  <Words>88</Words>
  <Application>Microsoft Office PowerPoint</Application>
  <PresentationFormat>Panorámica</PresentationFormat>
  <Paragraphs>37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Bodoni MT</vt:lpstr>
      <vt:lpstr>Calibri</vt:lpstr>
      <vt:lpstr>FJYDM L+ Times</vt:lpstr>
      <vt:lpstr>GillSansMTPro-Medium</vt:lpstr>
      <vt:lpstr>GillSansMTPro-MediumItalic</vt:lpstr>
      <vt:lpstr>Source Sans Pro Light</vt:lpstr>
      <vt:lpstr>Times New Roman</vt:lpstr>
      <vt:lpstr>Tema de Office</vt:lpstr>
      <vt:lpstr> Aritméticos Asignación Lógicos Condicionales Precedencia</vt:lpstr>
      <vt:lpstr>Aritméticos</vt:lpstr>
      <vt:lpstr>Asignación</vt:lpstr>
      <vt:lpstr>Condicionales</vt:lpstr>
      <vt:lpstr>Lógicos</vt:lpstr>
      <vt:lpstr>Precedencia</vt:lpstr>
      <vt:lpstr>Precedencia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Méndez</dc:creator>
  <cp:lastModifiedBy>Roberto Méndez</cp:lastModifiedBy>
  <cp:revision>9</cp:revision>
  <dcterms:created xsi:type="dcterms:W3CDTF">2024-06-16T19:11:21Z</dcterms:created>
  <dcterms:modified xsi:type="dcterms:W3CDTF">2024-06-17T01:58:17Z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