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err="1"/>
              <a:t>Tipos</a:t>
            </a:r>
            <a:r>
              <a:rPr lang="en-US" sz="7200" dirty="0"/>
              <a:t> de </a:t>
            </a:r>
            <a:r>
              <a:rPr lang="en-US" sz="7200" dirty="0" err="1"/>
              <a:t>Datos</a:t>
            </a:r>
            <a:r>
              <a:rPr lang="en-US" sz="7200" dirty="0"/>
              <a:t> </a:t>
            </a:r>
            <a:r>
              <a:rPr lang="en-US" sz="7200" dirty="0" err="1"/>
              <a:t>Básicos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Robert Méndez </a:t>
            </a:r>
            <a:r>
              <a:rPr lang="en-US" sz="2800" dirty="0" err="1"/>
              <a:t>Méndez</a:t>
            </a:r>
            <a:endParaRPr lang="en-US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F686A4-B846-AF57-4F92-E46D98224ADC}"/>
              </a:ext>
            </a:extLst>
          </p:cNvPr>
          <p:cNvSpPr txBox="1"/>
          <p:nvPr/>
        </p:nvSpPr>
        <p:spPr>
          <a:xfrm>
            <a:off x="7962181" y="6059882"/>
            <a:ext cx="38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Actualizado</a:t>
            </a:r>
            <a:r>
              <a:rPr lang="en-US" dirty="0"/>
              <a:t>: 13 Junio 2024</a:t>
            </a:r>
          </a:p>
          <a:p>
            <a:r>
              <a:rPr lang="en-US" dirty="0" err="1"/>
              <a:t>GeDGAPA</a:t>
            </a:r>
            <a:r>
              <a:rPr lang="en-US" dirty="0"/>
              <a:t>. </a:t>
            </a:r>
            <a:r>
              <a:rPr lang="en-US" dirty="0" err="1"/>
              <a:t>Matemáticas</a:t>
            </a:r>
            <a:r>
              <a:rPr lang="en-US" dirty="0"/>
              <a:t> con Python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4089-B6E2-40E1-9C97-397D6338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88621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s-ES" sz="3600" b="0" i="0" u="none" strike="noStrike" baseline="0" dirty="0">
              <a:latin typeface="DilleniaUPC" panose="020B0502040204020203" pitchFamily="18" charset="-34"/>
              <a:cs typeface="DilleniaUPC" panose="020B0502040204020203" pitchFamily="18" charset="-34"/>
            </a:endParaRPr>
          </a:p>
          <a:p>
            <a:pPr marL="36900" indent="0" algn="ctr">
              <a:buNone/>
            </a:pPr>
            <a:r>
              <a:rPr lang="es-ES" sz="4800" b="0" i="0" u="none" strike="noStrike" baseline="0" dirty="0">
                <a:latin typeface="DilleniaUPC" panose="020B0502040204020203" pitchFamily="18" charset="-34"/>
                <a:cs typeface="DilleniaUPC" panose="020B0502040204020203" pitchFamily="18" charset="-34"/>
              </a:rPr>
              <a:t>Paradigmas son </a:t>
            </a:r>
            <a:r>
              <a:rPr lang="es-ES" sz="4800" b="0" i="0" u="none" strike="noStrike" baseline="0" dirty="0" err="1">
                <a:latin typeface="DilleniaUPC" panose="020B0502040204020203" pitchFamily="18" charset="-34"/>
                <a:cs typeface="DilleniaUPC" panose="020B0502040204020203" pitchFamily="18" charset="-34"/>
              </a:rPr>
              <a:t>clados</a:t>
            </a:r>
            <a:r>
              <a:rPr lang="es-ES" sz="4800" b="0" i="0" u="none" strike="noStrike" baseline="0" dirty="0">
                <a:latin typeface="DilleniaUPC" panose="020B0502040204020203" pitchFamily="18" charset="-34"/>
                <a:cs typeface="DilleniaUPC" panose="020B0502040204020203" pitchFamily="18" charset="-34"/>
              </a:rPr>
              <a:t>. Tipos son genes.</a:t>
            </a:r>
          </a:p>
          <a:p>
            <a:pPr marL="36900" indent="0" algn="r">
              <a:buNone/>
            </a:pPr>
            <a:r>
              <a:rPr lang="en-US" sz="3600">
                <a:latin typeface="DilleniaUPC" panose="020B0502040204020203" pitchFamily="18" charset="-34"/>
                <a:cs typeface="DilleniaUPC" panose="020B0502040204020203" pitchFamily="18" charset="-34"/>
              </a:rPr>
              <a:t>Robert Harper</a:t>
            </a:r>
            <a:endParaRPr lang="en-US" sz="3600" dirty="0">
              <a:latin typeface="DilleniaUPC" panose="020B0502040204020203" pitchFamily="18" charset="-34"/>
              <a:cs typeface="Dilleni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415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C9FC-4DC3-416A-BA18-336ACCDD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94E3-D09F-413A-A167-86635E5A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 algn="l">
              <a:buNone/>
            </a:pPr>
            <a:r>
              <a:rPr lang="es-ES" sz="3600" b="0" i="0" u="none" strike="noStrike" baseline="0" dirty="0">
                <a:latin typeface="+mj-lt"/>
              </a:rPr>
              <a:t>Un sistema de tipos es una abstracci</a:t>
            </a:r>
            <a:r>
              <a:rPr lang="es-ES" sz="3600" dirty="0">
                <a:latin typeface="+mj-lt"/>
              </a:rPr>
              <a:t>ó</a:t>
            </a:r>
            <a:r>
              <a:rPr lang="es-ES" sz="3600" b="0" i="0" u="none" strike="noStrike" baseline="0" dirty="0">
                <a:latin typeface="+mj-lt"/>
              </a:rPr>
              <a:t>n que categoriza los valores que pueden aparecer durante la ejecución, etiquet</a:t>
            </a:r>
            <a:r>
              <a:rPr lang="es-ES" sz="3600" dirty="0">
                <a:latin typeface="+mj-lt"/>
              </a:rPr>
              <a:t>á</a:t>
            </a:r>
            <a:r>
              <a:rPr lang="es-ES" sz="3600" b="0" i="0" u="none" strike="noStrike" baseline="0" dirty="0">
                <a:latin typeface="+mj-lt"/>
              </a:rPr>
              <a:t>ndolos con el as</a:t>
            </a:r>
            <a:r>
              <a:rPr lang="es-ES" sz="3600" dirty="0">
                <a:latin typeface="+mj-lt"/>
              </a:rPr>
              <a:t>í</a:t>
            </a:r>
            <a:r>
              <a:rPr lang="es-ES" sz="3600" b="0" i="0" u="none" strike="noStrike" baseline="0" dirty="0">
                <a:latin typeface="+mj-lt"/>
              </a:rPr>
              <a:t> llamado ’tipo’.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87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B6D1-66AE-4391-AABB-C5C7041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para Java, C, y C++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C4F1-DAF9-4140-9BE2-1AFE9704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04" y="1866900"/>
            <a:ext cx="9446951" cy="4606080"/>
          </a:xfrm>
        </p:spPr>
      </p:pic>
    </p:spTree>
    <p:extLst>
      <p:ext uri="{BB962C8B-B14F-4D97-AF65-F5344CB8AC3E}">
        <p14:creationId xmlns:p14="http://schemas.microsoft.com/office/powerpoint/2010/main" val="27856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B6D1-66AE-4391-AABB-C5C70417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217"/>
            <a:ext cx="10353762" cy="1257300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para Scala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C4F1-DAF9-4140-9BE2-1AFE9704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685" y="1241233"/>
            <a:ext cx="9503923" cy="5231747"/>
          </a:xfrm>
        </p:spPr>
      </p:pic>
    </p:spTree>
    <p:extLst>
      <p:ext uri="{BB962C8B-B14F-4D97-AF65-F5344CB8AC3E}">
        <p14:creationId xmlns:p14="http://schemas.microsoft.com/office/powerpoint/2010/main" val="170877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B6D1-66AE-4391-AABB-C5C70417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217"/>
            <a:ext cx="10353762" cy="1257300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para C#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C4F1-DAF9-4140-9BE2-1AFE9704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685" y="1241233"/>
            <a:ext cx="9503923" cy="5231747"/>
          </a:xfrm>
        </p:spPr>
      </p:pic>
    </p:spTree>
    <p:extLst>
      <p:ext uri="{BB962C8B-B14F-4D97-AF65-F5344CB8AC3E}">
        <p14:creationId xmlns:p14="http://schemas.microsoft.com/office/powerpoint/2010/main" val="339123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B6D1-66AE-4391-AABB-C5C70417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217"/>
            <a:ext cx="10353762" cy="12573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E96035-0BD1-37B5-A7C7-7931630D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046" y="2085076"/>
            <a:ext cx="7168550" cy="3714749"/>
          </a:xfrm>
        </p:spPr>
        <p:txBody>
          <a:bodyPr/>
          <a:lstStyle/>
          <a:p>
            <a:r>
              <a:rPr lang="es-MX" dirty="0" err="1"/>
              <a:t>Int</a:t>
            </a:r>
            <a:r>
              <a:rPr lang="es-MX" dirty="0"/>
              <a:t> ( )</a:t>
            </a:r>
          </a:p>
          <a:p>
            <a:r>
              <a:rPr lang="es-MX" dirty="0" err="1"/>
              <a:t>float</a:t>
            </a:r>
            <a:r>
              <a:rPr lang="es-MX" dirty="0"/>
              <a:t>( )</a:t>
            </a:r>
          </a:p>
          <a:p>
            <a:r>
              <a:rPr lang="es-MX" dirty="0"/>
              <a:t>Decimal</a:t>
            </a:r>
          </a:p>
          <a:p>
            <a:r>
              <a:rPr lang="es-MX" dirty="0" err="1"/>
              <a:t>Boolean</a:t>
            </a:r>
            <a:endParaRPr lang="es-MX" dirty="0"/>
          </a:p>
          <a:p>
            <a:r>
              <a:rPr lang="es-MX" dirty="0" err="1"/>
              <a:t>complex</a:t>
            </a:r>
            <a:r>
              <a:rPr lang="es-MX" dirty="0"/>
              <a:t>()</a:t>
            </a:r>
          </a:p>
          <a:p>
            <a:r>
              <a:rPr lang="es-MX" dirty="0" err="1"/>
              <a:t>String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581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B6D1-66AE-4391-AABB-C5C7041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58D6D-6B15-449B-A842-89336B11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862232"/>
          </a:xfrm>
        </p:spPr>
        <p:txBody>
          <a:bodyPr/>
          <a:lstStyle/>
          <a:p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Personales</a:t>
            </a:r>
            <a:r>
              <a:rPr lang="en-US" dirty="0"/>
              <a:t>. </a:t>
            </a:r>
            <a:r>
              <a:rPr lang="en-US" dirty="0" err="1"/>
              <a:t>Programación</a:t>
            </a:r>
            <a:endParaRPr lang="en-US" dirty="0"/>
          </a:p>
          <a:p>
            <a:endParaRPr lang="en-US" dirty="0"/>
          </a:p>
          <a:p>
            <a:r>
              <a:rPr lang="en-US" dirty="0"/>
              <a:t>Pollak &amp; </a:t>
            </a:r>
            <a:r>
              <a:rPr lang="en-US" dirty="0" err="1"/>
              <a:t>Lavka</a:t>
            </a:r>
            <a:r>
              <a:rPr lang="en-US" dirty="0"/>
              <a:t> (2022). Beginning Scala 3, 3th edition, </a:t>
            </a:r>
            <a:r>
              <a:rPr lang="en-US" dirty="0" err="1"/>
              <a:t>Apress</a:t>
            </a:r>
            <a:r>
              <a:rPr lang="en-US" dirty="0"/>
              <a:t>.</a:t>
            </a:r>
          </a:p>
          <a:p>
            <a:endParaRPr lang="es-MX" dirty="0"/>
          </a:p>
          <a:p>
            <a:r>
              <a:rPr lang="es-MX" dirty="0" err="1"/>
              <a:t>Charatans</a:t>
            </a:r>
            <a:r>
              <a:rPr lang="es-MX" dirty="0"/>
              <a:t> &amp; </a:t>
            </a:r>
            <a:r>
              <a:rPr lang="es-MX" dirty="0" err="1"/>
              <a:t>Kans</a:t>
            </a:r>
            <a:r>
              <a:rPr lang="es-MX" dirty="0"/>
              <a:t> (2022). </a:t>
            </a:r>
            <a:r>
              <a:rPr lang="en-US" dirty="0"/>
              <a:t>Programming in Two </a:t>
            </a:r>
            <a:r>
              <a:rPr lang="en-US" dirty="0" err="1"/>
              <a:t>Semestres</a:t>
            </a:r>
            <a:r>
              <a:rPr lang="en-US" dirty="0"/>
              <a:t> Python -Java 2023</a:t>
            </a:r>
            <a:r>
              <a:rPr lang="es-MX" dirty="0"/>
              <a:t>, Springer.</a:t>
            </a:r>
          </a:p>
          <a:p>
            <a:endParaRPr lang="es-MX" dirty="0"/>
          </a:p>
          <a:p>
            <a:r>
              <a:rPr lang="es-MX" dirty="0"/>
              <a:t>Web</a:t>
            </a:r>
            <a:r>
              <a:rPr lang="es-MX"/>
              <a:t>: https://learn.microsoft.com/en-us/dotnet/csharp/language-reference/builtin-types/floating-point-numeric-types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460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{894CF479-226E-4EF8-860F-489F95B8C19B}tf12214701_win32</Template>
  <TotalTime>305</TotalTime>
  <Words>142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DilleniaUPC</vt:lpstr>
      <vt:lpstr>Goudy Old Style</vt:lpstr>
      <vt:lpstr>Wingdings 2</vt:lpstr>
      <vt:lpstr>SlateVTI</vt:lpstr>
      <vt:lpstr>Tipos de Datos Básicos </vt:lpstr>
      <vt:lpstr>Presentación de PowerPoint</vt:lpstr>
      <vt:lpstr>Tipos</vt:lpstr>
      <vt:lpstr>Tipos para Java, C, y C++</vt:lpstr>
      <vt:lpstr>Tipos para Scala</vt:lpstr>
      <vt:lpstr>Tipos decimales para C#</vt:lpstr>
      <vt:lpstr>Python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 Básicos</dc:title>
  <dc:creator>ROBERTO MENDEZ MENDEZ</dc:creator>
  <cp:lastModifiedBy>Roberto Méndez</cp:lastModifiedBy>
  <cp:revision>14</cp:revision>
  <dcterms:created xsi:type="dcterms:W3CDTF">2021-09-27T12:29:44Z</dcterms:created>
  <dcterms:modified xsi:type="dcterms:W3CDTF">2024-06-16T19:08:01Z</dcterms:modified>
</cp:coreProperties>
</file>