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7506A-0D7F-4B63-8A2D-8B8CEA6F6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Arrays, </a:t>
            </a:r>
            <a:r>
              <a:rPr lang="en-US" dirty="0" err="1"/>
              <a:t>IntStream</a:t>
            </a:r>
            <a:r>
              <a:rPr lang="en-US" dirty="0"/>
              <a:t>, </a:t>
            </a:r>
            <a:r>
              <a:rPr lang="en-US" dirty="0" err="1"/>
              <a:t>OptionalInt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18252E-EE07-401E-AA0F-58016D38D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Prof Roberto Méndez </a:t>
            </a:r>
          </a:p>
          <a:p>
            <a:pPr algn="r"/>
            <a:r>
              <a:rPr lang="en-US" dirty="0"/>
              <a:t>Jorge MACÍAS</a:t>
            </a:r>
          </a:p>
        </p:txBody>
      </p:sp>
    </p:spTree>
    <p:extLst>
      <p:ext uri="{BB962C8B-B14F-4D97-AF65-F5344CB8AC3E}">
        <p14:creationId xmlns:p14="http://schemas.microsoft.com/office/powerpoint/2010/main" val="15574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387D1-9831-40F1-B8B6-F7A08C88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Temas</a:t>
            </a:r>
            <a:r>
              <a:rPr lang="en-US" dirty="0"/>
              <a:t> para la </a:t>
            </a:r>
            <a:r>
              <a:rPr lang="en-US" dirty="0" err="1"/>
              <a:t>clase</a:t>
            </a:r>
            <a:r>
              <a:rPr lang="en-US" dirty="0"/>
              <a:t> del 18-Nov-21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CB6E8-B227-451E-BBDD-5AA04054A9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24208"/>
          </a:xfrm>
        </p:spPr>
        <p:txBody>
          <a:bodyPr/>
          <a:lstStyle/>
          <a:p>
            <a:r>
              <a:rPr lang="en-US" sz="2400" dirty="0" err="1"/>
              <a:t>Pedir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máximo</a:t>
            </a:r>
            <a:r>
              <a:rPr lang="en-US" sz="2400" dirty="0"/>
              <a:t> de un </a:t>
            </a:r>
            <a:r>
              <a:rPr lang="en-US" sz="2400" dirty="0" err="1"/>
              <a:t>arreglo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Opcional</a:t>
            </a:r>
            <a:endParaRPr lang="en-US" sz="2400" dirty="0"/>
          </a:p>
          <a:p>
            <a:r>
              <a:rPr lang="en-US" sz="2400" dirty="0"/>
              <a:t>Bases.  </a:t>
            </a:r>
            <a:r>
              <a:rPr lang="en-US" sz="2400" dirty="0" err="1"/>
              <a:t>Ejercicio</a:t>
            </a:r>
            <a:r>
              <a:rPr lang="en-US" sz="2400" dirty="0"/>
              <a:t> Punto </a:t>
            </a:r>
            <a:r>
              <a:rPr lang="en-US" sz="2400" dirty="0" err="1"/>
              <a:t>flotante</a:t>
            </a:r>
            <a:r>
              <a:rPr lang="en-US" sz="2400" dirty="0"/>
              <a:t> y </a:t>
            </a:r>
            <a:r>
              <a:rPr lang="en-US" sz="2400" dirty="0" err="1"/>
              <a:t>Ecuación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PendIente</a:t>
            </a:r>
            <a:r>
              <a:rPr lang="en-US" sz="2400" dirty="0"/>
              <a:t>: </a:t>
            </a:r>
            <a:r>
              <a:rPr lang="en-US" sz="2400" dirty="0" err="1"/>
              <a:t>MÉtodos</a:t>
            </a:r>
            <a:r>
              <a:rPr lang="en-US" sz="2400" dirty="0"/>
              <a:t> de </a:t>
            </a:r>
            <a:r>
              <a:rPr lang="en-US" sz="2400" dirty="0" err="1"/>
              <a:t>ordenamiento</a:t>
            </a:r>
            <a:r>
              <a:rPr lang="en-US" sz="2400" dirty="0"/>
              <a:t> (</a:t>
            </a:r>
            <a:r>
              <a:rPr lang="en-US" sz="2400" dirty="0" err="1"/>
              <a:t>Medidas</a:t>
            </a:r>
            <a:r>
              <a:rPr lang="en-US" sz="2400" dirty="0"/>
              <a:t> de </a:t>
            </a:r>
            <a:r>
              <a:rPr lang="en-US" sz="2400" dirty="0" err="1"/>
              <a:t>Tendencia</a:t>
            </a:r>
            <a:r>
              <a:rPr lang="en-US" sz="2400" dirty="0"/>
              <a:t> Central)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1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A80C1-A4AE-4E96-8831-808A0277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 lo Estático a lo dinámico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3AB3F6-52E1-44CF-AAC5-598749F365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MX" sz="3200" dirty="0" err="1"/>
              <a:t>String</a:t>
            </a:r>
            <a:r>
              <a:rPr lang="es-MX" sz="3200" dirty="0"/>
              <a:t>  vs </a:t>
            </a:r>
            <a:r>
              <a:rPr lang="es-MX" sz="3200" dirty="0" err="1"/>
              <a:t>Stringbuilder</a:t>
            </a:r>
            <a:endParaRPr lang="es-MX" sz="3200" dirty="0"/>
          </a:p>
          <a:p>
            <a:endParaRPr lang="es-MX" sz="3200"/>
          </a:p>
          <a:p>
            <a:endParaRPr lang="es-MX" sz="3200" dirty="0"/>
          </a:p>
          <a:p>
            <a:r>
              <a:rPr lang="es-MX" sz="3200" dirty="0"/>
              <a:t>Array ordinario  vs </a:t>
            </a:r>
            <a:r>
              <a:rPr lang="es-MX" sz="3200" dirty="0" err="1"/>
              <a:t>Arrays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5504071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314</TotalTime>
  <Words>55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Tw Cen MT</vt:lpstr>
      <vt:lpstr>Gota</vt:lpstr>
      <vt:lpstr>Arrays, IntStream, OptionalInt</vt:lpstr>
      <vt:lpstr>Temas para la clase del 18-Nov-21</vt:lpstr>
      <vt:lpstr>De lo Estático a lo dinámico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MENDEZ MENDEZ</dc:creator>
  <cp:lastModifiedBy>ROBERTO MENDEZ MENDEZ</cp:lastModifiedBy>
  <cp:revision>9</cp:revision>
  <dcterms:created xsi:type="dcterms:W3CDTF">2021-11-16T14:18:10Z</dcterms:created>
  <dcterms:modified xsi:type="dcterms:W3CDTF">2021-11-19T13:20:18Z</dcterms:modified>
</cp:coreProperties>
</file>