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B2F94-EFA2-4B2D-AABD-1FAE0885C5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21120A-78CD-443B-84B2-E98A34474B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Roberto Méndez y Jorge </a:t>
            </a:r>
            <a:r>
              <a:rPr lang="en-US" dirty="0" err="1"/>
              <a:t>Macías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6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AEB5E-AEFC-4C05-9C14-2E01BBC24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</a:t>
            </a:r>
            <a:r>
              <a:rPr lang="en-US" dirty="0" err="1"/>
              <a:t>Generales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D1CF75-211D-4E18-9ED0-22C8CD574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21052"/>
          </a:xfrm>
        </p:spPr>
        <p:txBody>
          <a:bodyPr>
            <a:normAutofit/>
          </a:bodyPr>
          <a:lstStyle/>
          <a:p>
            <a:r>
              <a:rPr lang="en-US" sz="3200" i="1" dirty="0" err="1"/>
              <a:t>Proceso</a:t>
            </a:r>
            <a:r>
              <a:rPr lang="en-US" sz="3200" dirty="0"/>
              <a:t>: </a:t>
            </a:r>
            <a:r>
              <a:rPr lang="en-US" sz="3200" dirty="0" err="1"/>
              <a:t>Programa</a:t>
            </a:r>
            <a:r>
              <a:rPr lang="en-US" sz="3200" dirty="0"/>
              <a:t> </a:t>
            </a:r>
            <a:r>
              <a:rPr lang="en-US" sz="3200" dirty="0" err="1"/>
              <a:t>Ejecutándose</a:t>
            </a:r>
            <a:endParaRPr lang="en-US" sz="3200" dirty="0"/>
          </a:p>
          <a:p>
            <a:endParaRPr lang="en-US" sz="3200" dirty="0"/>
          </a:p>
          <a:p>
            <a:r>
              <a:rPr lang="en-US" sz="3200" i="1" dirty="0" err="1"/>
              <a:t>Proceso</a:t>
            </a:r>
            <a:r>
              <a:rPr lang="en-US" sz="3200" i="1" dirty="0"/>
              <a:t> </a:t>
            </a:r>
            <a:r>
              <a:rPr lang="en-US" sz="3200" i="1" dirty="0" err="1"/>
              <a:t>Concurrente</a:t>
            </a:r>
            <a:r>
              <a:rPr lang="en-US" sz="3200" i="1" dirty="0"/>
              <a:t>: </a:t>
            </a:r>
            <a:r>
              <a:rPr lang="en-US" sz="3200" dirty="0" err="1"/>
              <a:t>Dosprogramas</a:t>
            </a:r>
            <a:r>
              <a:rPr lang="en-US" sz="3200" dirty="0"/>
              <a:t> </a:t>
            </a:r>
            <a:r>
              <a:rPr lang="en-US" sz="3200" dirty="0" err="1"/>
              <a:t>ejecutándose</a:t>
            </a:r>
            <a:r>
              <a:rPr lang="en-US" sz="3200" dirty="0"/>
              <a:t> al </a:t>
            </a:r>
            <a:r>
              <a:rPr lang="en-US" sz="3200" dirty="0" err="1"/>
              <a:t>mismo</a:t>
            </a:r>
            <a:r>
              <a:rPr lang="en-US" sz="3200" dirty="0"/>
              <a:t> </a:t>
            </a:r>
            <a:r>
              <a:rPr lang="en-US" sz="3200" dirty="0" err="1"/>
              <a:t>tiempo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Thread: </a:t>
            </a:r>
            <a:r>
              <a:rPr lang="en-US" sz="3200" dirty="0" err="1"/>
              <a:t>Tarea</a:t>
            </a:r>
            <a:r>
              <a:rPr lang="en-US" sz="3200" dirty="0"/>
              <a:t> </a:t>
            </a:r>
            <a:r>
              <a:rPr lang="en-US" sz="3200" dirty="0" err="1"/>
              <a:t>separada</a:t>
            </a:r>
            <a:r>
              <a:rPr lang="en-US" sz="3200" dirty="0"/>
              <a:t> </a:t>
            </a:r>
            <a:r>
              <a:rPr lang="en-US" sz="3200" dirty="0" err="1"/>
              <a:t>realizada</a:t>
            </a:r>
            <a:r>
              <a:rPr lang="en-US" sz="3200" dirty="0"/>
              <a:t> por un </a:t>
            </a:r>
            <a:r>
              <a:rPr lang="en-US" sz="3200" dirty="0" err="1"/>
              <a:t>programa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9938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19C02-82C4-48A5-BA0A-51D0DEAA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EF3587-32A2-4259-8F3E-AC70819BF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/>
              <a:t>Java </a:t>
            </a:r>
            <a:r>
              <a:rPr lang="en-US" sz="3200" dirty="0" err="1"/>
              <a:t>tiene</a:t>
            </a:r>
            <a:r>
              <a:rPr lang="en-US" sz="3200" dirty="0"/>
              <a:t> la </a:t>
            </a:r>
            <a:r>
              <a:rPr lang="en-US" sz="3200" dirty="0" err="1"/>
              <a:t>clase</a:t>
            </a:r>
            <a:r>
              <a:rPr lang="en-US" sz="3200" dirty="0"/>
              <a:t> </a:t>
            </a:r>
            <a:r>
              <a:rPr lang="en-US" sz="3200" i="1" dirty="0"/>
              <a:t>Thread</a:t>
            </a:r>
            <a:r>
              <a:rPr lang="en-US" sz="3200" dirty="0"/>
              <a:t> para </a:t>
            </a:r>
            <a:r>
              <a:rPr lang="en-US" sz="3200" dirty="0" err="1"/>
              <a:t>controlar</a:t>
            </a:r>
            <a:r>
              <a:rPr lang="en-US" sz="3200" dirty="0"/>
              <a:t> o </a:t>
            </a:r>
            <a:r>
              <a:rPr lang="en-US" sz="3200" dirty="0" err="1"/>
              <a:t>generar</a:t>
            </a:r>
            <a:r>
              <a:rPr lang="en-US" sz="3200" dirty="0"/>
              <a:t> </a:t>
            </a:r>
            <a:r>
              <a:rPr lang="en-US" sz="3200" dirty="0" err="1"/>
              <a:t>nuevos</a:t>
            </a:r>
            <a:r>
              <a:rPr lang="en-US" sz="3200" dirty="0"/>
              <a:t> </a:t>
            </a:r>
            <a:r>
              <a:rPr lang="en-US" sz="3200" dirty="0" err="1"/>
              <a:t>hilos</a:t>
            </a:r>
            <a:r>
              <a:rPr lang="en-US" sz="3200" dirty="0"/>
              <a:t> de </a:t>
            </a:r>
            <a:r>
              <a:rPr lang="en-US" sz="3200" dirty="0" err="1"/>
              <a:t>ejecución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3054247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7</TotalTime>
  <Words>42</Words>
  <Application>Microsoft Office PowerPoint</Application>
  <PresentationFormat>Panorámica</PresentationFormat>
  <Paragraphs>13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Berlín</vt:lpstr>
      <vt:lpstr>Threads</vt:lpstr>
      <vt:lpstr>Conceptos Generales</vt:lpstr>
      <vt:lpstr>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ROBERTO MENDEZ MENDEZ</dc:creator>
  <cp:lastModifiedBy>ROBERTO MENDEZ MENDEZ</cp:lastModifiedBy>
  <cp:revision>2</cp:revision>
  <dcterms:created xsi:type="dcterms:W3CDTF">2021-10-11T12:34:35Z</dcterms:created>
  <dcterms:modified xsi:type="dcterms:W3CDTF">2021-10-11T12:42:01Z</dcterms:modified>
</cp:coreProperties>
</file>