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9" r:id="rId6"/>
    <p:sldId id="257" r:id="rId7"/>
    <p:sldId id="262" r:id="rId8"/>
    <p:sldId id="258" r:id="rId9"/>
    <p:sldId id="259" r:id="rId10"/>
    <p:sldId id="266" r:id="rId11"/>
    <p:sldId id="267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8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7A6E6-2F52-4226-8628-639E31C8E4A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82ED0A-8858-4798-8A0A-2715F1B9601C}">
      <dgm:prSet phldrT="[Texto]"/>
      <dgm:spPr/>
      <dgm:t>
        <a:bodyPr/>
        <a:lstStyle/>
        <a:p>
          <a:r>
            <a:rPr lang="en-US" dirty="0" err="1"/>
            <a:t>InputStream</a:t>
          </a:r>
          <a:endParaRPr lang="en-US" dirty="0"/>
        </a:p>
      </dgm:t>
    </dgm:pt>
    <dgm:pt modelId="{E0968901-6DBE-4D95-AC9A-05FDEEC07671}" type="parTrans" cxnId="{FDFE8C2B-8A8B-4F70-BB6C-2427378F3B65}">
      <dgm:prSet/>
      <dgm:spPr/>
      <dgm:t>
        <a:bodyPr/>
        <a:lstStyle/>
        <a:p>
          <a:endParaRPr lang="en-US"/>
        </a:p>
      </dgm:t>
    </dgm:pt>
    <dgm:pt modelId="{C130C69A-DB4E-45EB-8F57-D50387F5E54D}" type="sibTrans" cxnId="{FDFE8C2B-8A8B-4F70-BB6C-2427378F3B65}">
      <dgm:prSet/>
      <dgm:spPr/>
      <dgm:t>
        <a:bodyPr/>
        <a:lstStyle/>
        <a:p>
          <a:endParaRPr lang="en-US"/>
        </a:p>
      </dgm:t>
    </dgm:pt>
    <dgm:pt modelId="{6743B18A-3EE9-4834-9609-B9620092823C}">
      <dgm:prSet phldrT="[Texto]"/>
      <dgm:spPr/>
      <dgm:t>
        <a:bodyPr/>
        <a:lstStyle/>
        <a:p>
          <a:r>
            <a:rPr lang="en-US" dirty="0" err="1"/>
            <a:t>Clase</a:t>
          </a:r>
          <a:r>
            <a:rPr lang="en-US" dirty="0"/>
            <a:t> de bajo </a:t>
          </a:r>
          <a:r>
            <a:rPr lang="en-US" dirty="0" err="1"/>
            <a:t>nivel</a:t>
          </a:r>
          <a:endParaRPr lang="en-US" dirty="0"/>
        </a:p>
      </dgm:t>
    </dgm:pt>
    <dgm:pt modelId="{1CB7EF61-7797-4A55-9134-B3C2BCFB62DA}" type="parTrans" cxnId="{EA33F997-4C0E-4AE1-8FC2-9F8A345228C1}">
      <dgm:prSet/>
      <dgm:spPr/>
      <dgm:t>
        <a:bodyPr/>
        <a:lstStyle/>
        <a:p>
          <a:endParaRPr lang="en-US"/>
        </a:p>
      </dgm:t>
    </dgm:pt>
    <dgm:pt modelId="{FC389B22-F28E-4788-8ADE-CC29D44E6440}" type="sibTrans" cxnId="{EA33F997-4C0E-4AE1-8FC2-9F8A345228C1}">
      <dgm:prSet/>
      <dgm:spPr/>
      <dgm:t>
        <a:bodyPr/>
        <a:lstStyle/>
        <a:p>
          <a:endParaRPr lang="en-US"/>
        </a:p>
      </dgm:t>
    </dgm:pt>
    <dgm:pt modelId="{25959384-A200-42BB-8106-58F634FAFDF2}">
      <dgm:prSet phldrT="[Texto]"/>
      <dgm:spPr/>
      <dgm:t>
        <a:bodyPr/>
        <a:lstStyle/>
        <a:p>
          <a:r>
            <a:rPr lang="en-US" dirty="0" err="1"/>
            <a:t>FileInputStream</a:t>
          </a:r>
          <a:endParaRPr lang="en-US" dirty="0"/>
        </a:p>
      </dgm:t>
    </dgm:pt>
    <dgm:pt modelId="{51F70CD2-EE71-43D6-B402-2B3AFD6B21C7}" type="parTrans" cxnId="{89E34EFD-D621-41B6-8A2F-EC9C19C236FA}">
      <dgm:prSet/>
      <dgm:spPr/>
      <dgm:t>
        <a:bodyPr/>
        <a:lstStyle/>
        <a:p>
          <a:endParaRPr lang="en-US"/>
        </a:p>
      </dgm:t>
    </dgm:pt>
    <dgm:pt modelId="{486C503C-5E9C-4111-BF8D-0AC334826B8C}" type="sibTrans" cxnId="{89E34EFD-D621-41B6-8A2F-EC9C19C236FA}">
      <dgm:prSet/>
      <dgm:spPr/>
      <dgm:t>
        <a:bodyPr/>
        <a:lstStyle/>
        <a:p>
          <a:endParaRPr lang="en-US"/>
        </a:p>
      </dgm:t>
    </dgm:pt>
    <dgm:pt modelId="{147A95F4-8133-4E57-8C99-7810DD9CCE7E}">
      <dgm:prSet phldrT="[Texto]"/>
      <dgm:spPr/>
      <dgm:t>
        <a:bodyPr/>
        <a:lstStyle/>
        <a:p>
          <a:r>
            <a:rPr lang="en-US" dirty="0" err="1"/>
            <a:t>Trata</a:t>
          </a:r>
          <a:r>
            <a:rPr lang="en-US" dirty="0"/>
            <a:t> con bytes</a:t>
          </a:r>
        </a:p>
      </dgm:t>
    </dgm:pt>
    <dgm:pt modelId="{3D49E1CE-FF61-4E56-AD7F-A47F620F3969}" type="parTrans" cxnId="{6C33E165-116A-4DCB-81D1-237786A246CA}">
      <dgm:prSet/>
      <dgm:spPr/>
      <dgm:t>
        <a:bodyPr/>
        <a:lstStyle/>
        <a:p>
          <a:endParaRPr lang="en-US"/>
        </a:p>
      </dgm:t>
    </dgm:pt>
    <dgm:pt modelId="{86F3FE6D-E878-4EE0-AD4C-AEF7D121ADDB}" type="sibTrans" cxnId="{6C33E165-116A-4DCB-81D1-237786A246CA}">
      <dgm:prSet/>
      <dgm:spPr/>
      <dgm:t>
        <a:bodyPr/>
        <a:lstStyle/>
        <a:p>
          <a:endParaRPr lang="en-US"/>
        </a:p>
      </dgm:t>
    </dgm:pt>
    <dgm:pt modelId="{BC9CDDF7-C476-4DA1-83B4-57C44AA52E8B}">
      <dgm:prSet phldrT="[Texto]"/>
      <dgm:spPr/>
      <dgm:t>
        <a:bodyPr/>
        <a:lstStyle/>
        <a:p>
          <a:endParaRPr lang="en-US" dirty="0"/>
        </a:p>
      </dgm:t>
    </dgm:pt>
    <dgm:pt modelId="{4DEE5DC9-4E85-4D37-87B6-14F7B0F21B0E}" type="parTrans" cxnId="{684B1738-F39B-45D2-82C5-58F60D475CE2}">
      <dgm:prSet/>
      <dgm:spPr/>
      <dgm:t>
        <a:bodyPr/>
        <a:lstStyle/>
        <a:p>
          <a:endParaRPr lang="en-US"/>
        </a:p>
      </dgm:t>
    </dgm:pt>
    <dgm:pt modelId="{0676699F-E3C6-425E-853B-EF2053BBE766}" type="sibTrans" cxnId="{684B1738-F39B-45D2-82C5-58F60D475CE2}">
      <dgm:prSet/>
      <dgm:spPr/>
      <dgm:t>
        <a:bodyPr/>
        <a:lstStyle/>
        <a:p>
          <a:endParaRPr lang="en-US"/>
        </a:p>
      </dgm:t>
    </dgm:pt>
    <dgm:pt modelId="{8C738D8C-5ED4-4330-B98B-63D88843A634}">
      <dgm:prSet phldrT="[Texto]"/>
      <dgm:spPr/>
      <dgm:t>
        <a:bodyPr/>
        <a:lstStyle/>
        <a:p>
          <a:endParaRPr lang="en-US" dirty="0"/>
        </a:p>
      </dgm:t>
    </dgm:pt>
    <dgm:pt modelId="{6B670935-E2DA-4E8A-9276-590BD60E702D}" type="parTrans" cxnId="{D5DEDE01-72C7-42DE-B99A-7D5AC501A8D0}">
      <dgm:prSet/>
      <dgm:spPr/>
      <dgm:t>
        <a:bodyPr/>
        <a:lstStyle/>
        <a:p>
          <a:endParaRPr lang="en-US"/>
        </a:p>
      </dgm:t>
    </dgm:pt>
    <dgm:pt modelId="{5EB25CE0-1EBE-4F8E-9158-712A064CCA58}" type="sibTrans" cxnId="{D5DEDE01-72C7-42DE-B99A-7D5AC501A8D0}">
      <dgm:prSet/>
      <dgm:spPr/>
      <dgm:t>
        <a:bodyPr/>
        <a:lstStyle/>
        <a:p>
          <a:endParaRPr lang="en-US"/>
        </a:p>
      </dgm:t>
    </dgm:pt>
    <dgm:pt modelId="{AD28BCB0-FEBB-44BC-B251-FBB609F096E1}" type="pres">
      <dgm:prSet presAssocID="{34E7A6E6-2F52-4226-8628-639E31C8E4A3}" presName="rootnode" presStyleCnt="0">
        <dgm:presLayoutVars>
          <dgm:chMax/>
          <dgm:chPref/>
          <dgm:dir/>
          <dgm:animLvl val="lvl"/>
        </dgm:presLayoutVars>
      </dgm:prSet>
      <dgm:spPr/>
    </dgm:pt>
    <dgm:pt modelId="{964062C7-DC2C-44B4-8AFC-7CEDBC292DCF}" type="pres">
      <dgm:prSet presAssocID="{E182ED0A-8858-4798-8A0A-2715F1B9601C}" presName="composite" presStyleCnt="0"/>
      <dgm:spPr/>
    </dgm:pt>
    <dgm:pt modelId="{DBD1EC2F-6D8B-4880-8D3A-8A91961E7753}" type="pres">
      <dgm:prSet presAssocID="{E182ED0A-8858-4798-8A0A-2715F1B9601C}" presName="bentUpArrow1" presStyleLbl="alignImgPlace1" presStyleIdx="0" presStyleCnt="1" custLinFactNeighborX="-2332" custLinFactNeighborY="-27217"/>
      <dgm:spPr/>
    </dgm:pt>
    <dgm:pt modelId="{F7DC8BF1-37DB-4295-AAE7-4461E996F47F}" type="pres">
      <dgm:prSet presAssocID="{E182ED0A-8858-4798-8A0A-2715F1B9601C}" presName="ParentText" presStyleLbl="node1" presStyleIdx="0" presStyleCnt="2" custScaleX="124478" custScaleY="63222" custLinFactNeighborX="835" custLinFactNeighborY="884">
        <dgm:presLayoutVars>
          <dgm:chMax val="1"/>
          <dgm:chPref val="1"/>
          <dgm:bulletEnabled val="1"/>
        </dgm:presLayoutVars>
      </dgm:prSet>
      <dgm:spPr/>
    </dgm:pt>
    <dgm:pt modelId="{DB5FAC5D-ED0C-4891-8594-76ED770753EE}" type="pres">
      <dgm:prSet presAssocID="{E182ED0A-8858-4798-8A0A-2715F1B9601C}" presName="ChildText" presStyleLbl="revTx" presStyleIdx="0" presStyleCnt="1" custScaleX="230033" custLinFactNeighborX="86759" custLinFactNeighborY="1156">
        <dgm:presLayoutVars>
          <dgm:chMax val="0"/>
          <dgm:chPref val="0"/>
          <dgm:bulletEnabled val="1"/>
        </dgm:presLayoutVars>
      </dgm:prSet>
      <dgm:spPr/>
    </dgm:pt>
    <dgm:pt modelId="{3C1B2B8A-7F32-45EC-887C-2337342043BC}" type="pres">
      <dgm:prSet presAssocID="{C130C69A-DB4E-45EB-8F57-D50387F5E54D}" presName="sibTrans" presStyleCnt="0"/>
      <dgm:spPr/>
    </dgm:pt>
    <dgm:pt modelId="{E5D9E833-491C-4D22-9C43-6D446AD4EE77}" type="pres">
      <dgm:prSet presAssocID="{25959384-A200-42BB-8106-58F634FAFDF2}" presName="composite" presStyleCnt="0"/>
      <dgm:spPr/>
    </dgm:pt>
    <dgm:pt modelId="{E9FC8155-046C-4AF0-8012-E5D723839691}" type="pres">
      <dgm:prSet presAssocID="{25959384-A200-42BB-8106-58F634FAFDF2}" presName="ParentText" presStyleLbl="node1" presStyleIdx="1" presStyleCnt="2" custScaleX="127637" custScaleY="74200" custLinFactNeighborX="-23561" custLinFactNeighborY="-7224">
        <dgm:presLayoutVars>
          <dgm:chMax val="1"/>
          <dgm:chPref val="1"/>
          <dgm:bulletEnabled val="1"/>
        </dgm:presLayoutVars>
      </dgm:prSet>
      <dgm:spPr/>
    </dgm:pt>
  </dgm:ptLst>
  <dgm:cxnLst>
    <dgm:cxn modelId="{D5DEDE01-72C7-42DE-B99A-7D5AC501A8D0}" srcId="{E182ED0A-8858-4798-8A0A-2715F1B9601C}" destId="{8C738D8C-5ED4-4330-B98B-63D88843A634}" srcOrd="1" destOrd="0" parTransId="{6B670935-E2DA-4E8A-9276-590BD60E702D}" sibTransId="{5EB25CE0-1EBE-4F8E-9158-712A064CCA58}"/>
    <dgm:cxn modelId="{29428D05-AFFA-4FD1-A62F-BEFF890DC87B}" type="presOf" srcId="{E182ED0A-8858-4798-8A0A-2715F1B9601C}" destId="{F7DC8BF1-37DB-4295-AAE7-4461E996F47F}" srcOrd="0" destOrd="0" presId="urn:microsoft.com/office/officeart/2005/8/layout/StepDownProcess"/>
    <dgm:cxn modelId="{FDFE8C2B-8A8B-4F70-BB6C-2427378F3B65}" srcId="{34E7A6E6-2F52-4226-8628-639E31C8E4A3}" destId="{E182ED0A-8858-4798-8A0A-2715F1B9601C}" srcOrd="0" destOrd="0" parTransId="{E0968901-6DBE-4D95-AC9A-05FDEEC07671}" sibTransId="{C130C69A-DB4E-45EB-8F57-D50387F5E54D}"/>
    <dgm:cxn modelId="{684B1738-F39B-45D2-82C5-58F60D475CE2}" srcId="{E182ED0A-8858-4798-8A0A-2715F1B9601C}" destId="{BC9CDDF7-C476-4DA1-83B4-57C44AA52E8B}" srcOrd="3" destOrd="0" parTransId="{4DEE5DC9-4E85-4D37-87B6-14F7B0F21B0E}" sibTransId="{0676699F-E3C6-425E-853B-EF2053BBE766}"/>
    <dgm:cxn modelId="{2207E23B-3ED3-4EFD-B929-A8ABC7ABD966}" type="presOf" srcId="{BC9CDDF7-C476-4DA1-83B4-57C44AA52E8B}" destId="{DB5FAC5D-ED0C-4891-8594-76ED770753EE}" srcOrd="0" destOrd="3" presId="urn:microsoft.com/office/officeart/2005/8/layout/StepDownProcess"/>
    <dgm:cxn modelId="{6C33E165-116A-4DCB-81D1-237786A246CA}" srcId="{E182ED0A-8858-4798-8A0A-2715F1B9601C}" destId="{147A95F4-8133-4E57-8C99-7810DD9CCE7E}" srcOrd="2" destOrd="0" parTransId="{3D49E1CE-FF61-4E56-AD7F-A47F620F3969}" sibTransId="{86F3FE6D-E878-4EE0-AD4C-AEF7D121ADDB}"/>
    <dgm:cxn modelId="{F6E7714C-57DA-4C4A-85FF-0FE826EC1195}" type="presOf" srcId="{8C738D8C-5ED4-4330-B98B-63D88843A634}" destId="{DB5FAC5D-ED0C-4891-8594-76ED770753EE}" srcOrd="0" destOrd="1" presId="urn:microsoft.com/office/officeart/2005/8/layout/StepDownProcess"/>
    <dgm:cxn modelId="{1F524992-3291-4E64-80FC-7ECE1067FC10}" type="presOf" srcId="{34E7A6E6-2F52-4226-8628-639E31C8E4A3}" destId="{AD28BCB0-FEBB-44BC-B251-FBB609F096E1}" srcOrd="0" destOrd="0" presId="urn:microsoft.com/office/officeart/2005/8/layout/StepDownProcess"/>
    <dgm:cxn modelId="{EA33F997-4C0E-4AE1-8FC2-9F8A345228C1}" srcId="{E182ED0A-8858-4798-8A0A-2715F1B9601C}" destId="{6743B18A-3EE9-4834-9609-B9620092823C}" srcOrd="0" destOrd="0" parTransId="{1CB7EF61-7797-4A55-9134-B3C2BCFB62DA}" sibTransId="{FC389B22-F28E-4788-8ADE-CC29D44E6440}"/>
    <dgm:cxn modelId="{64BBFBA5-7804-49A0-88E0-21E7320CA88B}" type="presOf" srcId="{6743B18A-3EE9-4834-9609-B9620092823C}" destId="{DB5FAC5D-ED0C-4891-8594-76ED770753EE}" srcOrd="0" destOrd="0" presId="urn:microsoft.com/office/officeart/2005/8/layout/StepDownProcess"/>
    <dgm:cxn modelId="{D7CDE9D0-2458-4305-820C-DF79872ADE2C}" type="presOf" srcId="{25959384-A200-42BB-8106-58F634FAFDF2}" destId="{E9FC8155-046C-4AF0-8012-E5D723839691}" srcOrd="0" destOrd="0" presId="urn:microsoft.com/office/officeart/2005/8/layout/StepDownProcess"/>
    <dgm:cxn modelId="{BAF2E0E0-C36B-4075-9B0B-B2F832E586D2}" type="presOf" srcId="{147A95F4-8133-4E57-8C99-7810DD9CCE7E}" destId="{DB5FAC5D-ED0C-4891-8594-76ED770753EE}" srcOrd="0" destOrd="2" presId="urn:microsoft.com/office/officeart/2005/8/layout/StepDownProcess"/>
    <dgm:cxn modelId="{89E34EFD-D621-41B6-8A2F-EC9C19C236FA}" srcId="{34E7A6E6-2F52-4226-8628-639E31C8E4A3}" destId="{25959384-A200-42BB-8106-58F634FAFDF2}" srcOrd="1" destOrd="0" parTransId="{51F70CD2-EE71-43D6-B402-2B3AFD6B21C7}" sibTransId="{486C503C-5E9C-4111-BF8D-0AC334826B8C}"/>
    <dgm:cxn modelId="{58188DE2-1AE2-4BB2-8A06-DF89AB9F2880}" type="presParOf" srcId="{AD28BCB0-FEBB-44BC-B251-FBB609F096E1}" destId="{964062C7-DC2C-44B4-8AFC-7CEDBC292DCF}" srcOrd="0" destOrd="0" presId="urn:microsoft.com/office/officeart/2005/8/layout/StepDownProcess"/>
    <dgm:cxn modelId="{7DABF066-F2EC-4B11-A842-0B92DDE1039F}" type="presParOf" srcId="{964062C7-DC2C-44B4-8AFC-7CEDBC292DCF}" destId="{DBD1EC2F-6D8B-4880-8D3A-8A91961E7753}" srcOrd="0" destOrd="0" presId="urn:microsoft.com/office/officeart/2005/8/layout/StepDownProcess"/>
    <dgm:cxn modelId="{E9C65D50-13A9-4492-9B1F-3DDD31070177}" type="presParOf" srcId="{964062C7-DC2C-44B4-8AFC-7CEDBC292DCF}" destId="{F7DC8BF1-37DB-4295-AAE7-4461E996F47F}" srcOrd="1" destOrd="0" presId="urn:microsoft.com/office/officeart/2005/8/layout/StepDownProcess"/>
    <dgm:cxn modelId="{B806EE59-C9A7-4462-BA9B-E3B862E0672B}" type="presParOf" srcId="{964062C7-DC2C-44B4-8AFC-7CEDBC292DCF}" destId="{DB5FAC5D-ED0C-4891-8594-76ED770753EE}" srcOrd="2" destOrd="0" presId="urn:microsoft.com/office/officeart/2005/8/layout/StepDownProcess"/>
    <dgm:cxn modelId="{E2B2A050-0222-4F0F-8F65-CA2DCF84228E}" type="presParOf" srcId="{AD28BCB0-FEBB-44BC-B251-FBB609F096E1}" destId="{3C1B2B8A-7F32-45EC-887C-2337342043BC}" srcOrd="1" destOrd="0" presId="urn:microsoft.com/office/officeart/2005/8/layout/StepDownProcess"/>
    <dgm:cxn modelId="{8E794038-47B4-4918-B892-FEEA02D70492}" type="presParOf" srcId="{AD28BCB0-FEBB-44BC-B251-FBB609F096E1}" destId="{E5D9E833-491C-4D22-9C43-6D446AD4EE77}" srcOrd="2" destOrd="0" presId="urn:microsoft.com/office/officeart/2005/8/layout/StepDownProcess"/>
    <dgm:cxn modelId="{7BEC7248-BD20-42A7-8B4D-13DCC62E9F6B}" type="presParOf" srcId="{E5D9E833-491C-4D22-9C43-6D446AD4EE77}" destId="{E9FC8155-046C-4AF0-8012-E5D72383969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E7A6E6-2F52-4226-8628-639E31C8E4A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28BCB0-FEBB-44BC-B251-FBB609F096E1}" type="pres">
      <dgm:prSet presAssocID="{34E7A6E6-2F52-4226-8628-639E31C8E4A3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1F524992-3291-4E64-80FC-7ECE1067FC10}" type="presOf" srcId="{34E7A6E6-2F52-4226-8628-639E31C8E4A3}" destId="{AD28BCB0-FEBB-44BC-B251-FBB609F096E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4A3AB-72D4-4E3C-A307-54B8E773D94B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98B83-CB35-40CC-9E97-A9B67473AC41}">
      <dgm:prSet phldrT="[Texto]"/>
      <dgm:spPr/>
      <dgm:t>
        <a:bodyPr/>
        <a:lstStyle/>
        <a:p>
          <a:r>
            <a:rPr lang="en-US" dirty="0"/>
            <a:t>Reader</a:t>
          </a:r>
        </a:p>
      </dgm:t>
    </dgm:pt>
    <dgm:pt modelId="{44BD08EF-CB90-43B8-BCD6-C7B070F5973C}" type="parTrans" cxnId="{5CF53EFE-C02A-49A2-8ED8-1753E830E341}">
      <dgm:prSet/>
      <dgm:spPr/>
      <dgm:t>
        <a:bodyPr/>
        <a:lstStyle/>
        <a:p>
          <a:endParaRPr lang="en-US"/>
        </a:p>
      </dgm:t>
    </dgm:pt>
    <dgm:pt modelId="{3FA2D3C4-8CCD-4094-A661-0E3F74145758}" type="sibTrans" cxnId="{5CF53EFE-C02A-49A2-8ED8-1753E830E341}">
      <dgm:prSet/>
      <dgm:spPr/>
      <dgm:t>
        <a:bodyPr/>
        <a:lstStyle/>
        <a:p>
          <a:endParaRPr lang="en-US"/>
        </a:p>
      </dgm:t>
    </dgm:pt>
    <dgm:pt modelId="{B82882C5-8EA4-4374-AE37-5C0AB03D96CD}">
      <dgm:prSet phldrT="[Texto]"/>
      <dgm:spPr/>
      <dgm:t>
        <a:bodyPr/>
        <a:lstStyle/>
        <a:p>
          <a:r>
            <a:rPr lang="en-US" dirty="0" err="1"/>
            <a:t>InputStreamReader</a:t>
          </a:r>
          <a:endParaRPr lang="en-US" dirty="0"/>
        </a:p>
      </dgm:t>
    </dgm:pt>
    <dgm:pt modelId="{0D43365E-01B9-401A-9FBA-C757C03A905E}" type="parTrans" cxnId="{D85F6909-6C0D-4826-AF11-B397160A496A}">
      <dgm:prSet/>
      <dgm:spPr/>
      <dgm:t>
        <a:bodyPr/>
        <a:lstStyle/>
        <a:p>
          <a:endParaRPr lang="en-US"/>
        </a:p>
      </dgm:t>
    </dgm:pt>
    <dgm:pt modelId="{D0E23225-2D0F-4752-A89C-04D8F5150C54}" type="sibTrans" cxnId="{D85F6909-6C0D-4826-AF11-B397160A496A}">
      <dgm:prSet/>
      <dgm:spPr/>
      <dgm:t>
        <a:bodyPr/>
        <a:lstStyle/>
        <a:p>
          <a:endParaRPr lang="en-US"/>
        </a:p>
      </dgm:t>
    </dgm:pt>
    <dgm:pt modelId="{0ACF947D-7F25-4CDB-9578-3BDE9A159990}">
      <dgm:prSet phldrT="[Texto]"/>
      <dgm:spPr/>
      <dgm:t>
        <a:bodyPr/>
        <a:lstStyle/>
        <a:p>
          <a:r>
            <a:rPr lang="en-US" dirty="0" err="1"/>
            <a:t>BufferedReader</a:t>
          </a:r>
          <a:endParaRPr lang="en-US" dirty="0"/>
        </a:p>
      </dgm:t>
    </dgm:pt>
    <dgm:pt modelId="{E40CE008-3FC4-412D-990C-D6C3EAAB1049}" type="parTrans" cxnId="{E207B82D-35D3-419C-BAD2-1ED9243F3B66}">
      <dgm:prSet/>
      <dgm:spPr/>
      <dgm:t>
        <a:bodyPr/>
        <a:lstStyle/>
        <a:p>
          <a:endParaRPr lang="en-US"/>
        </a:p>
      </dgm:t>
    </dgm:pt>
    <dgm:pt modelId="{2339B1C7-388C-453D-9827-E23B061E003A}" type="sibTrans" cxnId="{E207B82D-35D3-419C-BAD2-1ED9243F3B66}">
      <dgm:prSet/>
      <dgm:spPr/>
      <dgm:t>
        <a:bodyPr/>
        <a:lstStyle/>
        <a:p>
          <a:endParaRPr lang="en-US"/>
        </a:p>
      </dgm:t>
    </dgm:pt>
    <dgm:pt modelId="{8BD8BC28-DCDC-4C0A-A29F-67FAF8523DDB}" type="pres">
      <dgm:prSet presAssocID="{86D4A3AB-72D4-4E3C-A307-54B8E773D9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1AEDE8-C8EB-4545-8C78-A742D25417E9}" type="pres">
      <dgm:prSet presAssocID="{D6B98B83-CB35-40CC-9E97-A9B67473AC41}" presName="root1" presStyleCnt="0"/>
      <dgm:spPr/>
    </dgm:pt>
    <dgm:pt modelId="{A32D4745-1475-46A1-97C8-835BD0931961}" type="pres">
      <dgm:prSet presAssocID="{D6B98B83-CB35-40CC-9E97-A9B67473AC41}" presName="LevelOneTextNode" presStyleLbl="node0" presStyleIdx="0" presStyleCnt="1" custScaleX="72571" custScaleY="82480" custLinFactNeighborX="-77695" custLinFactNeighborY="3371">
        <dgm:presLayoutVars>
          <dgm:chPref val="3"/>
        </dgm:presLayoutVars>
      </dgm:prSet>
      <dgm:spPr/>
    </dgm:pt>
    <dgm:pt modelId="{84FB209D-5BA0-47B5-88DF-608D52793BB8}" type="pres">
      <dgm:prSet presAssocID="{D6B98B83-CB35-40CC-9E97-A9B67473AC41}" presName="level2hierChild" presStyleCnt="0"/>
      <dgm:spPr/>
    </dgm:pt>
    <dgm:pt modelId="{D04452EA-3F5C-4DD6-BD45-0F73F7672C4A}" type="pres">
      <dgm:prSet presAssocID="{0D43365E-01B9-401A-9FBA-C757C03A905E}" presName="conn2-1" presStyleLbl="parChTrans1D2" presStyleIdx="0" presStyleCnt="2"/>
      <dgm:spPr/>
    </dgm:pt>
    <dgm:pt modelId="{05DDC671-02AC-456C-A1AD-A19CF38AB7B0}" type="pres">
      <dgm:prSet presAssocID="{0D43365E-01B9-401A-9FBA-C757C03A905E}" presName="connTx" presStyleLbl="parChTrans1D2" presStyleIdx="0" presStyleCnt="2"/>
      <dgm:spPr/>
    </dgm:pt>
    <dgm:pt modelId="{0386164E-E97F-46F4-A379-52BBCDDF6960}" type="pres">
      <dgm:prSet presAssocID="{B82882C5-8EA4-4374-AE37-5C0AB03D96CD}" presName="root2" presStyleCnt="0"/>
      <dgm:spPr/>
    </dgm:pt>
    <dgm:pt modelId="{391352F5-D25B-4579-80AA-EA12C28CE518}" type="pres">
      <dgm:prSet presAssocID="{B82882C5-8EA4-4374-AE37-5C0AB03D96CD}" presName="LevelTwoTextNode" presStyleLbl="node2" presStyleIdx="0" presStyleCnt="2" custScaleY="70791" custLinFactNeighborX="-24643" custLinFactNeighborY="-51283">
        <dgm:presLayoutVars>
          <dgm:chPref val="3"/>
        </dgm:presLayoutVars>
      </dgm:prSet>
      <dgm:spPr/>
    </dgm:pt>
    <dgm:pt modelId="{B8C3EFA5-55E3-4857-82CD-1DDC5E259A46}" type="pres">
      <dgm:prSet presAssocID="{B82882C5-8EA4-4374-AE37-5C0AB03D96CD}" presName="level3hierChild" presStyleCnt="0"/>
      <dgm:spPr/>
    </dgm:pt>
    <dgm:pt modelId="{835FECFC-C9B8-40E4-BB9C-45E780106AB4}" type="pres">
      <dgm:prSet presAssocID="{E40CE008-3FC4-412D-990C-D6C3EAAB1049}" presName="conn2-1" presStyleLbl="parChTrans1D2" presStyleIdx="1" presStyleCnt="2"/>
      <dgm:spPr/>
    </dgm:pt>
    <dgm:pt modelId="{A500AB96-7FC1-4211-97D1-D1EF455B28D9}" type="pres">
      <dgm:prSet presAssocID="{E40CE008-3FC4-412D-990C-D6C3EAAB1049}" presName="connTx" presStyleLbl="parChTrans1D2" presStyleIdx="1" presStyleCnt="2"/>
      <dgm:spPr/>
    </dgm:pt>
    <dgm:pt modelId="{F76DA0D2-900D-4DF1-9C34-E67A21C23F03}" type="pres">
      <dgm:prSet presAssocID="{0ACF947D-7F25-4CDB-9578-3BDE9A159990}" presName="root2" presStyleCnt="0"/>
      <dgm:spPr/>
    </dgm:pt>
    <dgm:pt modelId="{6DB0D7BA-BE6B-45D7-A5DD-9E52FD6AD624}" type="pres">
      <dgm:prSet presAssocID="{0ACF947D-7F25-4CDB-9578-3BDE9A159990}" presName="LevelTwoTextNode" presStyleLbl="node2" presStyleIdx="1" presStyleCnt="2" custScaleY="76874" custLinFactY="16905" custLinFactNeighborX="-24936" custLinFactNeighborY="100000">
        <dgm:presLayoutVars>
          <dgm:chPref val="3"/>
        </dgm:presLayoutVars>
      </dgm:prSet>
      <dgm:spPr/>
    </dgm:pt>
    <dgm:pt modelId="{C666D4A2-AA8D-4AE8-A08F-31E43F73DA0E}" type="pres">
      <dgm:prSet presAssocID="{0ACF947D-7F25-4CDB-9578-3BDE9A159990}" presName="level3hierChild" presStyleCnt="0"/>
      <dgm:spPr/>
    </dgm:pt>
  </dgm:ptLst>
  <dgm:cxnLst>
    <dgm:cxn modelId="{D85F6909-6C0D-4826-AF11-B397160A496A}" srcId="{D6B98B83-CB35-40CC-9E97-A9B67473AC41}" destId="{B82882C5-8EA4-4374-AE37-5C0AB03D96CD}" srcOrd="0" destOrd="0" parTransId="{0D43365E-01B9-401A-9FBA-C757C03A905E}" sibTransId="{D0E23225-2D0F-4752-A89C-04D8F5150C54}"/>
    <dgm:cxn modelId="{E207B82D-35D3-419C-BAD2-1ED9243F3B66}" srcId="{D6B98B83-CB35-40CC-9E97-A9B67473AC41}" destId="{0ACF947D-7F25-4CDB-9578-3BDE9A159990}" srcOrd="1" destOrd="0" parTransId="{E40CE008-3FC4-412D-990C-D6C3EAAB1049}" sibTransId="{2339B1C7-388C-453D-9827-E23B061E003A}"/>
    <dgm:cxn modelId="{4C898A62-8442-4481-9D73-537D2183E4A9}" type="presOf" srcId="{E40CE008-3FC4-412D-990C-D6C3EAAB1049}" destId="{A500AB96-7FC1-4211-97D1-D1EF455B28D9}" srcOrd="1" destOrd="0" presId="urn:microsoft.com/office/officeart/2008/layout/HorizontalMultiLevelHierarchy"/>
    <dgm:cxn modelId="{CA3D5A4C-CF43-4110-AF4F-899546106432}" type="presOf" srcId="{E40CE008-3FC4-412D-990C-D6C3EAAB1049}" destId="{835FECFC-C9B8-40E4-BB9C-45E780106AB4}" srcOrd="0" destOrd="0" presId="urn:microsoft.com/office/officeart/2008/layout/HorizontalMultiLevelHierarchy"/>
    <dgm:cxn modelId="{5EE9B657-DB6B-4F63-B8D8-B30C90699315}" type="presOf" srcId="{86D4A3AB-72D4-4E3C-A307-54B8E773D94B}" destId="{8BD8BC28-DCDC-4C0A-A29F-67FAF8523DDB}" srcOrd="0" destOrd="0" presId="urn:microsoft.com/office/officeart/2008/layout/HorizontalMultiLevelHierarchy"/>
    <dgm:cxn modelId="{4372D298-8F6B-41D7-B450-AF4A4681EA1B}" type="presOf" srcId="{D6B98B83-CB35-40CC-9E97-A9B67473AC41}" destId="{A32D4745-1475-46A1-97C8-835BD0931961}" srcOrd="0" destOrd="0" presId="urn:microsoft.com/office/officeart/2008/layout/HorizontalMultiLevelHierarchy"/>
    <dgm:cxn modelId="{7B153FB1-182F-47F9-9DF9-146AB02B0C35}" type="presOf" srcId="{B82882C5-8EA4-4374-AE37-5C0AB03D96CD}" destId="{391352F5-D25B-4579-80AA-EA12C28CE518}" srcOrd="0" destOrd="0" presId="urn:microsoft.com/office/officeart/2008/layout/HorizontalMultiLevelHierarchy"/>
    <dgm:cxn modelId="{42A187C1-D976-4D20-B910-A19E86940D0A}" type="presOf" srcId="{0D43365E-01B9-401A-9FBA-C757C03A905E}" destId="{D04452EA-3F5C-4DD6-BD45-0F73F7672C4A}" srcOrd="0" destOrd="0" presId="urn:microsoft.com/office/officeart/2008/layout/HorizontalMultiLevelHierarchy"/>
    <dgm:cxn modelId="{4D85D3C9-285B-424B-8DAF-7725B125163D}" type="presOf" srcId="{0ACF947D-7F25-4CDB-9578-3BDE9A159990}" destId="{6DB0D7BA-BE6B-45D7-A5DD-9E52FD6AD624}" srcOrd="0" destOrd="0" presId="urn:microsoft.com/office/officeart/2008/layout/HorizontalMultiLevelHierarchy"/>
    <dgm:cxn modelId="{E0E397E1-6EBD-4506-918E-421046B09DB1}" type="presOf" srcId="{0D43365E-01B9-401A-9FBA-C757C03A905E}" destId="{05DDC671-02AC-456C-A1AD-A19CF38AB7B0}" srcOrd="1" destOrd="0" presId="urn:microsoft.com/office/officeart/2008/layout/HorizontalMultiLevelHierarchy"/>
    <dgm:cxn modelId="{5CF53EFE-C02A-49A2-8ED8-1753E830E341}" srcId="{86D4A3AB-72D4-4E3C-A307-54B8E773D94B}" destId="{D6B98B83-CB35-40CC-9E97-A9B67473AC41}" srcOrd="0" destOrd="0" parTransId="{44BD08EF-CB90-43B8-BCD6-C7B070F5973C}" sibTransId="{3FA2D3C4-8CCD-4094-A661-0E3F74145758}"/>
    <dgm:cxn modelId="{9157E9E5-E67F-4EC5-9359-47579C9C9CD7}" type="presParOf" srcId="{8BD8BC28-DCDC-4C0A-A29F-67FAF8523DDB}" destId="{EB1AEDE8-C8EB-4545-8C78-A742D25417E9}" srcOrd="0" destOrd="0" presId="urn:microsoft.com/office/officeart/2008/layout/HorizontalMultiLevelHierarchy"/>
    <dgm:cxn modelId="{AC82C4D8-61CA-4143-8C43-ACD37FBAB3D7}" type="presParOf" srcId="{EB1AEDE8-C8EB-4545-8C78-A742D25417E9}" destId="{A32D4745-1475-46A1-97C8-835BD0931961}" srcOrd="0" destOrd="0" presId="urn:microsoft.com/office/officeart/2008/layout/HorizontalMultiLevelHierarchy"/>
    <dgm:cxn modelId="{44C00CBA-213A-4DED-BE83-50452ED7339C}" type="presParOf" srcId="{EB1AEDE8-C8EB-4545-8C78-A742D25417E9}" destId="{84FB209D-5BA0-47B5-88DF-608D52793BB8}" srcOrd="1" destOrd="0" presId="urn:microsoft.com/office/officeart/2008/layout/HorizontalMultiLevelHierarchy"/>
    <dgm:cxn modelId="{DB6EDAC2-23E0-4D23-AE87-FB64878F517D}" type="presParOf" srcId="{84FB209D-5BA0-47B5-88DF-608D52793BB8}" destId="{D04452EA-3F5C-4DD6-BD45-0F73F7672C4A}" srcOrd="0" destOrd="0" presId="urn:microsoft.com/office/officeart/2008/layout/HorizontalMultiLevelHierarchy"/>
    <dgm:cxn modelId="{306EDBAE-5011-4CC0-8178-2CC7AEEB3F8B}" type="presParOf" srcId="{D04452EA-3F5C-4DD6-BD45-0F73F7672C4A}" destId="{05DDC671-02AC-456C-A1AD-A19CF38AB7B0}" srcOrd="0" destOrd="0" presId="urn:microsoft.com/office/officeart/2008/layout/HorizontalMultiLevelHierarchy"/>
    <dgm:cxn modelId="{F7DB7A4B-1CA0-43DA-954C-2714049AC9E1}" type="presParOf" srcId="{84FB209D-5BA0-47B5-88DF-608D52793BB8}" destId="{0386164E-E97F-46F4-A379-52BBCDDF6960}" srcOrd="1" destOrd="0" presId="urn:microsoft.com/office/officeart/2008/layout/HorizontalMultiLevelHierarchy"/>
    <dgm:cxn modelId="{9A6F8F72-46CA-4985-B5A2-D4FB9A94ED6E}" type="presParOf" srcId="{0386164E-E97F-46F4-A379-52BBCDDF6960}" destId="{391352F5-D25B-4579-80AA-EA12C28CE518}" srcOrd="0" destOrd="0" presId="urn:microsoft.com/office/officeart/2008/layout/HorizontalMultiLevelHierarchy"/>
    <dgm:cxn modelId="{C2FA7EB4-5A62-466B-A508-9CB759803068}" type="presParOf" srcId="{0386164E-E97F-46F4-A379-52BBCDDF6960}" destId="{B8C3EFA5-55E3-4857-82CD-1DDC5E259A46}" srcOrd="1" destOrd="0" presId="urn:microsoft.com/office/officeart/2008/layout/HorizontalMultiLevelHierarchy"/>
    <dgm:cxn modelId="{F49831BC-1C77-4A32-9A4A-07FCE0441164}" type="presParOf" srcId="{84FB209D-5BA0-47B5-88DF-608D52793BB8}" destId="{835FECFC-C9B8-40E4-BB9C-45E780106AB4}" srcOrd="2" destOrd="0" presId="urn:microsoft.com/office/officeart/2008/layout/HorizontalMultiLevelHierarchy"/>
    <dgm:cxn modelId="{8F8F28AC-B104-4061-9D49-32E491C199F4}" type="presParOf" srcId="{835FECFC-C9B8-40E4-BB9C-45E780106AB4}" destId="{A500AB96-7FC1-4211-97D1-D1EF455B28D9}" srcOrd="0" destOrd="0" presId="urn:microsoft.com/office/officeart/2008/layout/HorizontalMultiLevelHierarchy"/>
    <dgm:cxn modelId="{1ABDD6F2-3A84-4ED0-BAB6-6896B1D6CA24}" type="presParOf" srcId="{84FB209D-5BA0-47B5-88DF-608D52793BB8}" destId="{F76DA0D2-900D-4DF1-9C34-E67A21C23F03}" srcOrd="3" destOrd="0" presId="urn:microsoft.com/office/officeart/2008/layout/HorizontalMultiLevelHierarchy"/>
    <dgm:cxn modelId="{D2A6A2F5-6424-47DA-9D4C-6EC6F8D59C82}" type="presParOf" srcId="{F76DA0D2-900D-4DF1-9C34-E67A21C23F03}" destId="{6DB0D7BA-BE6B-45D7-A5DD-9E52FD6AD624}" srcOrd="0" destOrd="0" presId="urn:microsoft.com/office/officeart/2008/layout/HorizontalMultiLevelHierarchy"/>
    <dgm:cxn modelId="{DEBF504C-5F41-49A6-B919-D0D429017630}" type="presParOf" srcId="{F76DA0D2-900D-4DF1-9C34-E67A21C23F03}" destId="{C666D4A2-AA8D-4AE8-A08F-31E43F73DA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1EC2F-6D8B-4880-8D3A-8A91961E7753}">
      <dsp:nvSpPr>
        <dsp:cNvPr id="0" name=""/>
        <dsp:cNvSpPr/>
      </dsp:nvSpPr>
      <dsp:spPr>
        <a:xfrm rot="5400000">
          <a:off x="2178897" y="1310530"/>
          <a:ext cx="1434846" cy="1633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C8BF1-37DB-4295-AAE7-4461E996F47F}">
      <dsp:nvSpPr>
        <dsp:cNvPr id="0" name=""/>
        <dsp:cNvSpPr/>
      </dsp:nvSpPr>
      <dsp:spPr>
        <a:xfrm>
          <a:off x="1544729" y="336102"/>
          <a:ext cx="3006686" cy="10689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InputStream</a:t>
          </a:r>
          <a:endParaRPr lang="en-US" sz="2900" kern="1200" dirty="0"/>
        </a:p>
      </dsp:txBody>
      <dsp:txXfrm>
        <a:off x="1596918" y="388291"/>
        <a:ext cx="2902308" cy="964533"/>
      </dsp:txXfrm>
    </dsp:sp>
    <dsp:sp modelId="{DB5FAC5D-ED0C-4891-8594-76ED770753EE}">
      <dsp:nvSpPr>
        <dsp:cNvPr id="0" name=""/>
        <dsp:cNvSpPr/>
      </dsp:nvSpPr>
      <dsp:spPr>
        <a:xfrm>
          <a:off x="4617585" y="196860"/>
          <a:ext cx="4041123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Clase</a:t>
          </a:r>
          <a:r>
            <a:rPr lang="en-US" sz="1700" kern="1200" dirty="0"/>
            <a:t> de bajo </a:t>
          </a:r>
          <a:r>
            <a:rPr lang="en-US" sz="1700" kern="1200" dirty="0" err="1"/>
            <a:t>nivel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Trata</a:t>
          </a:r>
          <a:r>
            <a:rPr lang="en-US" sz="1700" kern="1200" dirty="0"/>
            <a:t> con bytes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4617585" y="196860"/>
        <a:ext cx="4041123" cy="1366520"/>
      </dsp:txXfrm>
    </dsp:sp>
    <dsp:sp modelId="{E9FC8155-046C-4AF0-8012-E5D723839691}">
      <dsp:nvSpPr>
        <dsp:cNvPr id="0" name=""/>
        <dsp:cNvSpPr/>
      </dsp:nvSpPr>
      <dsp:spPr>
        <a:xfrm>
          <a:off x="3648261" y="1814903"/>
          <a:ext cx="3082990" cy="12545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FileInputStream</a:t>
          </a:r>
          <a:endParaRPr lang="en-US" sz="2800" kern="1200" dirty="0"/>
        </a:p>
      </dsp:txBody>
      <dsp:txXfrm>
        <a:off x="3709513" y="1876155"/>
        <a:ext cx="2960486" cy="113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FECFC-C9B8-40E4-BB9C-45E780106AB4}">
      <dsp:nvSpPr>
        <dsp:cNvPr id="0" name=""/>
        <dsp:cNvSpPr/>
      </dsp:nvSpPr>
      <dsp:spPr>
        <a:xfrm>
          <a:off x="2512334" y="2780722"/>
          <a:ext cx="608857" cy="1455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428" y="0"/>
              </a:lnTo>
              <a:lnTo>
                <a:pt x="304428" y="1455779"/>
              </a:lnTo>
              <a:lnTo>
                <a:pt x="608857" y="14557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7314" y="3469163"/>
        <a:ext cx="78898" cy="78898"/>
      </dsp:txXfrm>
    </dsp:sp>
    <dsp:sp modelId="{D04452EA-3F5C-4DD6-BD45-0F73F7672C4A}">
      <dsp:nvSpPr>
        <dsp:cNvPr id="0" name=""/>
        <dsp:cNvSpPr/>
      </dsp:nvSpPr>
      <dsp:spPr>
        <a:xfrm>
          <a:off x="2512334" y="1593177"/>
          <a:ext cx="618371" cy="1187544"/>
        </a:xfrm>
        <a:custGeom>
          <a:avLst/>
          <a:gdLst/>
          <a:ahLst/>
          <a:cxnLst/>
          <a:rect l="0" t="0" r="0" b="0"/>
          <a:pathLst>
            <a:path>
              <a:moveTo>
                <a:pt x="0" y="1187544"/>
              </a:moveTo>
              <a:lnTo>
                <a:pt x="309185" y="1187544"/>
              </a:lnTo>
              <a:lnTo>
                <a:pt x="309185" y="0"/>
              </a:lnTo>
              <a:lnTo>
                <a:pt x="61837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8048" y="2153477"/>
        <a:ext cx="66944" cy="66944"/>
      </dsp:txXfrm>
    </dsp:sp>
    <dsp:sp modelId="{A32D4745-1475-46A1-97C8-835BD0931961}">
      <dsp:nvSpPr>
        <dsp:cNvPr id="0" name=""/>
        <dsp:cNvSpPr/>
      </dsp:nvSpPr>
      <dsp:spPr>
        <a:xfrm rot="16200000">
          <a:off x="4456" y="2421520"/>
          <a:ext cx="4297352" cy="7184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Reader</a:t>
          </a:r>
        </a:p>
      </dsp:txBody>
      <dsp:txXfrm>
        <a:off x="4456" y="2421520"/>
        <a:ext cx="4297352" cy="718404"/>
      </dsp:txXfrm>
    </dsp:sp>
    <dsp:sp modelId="{391352F5-D25B-4579-80AA-EA12C28CE518}">
      <dsp:nvSpPr>
        <dsp:cNvPr id="0" name=""/>
        <dsp:cNvSpPr/>
      </dsp:nvSpPr>
      <dsp:spPr>
        <a:xfrm>
          <a:off x="3130706" y="1242785"/>
          <a:ext cx="3246981" cy="7007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InputStreamReader</a:t>
          </a:r>
          <a:endParaRPr lang="en-US" sz="2600" kern="1200" dirty="0"/>
        </a:p>
      </dsp:txBody>
      <dsp:txXfrm>
        <a:off x="3130706" y="1242785"/>
        <a:ext cx="3246981" cy="700783"/>
      </dsp:txXfrm>
    </dsp:sp>
    <dsp:sp modelId="{6DB0D7BA-BE6B-45D7-A5DD-9E52FD6AD624}">
      <dsp:nvSpPr>
        <dsp:cNvPr id="0" name=""/>
        <dsp:cNvSpPr/>
      </dsp:nvSpPr>
      <dsp:spPr>
        <a:xfrm>
          <a:off x="3121192" y="3856001"/>
          <a:ext cx="3246981" cy="7610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BufferedReader</a:t>
          </a:r>
          <a:endParaRPr lang="en-US" sz="2600" kern="1200" dirty="0"/>
        </a:p>
      </dsp:txBody>
      <dsp:txXfrm>
        <a:off x="3121192" y="3856001"/>
        <a:ext cx="3246981" cy="76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idecame.uaeh.edu.mx/lcc/mapa/PROYECTO/libro26/tipos_de_sistemas_de_archivos.html" TargetMode="External"/><Relationship Id="rId2" Type="http://schemas.openxmlformats.org/officeDocument/2006/relationships/hyperlink" Target="https://docs.python.org/3.10/library/io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1A6C-D52C-4D6A-BB24-D6ECE611A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234142"/>
          </a:xfrm>
        </p:spPr>
        <p:txBody>
          <a:bodyPr/>
          <a:lstStyle/>
          <a:p>
            <a:r>
              <a:rPr lang="en-US" dirty="0" err="1"/>
              <a:t>Archivos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CBA858-5111-41CF-8A20-A5EDF8C40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33875"/>
            <a:ext cx="8825658" cy="1304925"/>
          </a:xfrm>
        </p:spPr>
        <p:txBody>
          <a:bodyPr/>
          <a:lstStyle/>
          <a:p>
            <a:pPr algn="r"/>
            <a:r>
              <a:rPr lang="en-US" dirty="0"/>
              <a:t>Roberto y Jorge</a:t>
            </a:r>
          </a:p>
          <a:p>
            <a:pPr algn="r"/>
            <a:r>
              <a:rPr lang="en-US" dirty="0" err="1"/>
              <a:t>Curso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  <a:p>
            <a:pPr algn="r"/>
            <a:r>
              <a:rPr lang="en-US" dirty="0" err="1"/>
              <a:t>FacultaD</a:t>
            </a:r>
            <a:r>
              <a:rPr lang="en-US" dirty="0"/>
              <a:t> de </a:t>
            </a:r>
            <a:r>
              <a:rPr lang="en-US" dirty="0" err="1"/>
              <a:t>Ciencias</a:t>
            </a:r>
            <a:r>
              <a:rPr lang="en-US" dirty="0"/>
              <a:t> </a:t>
            </a:r>
          </a:p>
          <a:p>
            <a:pPr algn="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C2E338-7078-4066-9A1D-5F4D0EE4B5BE}"/>
              </a:ext>
            </a:extLst>
          </p:cNvPr>
          <p:cNvSpPr txBox="1"/>
          <p:nvPr/>
        </p:nvSpPr>
        <p:spPr>
          <a:xfrm>
            <a:off x="7277100" y="5835650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C000"/>
                </a:solidFill>
              </a:rPr>
              <a:t>Actualizado: 7 Enero 22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1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DE410-8727-4CBD-973E-497E47BF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Scanner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386DE-E758-417F-9816-5C1955A54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10208371" cy="3787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Hasta Java 5 </a:t>
            </a:r>
            <a:r>
              <a:rPr lang="en-US" sz="2400" dirty="0" err="1"/>
              <a:t>surgio</a:t>
            </a:r>
            <a:r>
              <a:rPr lang="en-US" sz="2400" dirty="0"/>
              <a:t>  la </a:t>
            </a:r>
            <a:r>
              <a:rPr lang="en-US" sz="2400" dirty="0" err="1"/>
              <a:t>clase</a:t>
            </a:r>
            <a:r>
              <a:rPr lang="en-US" sz="2400" dirty="0"/>
              <a:t> Scanner la </a:t>
            </a:r>
            <a:r>
              <a:rPr lang="en-US" sz="2400" dirty="0" err="1"/>
              <a:t>cual</a:t>
            </a:r>
            <a:r>
              <a:rPr lang="en-US" sz="2400" dirty="0"/>
              <a:t> </a:t>
            </a:r>
            <a:r>
              <a:rPr lang="en-US" sz="2400" dirty="0" err="1"/>
              <a:t>encapsula</a:t>
            </a:r>
            <a:r>
              <a:rPr lang="en-US" sz="2400" dirty="0"/>
              <a:t> </a:t>
            </a:r>
            <a:r>
              <a:rPr lang="en-US" sz="2400" dirty="0" err="1"/>
              <a:t>mucho</a:t>
            </a:r>
            <a:r>
              <a:rPr lang="en-US" sz="2400" dirty="0"/>
              <a:t> del </a:t>
            </a:r>
            <a:r>
              <a:rPr lang="en-US" sz="2400" dirty="0" err="1"/>
              <a:t>trabajo</a:t>
            </a:r>
            <a:r>
              <a:rPr lang="en-US" sz="2400" dirty="0"/>
              <a:t> </a:t>
            </a:r>
            <a:r>
              <a:rPr lang="en-US" sz="2400" dirty="0" err="1"/>
              <a:t>hecho</a:t>
            </a:r>
            <a:r>
              <a:rPr lang="en-US" sz="2400" dirty="0"/>
              <a:t> por las </a:t>
            </a:r>
            <a:r>
              <a:rPr lang="en-US" sz="2400" dirty="0" err="1"/>
              <a:t>clases</a:t>
            </a:r>
            <a:r>
              <a:rPr lang="en-US" sz="2400" dirty="0"/>
              <a:t> </a:t>
            </a:r>
            <a:r>
              <a:rPr lang="en-US" sz="2400" dirty="0" err="1"/>
              <a:t>anteriores</a:t>
            </a:r>
            <a:r>
              <a:rPr lang="en-US" sz="2400" dirty="0"/>
              <a:t>  </a:t>
            </a:r>
            <a:r>
              <a:rPr lang="en-US" sz="2400" dirty="0" err="1"/>
              <a:t>además</a:t>
            </a:r>
            <a:r>
              <a:rPr lang="en-US" sz="2400" dirty="0"/>
              <a:t> de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específicos</a:t>
            </a:r>
            <a:r>
              <a:rPr lang="en-US" sz="2400" dirty="0"/>
              <a:t> de </a:t>
            </a:r>
            <a:r>
              <a:rPr lang="en-US" sz="2400" dirty="0" err="1"/>
              <a:t>lectura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Originalmente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65D8A5-2126-4AEE-829A-CB4ACDE8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67" y="4857750"/>
            <a:ext cx="8089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7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E83A-A4F6-4E33-9CE7-4167C645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AD4E2-725B-416D-B45C-F96E5C3B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Con Scanner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Pero Scanner </a:t>
            </a:r>
            <a:r>
              <a:rPr lang="en-US" sz="2400" dirty="0" err="1"/>
              <a:t>cuenta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con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nextByte</a:t>
            </a:r>
            <a:r>
              <a:rPr lang="en-US" sz="2400" dirty="0"/>
              <a:t>, </a:t>
            </a:r>
            <a:r>
              <a:rPr lang="en-US" sz="2400" dirty="0" err="1"/>
              <a:t>nextInt</a:t>
            </a:r>
            <a:r>
              <a:rPr lang="en-US" sz="2400" dirty="0"/>
              <a:t>, </a:t>
            </a:r>
            <a:r>
              <a:rPr lang="en-US" sz="2400" dirty="0" err="1"/>
              <a:t>nextFloat</a:t>
            </a:r>
            <a:r>
              <a:rPr lang="en-US" sz="2400" dirty="0"/>
              <a:t>, </a:t>
            </a:r>
            <a:r>
              <a:rPr lang="en-US" sz="2400" dirty="0" err="1"/>
              <a:t>nextDouble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5E2906-8DCA-4920-AEB7-4140322B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68" y="3248025"/>
            <a:ext cx="7223263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6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3EA0C-0393-48B5-BE33-94349180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y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Archivos</a:t>
            </a:r>
            <a:endParaRPr lang="en-U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88B3FC5-D396-4255-A2FD-D282DCFD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22596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Scanner </a:t>
            </a:r>
            <a:r>
              <a:rPr lang="en-US" sz="2400" dirty="0" err="1"/>
              <a:t>también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recibir</a:t>
            </a:r>
            <a:r>
              <a:rPr lang="en-US" sz="2400" dirty="0"/>
              <a:t> un “file pointer”, y leer los </a:t>
            </a:r>
            <a:r>
              <a:rPr lang="en-US" sz="2400" dirty="0" err="1"/>
              <a:t>datos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Marcador de contenido 8">
            <a:extLst>
              <a:ext uri="{FF2B5EF4-FFF2-40B4-BE49-F238E27FC236}">
                <a16:creationId xmlns:a16="http://schemas.microsoft.com/office/drawing/2014/main" id="{B562B8C9-E783-462A-9BB4-4385A7C3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22" y="3921161"/>
            <a:ext cx="7107203" cy="6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DC664-A8C6-4085-88CB-0AD3252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BE75-8C32-48D1-95F8-2E0B2C77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https://docs.python.org/3.10/library/io.html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http://cidecame.uaeh.edu.mx/lcc/mapa/PROYECTO/libro26/tipos_de_sistemas_de_archivos.html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67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82FE2-914A-40A8-94F5-C30310E3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ECF17-ADBB-4420-B083-C842EF86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u="sng" dirty="0"/>
          </a:p>
          <a:p>
            <a:r>
              <a:rPr lang="en-US" sz="2400" b="0" u="none" strike="noStrike" baseline="0" dirty="0" err="1">
                <a:latin typeface="SyrmmkRsdpjyQhlcqmAdvOT46dcae81"/>
              </a:rPr>
              <a:t>Charatan</a:t>
            </a:r>
            <a:r>
              <a:rPr lang="en-US" sz="2400" b="0" u="none" strike="noStrike" baseline="0" dirty="0">
                <a:latin typeface="SyrmmkRsdpjyQhlcqmAdvOT46dcae81"/>
              </a:rPr>
              <a:t> &amp; </a:t>
            </a:r>
            <a:r>
              <a:rPr lang="en-US" sz="2400" b="0" u="none" strike="noStrike" baseline="0" dirty="0" err="1">
                <a:latin typeface="SyrmmkRsdpjyQhlcqmAdvOT46dcae81"/>
              </a:rPr>
              <a:t>Kans</a:t>
            </a:r>
            <a:r>
              <a:rPr lang="en-US" sz="2400" b="0" u="none" strike="noStrike" baseline="0" dirty="0">
                <a:latin typeface="SyrmmkRsdpjyQhlcqmAdvOT46dcae81"/>
              </a:rPr>
              <a:t> (2019). </a:t>
            </a:r>
            <a:r>
              <a:rPr lang="en-US" sz="2400" b="0" i="1" u="none" strike="noStrike" baseline="0" dirty="0">
                <a:latin typeface="SyrmmkRsdpjyQhlcqmAdvOT46dcae81"/>
              </a:rPr>
              <a:t>Java in Two </a:t>
            </a:r>
            <a:r>
              <a:rPr lang="en-US" sz="2400" b="0" i="1" strike="noStrike" baseline="0" dirty="0">
                <a:latin typeface="SyrmmkRsdpjyQhlcqmAdvOT46dcae81"/>
              </a:rPr>
              <a:t>Semesters</a:t>
            </a:r>
            <a:r>
              <a:rPr lang="en-US" sz="2400" b="0" i="0" strike="noStrike" baseline="0" dirty="0">
                <a:latin typeface="SyrmmkRsdpjyQhlcqmAdvOT46dcae81"/>
              </a:rPr>
              <a:t>, 4</a:t>
            </a:r>
            <a:r>
              <a:rPr lang="en-US" sz="2400" b="0" i="0" strike="noStrike" baseline="30000" dirty="0">
                <a:latin typeface="SyrmmkRsdpjyQhlcqmAdvOT46dcae81"/>
              </a:rPr>
              <a:t>th</a:t>
            </a:r>
            <a:r>
              <a:rPr lang="en-US" sz="2400" b="0" i="0" strike="noStrike" baseline="0" dirty="0">
                <a:latin typeface="SyrmmkRsdpjyQhlcqmAdvOT46dcae81"/>
              </a:rPr>
              <a:t> edition, Springer</a:t>
            </a:r>
          </a:p>
          <a:p>
            <a:endParaRPr lang="en-US" sz="2400" dirty="0">
              <a:latin typeface="SyrmmkRsdpjyQhlcqmAdvOT46dcae81"/>
            </a:endParaRPr>
          </a:p>
          <a:p>
            <a:r>
              <a:rPr lang="en-US" sz="2400" dirty="0">
                <a:latin typeface="SyrmmkRsdpjyQhlcqmAdvOT46dcae81"/>
              </a:rPr>
              <a:t>Farrell (2015). </a:t>
            </a:r>
            <a:r>
              <a:rPr lang="en-US" sz="2400" i="1" dirty="0">
                <a:latin typeface="SyrmmkRsdpjyQhlcqmAdvOT46dcae81"/>
              </a:rPr>
              <a:t>Programming Logic and Design</a:t>
            </a:r>
            <a:r>
              <a:rPr lang="en-US" sz="2400" dirty="0">
                <a:latin typeface="SyrmmkRsdpjyQhlcqmAdvOT46dcae81"/>
              </a:rPr>
              <a:t>, CENGAGE Learning.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73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68804-08E9-4A46-98CB-288D5362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</a:t>
            </a:r>
            <a:r>
              <a:rPr lang="en-US" dirty="0" err="1"/>
              <a:t>archivo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2983F-934D-469C-BE13-5ADC41964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3025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</a:t>
            </a:r>
            <a:r>
              <a:rPr lang="en-US" sz="2400" dirty="0"/>
              <a:t>: Es la </a:t>
            </a:r>
            <a:r>
              <a:rPr lang="en-US" sz="2400" dirty="0" err="1"/>
              <a:t>unidad</a:t>
            </a:r>
            <a:r>
              <a:rPr lang="en-US" sz="2400" dirty="0"/>
              <a:t> de </a:t>
            </a:r>
            <a:r>
              <a:rPr lang="en-US" sz="2400" dirty="0" err="1"/>
              <a:t>dato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pequeña</a:t>
            </a:r>
            <a:r>
              <a:rPr lang="en-US" sz="2400" dirty="0"/>
              <a:t> que es utilizable.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</a:t>
            </a:r>
            <a:r>
              <a:rPr lang="en-US" sz="2400" dirty="0"/>
              <a:t>. Son </a:t>
            </a:r>
            <a:r>
              <a:rPr lang="en-US" sz="2400" dirty="0" err="1"/>
              <a:t>formados</a:t>
            </a:r>
            <a:r>
              <a:rPr lang="en-US" sz="2400" dirty="0"/>
              <a:t> por un </a:t>
            </a:r>
            <a:r>
              <a:rPr lang="en-US" sz="2400" dirty="0" err="1"/>
              <a:t>grupo</a:t>
            </a:r>
            <a:r>
              <a:rPr lang="en-US" sz="2400" dirty="0"/>
              <a:t> de </a:t>
            </a:r>
            <a:r>
              <a:rPr lang="en-US" sz="2400" dirty="0" err="1"/>
              <a:t>caracteres</a:t>
            </a:r>
            <a:r>
              <a:rPr lang="en-US" sz="2400" dirty="0"/>
              <a:t> y </a:t>
            </a:r>
            <a:r>
              <a:rPr lang="en-US" sz="2400" dirty="0" err="1"/>
              <a:t>cada</a:t>
            </a:r>
            <a:r>
              <a:rPr lang="en-US" sz="2400" dirty="0"/>
              <a:t> uno </a:t>
            </a:r>
            <a:r>
              <a:rPr lang="en-US" sz="2400" dirty="0" err="1"/>
              <a:t>representa</a:t>
            </a:r>
            <a:r>
              <a:rPr lang="en-US" sz="2400" dirty="0"/>
              <a:t> una </a:t>
            </a:r>
            <a:r>
              <a:rPr lang="en-US" sz="2400" dirty="0" err="1"/>
              <a:t>pieza</a:t>
            </a:r>
            <a:r>
              <a:rPr lang="en-US" sz="2400" dirty="0"/>
              <a:t> de </a:t>
            </a:r>
            <a:r>
              <a:rPr lang="en-US" sz="2400" dirty="0" err="1"/>
              <a:t>información</a:t>
            </a:r>
            <a:r>
              <a:rPr lang="en-US" sz="2400" dirty="0"/>
              <a:t>.</a:t>
            </a:r>
          </a:p>
          <a:p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en-US" sz="2400" dirty="0"/>
              <a:t>. Son </a:t>
            </a:r>
            <a:r>
              <a:rPr lang="en-US" sz="2400" dirty="0" err="1"/>
              <a:t>formados</a:t>
            </a:r>
            <a:r>
              <a:rPr lang="en-US" sz="2400" dirty="0"/>
              <a:t> de </a:t>
            </a:r>
            <a:r>
              <a:rPr lang="en-US" sz="2400" dirty="0" err="1"/>
              <a:t>grupos</a:t>
            </a:r>
            <a:r>
              <a:rPr lang="en-US" sz="2400" dirty="0"/>
              <a:t> de </a:t>
            </a:r>
            <a:r>
              <a:rPr lang="en-US" sz="2400" dirty="0" err="1"/>
              <a:t>campos</a:t>
            </a:r>
            <a:r>
              <a:rPr lang="en-US" sz="2400" dirty="0"/>
              <a:t> </a:t>
            </a:r>
            <a:r>
              <a:rPr lang="en-US" sz="2400" dirty="0" err="1"/>
              <a:t>relacionados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</a:t>
            </a:r>
            <a:r>
              <a:rPr lang="en-US" sz="2400" dirty="0"/>
              <a:t>. Son </a:t>
            </a:r>
            <a:r>
              <a:rPr lang="en-US" sz="2400" dirty="0" err="1"/>
              <a:t>compuestos</a:t>
            </a:r>
            <a:r>
              <a:rPr lang="en-US" sz="2400" dirty="0"/>
              <a:t> de </a:t>
            </a:r>
            <a:r>
              <a:rPr lang="en-US" sz="2400" dirty="0" err="1"/>
              <a:t>registros</a:t>
            </a:r>
            <a:r>
              <a:rPr lang="en-US" sz="2400" dirty="0"/>
              <a:t> </a:t>
            </a:r>
            <a:r>
              <a:rPr lang="en-US" sz="2400" dirty="0" err="1"/>
              <a:t>asociados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1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1544F-69DD-4B9D-B2B2-4FC93D12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3778D-E50C-473F-9EDB-194EE134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976" y="2384424"/>
            <a:ext cx="10414373" cy="44069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</a:t>
            </a:r>
            <a:r>
              <a:rPr lang="en-US" sz="2400" dirty="0"/>
              <a:t>. El </a:t>
            </a:r>
            <a:r>
              <a:rPr lang="en-US" sz="2400" dirty="0" err="1"/>
              <a:t>proceso</a:t>
            </a:r>
            <a:r>
              <a:rPr lang="en-US" sz="2400" dirty="0"/>
              <a:t> de </a:t>
            </a:r>
            <a:r>
              <a:rPr lang="en-US" sz="2400" dirty="0" err="1"/>
              <a:t>salida</a:t>
            </a:r>
            <a:r>
              <a:rPr lang="en-US" sz="2400" dirty="0"/>
              <a:t>, que </a:t>
            </a:r>
            <a:r>
              <a:rPr lang="en-US" sz="2400" dirty="0" err="1"/>
              <a:t>consiste</a:t>
            </a:r>
            <a:r>
              <a:rPr lang="en-US" sz="2400" dirty="0"/>
              <a:t> de </a:t>
            </a:r>
            <a:r>
              <a:rPr lang="en-US" sz="2400" dirty="0" err="1"/>
              <a:t>transferir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</a:t>
            </a:r>
            <a:r>
              <a:rPr lang="en-US" sz="2400" dirty="0" err="1"/>
              <a:t>menoria</a:t>
            </a:r>
            <a:r>
              <a:rPr lang="en-US" sz="2400" dirty="0"/>
              <a:t>  al </a:t>
            </a:r>
            <a:r>
              <a:rPr lang="en-US" sz="2400" dirty="0" err="1"/>
              <a:t>archivo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</a:t>
            </a:r>
            <a:r>
              <a:rPr lang="en-US" sz="2400" dirty="0"/>
              <a:t>. El </a:t>
            </a:r>
            <a:r>
              <a:rPr lang="en-US" sz="2400" dirty="0" err="1"/>
              <a:t>proceso</a:t>
            </a:r>
            <a:r>
              <a:rPr lang="en-US" sz="2400" dirty="0"/>
              <a:t> de entrada, que </a:t>
            </a:r>
            <a:r>
              <a:rPr lang="en-US" sz="2400" dirty="0" err="1"/>
              <a:t>transfere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del archive a la </a:t>
            </a:r>
            <a:r>
              <a:rPr lang="en-US" sz="2400" dirty="0" err="1"/>
              <a:t>memoria</a:t>
            </a:r>
            <a:r>
              <a:rPr lang="en-US" sz="2400" dirty="0"/>
              <a:t> . </a:t>
            </a:r>
          </a:p>
          <a:p>
            <a:endParaRPr lang="en-US" sz="2400" dirty="0"/>
          </a:p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stream</a:t>
            </a:r>
            <a:r>
              <a:rPr lang="en-US" sz="2400" dirty="0"/>
              <a:t>. </a:t>
            </a:r>
            <a:r>
              <a:rPr lang="es-ES" sz="2400" dirty="0"/>
              <a:t>Flujos (</a:t>
            </a:r>
            <a:r>
              <a:rPr lang="es-ES" sz="2400" dirty="0" err="1"/>
              <a:t>conección</a:t>
            </a:r>
            <a:r>
              <a:rPr lang="es-ES" sz="2400" dirty="0"/>
              <a:t>) de entrada o salida que manejan la comunicación entre la memoria principal y un archivo sobre un disco.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70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7AABC-C260-4CEA-A9B2-6A4F91B1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Codificaciones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5516D-15F2-4E6F-B703-A33B6EF6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Las dos </a:t>
            </a:r>
            <a:r>
              <a:rPr lang="en-US" sz="2400" dirty="0" err="1"/>
              <a:t>codificaciones</a:t>
            </a:r>
            <a:r>
              <a:rPr lang="en-US" sz="2400" dirty="0"/>
              <a:t> </a:t>
            </a:r>
            <a:r>
              <a:rPr lang="en-US" sz="2400" dirty="0" err="1"/>
              <a:t>básicas</a:t>
            </a:r>
            <a:r>
              <a:rPr lang="en-US" sz="2400" dirty="0"/>
              <a:t> son: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Texto</a:t>
            </a:r>
            <a:r>
              <a:rPr lang="en-US" sz="2400" dirty="0"/>
              <a:t>.-  ASCII, UNICODE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err="1"/>
              <a:t>Ejemplo</a:t>
            </a:r>
            <a:r>
              <a:rPr lang="en-US" sz="2200" dirty="0"/>
              <a:t>: 123 -&gt; ‘1’’2’’3’</a:t>
            </a:r>
          </a:p>
          <a:p>
            <a:r>
              <a:rPr lang="en-US" sz="2400" dirty="0" err="1"/>
              <a:t>Bynario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err="1"/>
              <a:t>Ejemplo</a:t>
            </a:r>
            <a:r>
              <a:rPr lang="en-US" sz="2200" dirty="0"/>
              <a:t>: 123 -&gt;1111011		</a:t>
            </a:r>
          </a:p>
          <a:p>
            <a:pPr marL="0" indent="0">
              <a:buNone/>
            </a:pPr>
            <a:r>
              <a:rPr lang="en-US" sz="2400" dirty="0" err="1"/>
              <a:t>Otras</a:t>
            </a:r>
            <a:r>
              <a:rPr lang="en-US" sz="2400" dirty="0"/>
              <a:t>: </a:t>
            </a:r>
            <a:r>
              <a:rPr lang="en-US" sz="2400" dirty="0" err="1"/>
              <a:t>Objetos</a:t>
            </a:r>
            <a:r>
              <a:rPr lang="en-US" sz="2400" dirty="0"/>
              <a:t> (java) y Raw (Python)</a:t>
            </a:r>
          </a:p>
        </p:txBody>
      </p:sp>
    </p:spTree>
    <p:extLst>
      <p:ext uri="{BB962C8B-B14F-4D97-AF65-F5344CB8AC3E}">
        <p14:creationId xmlns:p14="http://schemas.microsoft.com/office/powerpoint/2010/main" val="28172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28839-95FB-4922-94DD-8E64E51F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E488B-FA3C-40CE-8690-D944A85B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Serial</a:t>
            </a:r>
          </a:p>
          <a:p>
            <a:pPr marL="457200" lvl="1" indent="0">
              <a:buNone/>
            </a:pPr>
            <a:r>
              <a:rPr lang="en-US" sz="2400" dirty="0" err="1"/>
              <a:t>Cada</a:t>
            </a:r>
            <a:r>
              <a:rPr lang="en-US" sz="2400" dirty="0"/>
              <a:t> item de </a:t>
            </a:r>
            <a:r>
              <a:rPr lang="en-US" sz="2400" dirty="0" err="1"/>
              <a:t>dato</a:t>
            </a:r>
            <a:r>
              <a:rPr lang="en-US" sz="2400" dirty="0"/>
              <a:t> es </a:t>
            </a:r>
            <a:r>
              <a:rPr lang="en-US" sz="2400" dirty="0" err="1"/>
              <a:t>leído</a:t>
            </a:r>
            <a:r>
              <a:rPr lang="en-US" sz="2400" dirty="0"/>
              <a:t> (o </a:t>
            </a:r>
            <a:r>
              <a:rPr lang="en-US" sz="2400" dirty="0" err="1"/>
              <a:t>escrito</a:t>
            </a:r>
            <a:r>
              <a:rPr lang="en-US" sz="2400" dirty="0"/>
              <a:t>)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turno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Aleatorio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Con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esquema</a:t>
            </a:r>
            <a:r>
              <a:rPr lang="en-US" sz="2400" dirty="0"/>
              <a:t>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directamente</a:t>
            </a:r>
            <a:r>
              <a:rPr lang="en-US" sz="2400" dirty="0"/>
              <a:t> al </a:t>
            </a:r>
            <a:r>
              <a:rPr lang="en-US" sz="2400" dirty="0" err="1"/>
              <a:t>registro</a:t>
            </a:r>
            <a:r>
              <a:rPr lang="en-US" sz="2400" dirty="0"/>
              <a:t> que se </a:t>
            </a:r>
            <a:r>
              <a:rPr lang="en-US" sz="2400" dirty="0" err="1"/>
              <a:t>desea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42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3ECFE-59EE-4871-B8AE-9F3BFEA6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</a:t>
            </a:r>
            <a:r>
              <a:rPr lang="en-US" dirty="0" err="1"/>
              <a:t>Predefinidos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7C5E8-9B49-45B8-8EBE-2012861C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036921" cy="3587750"/>
          </a:xfrm>
        </p:spPr>
        <p:txBody>
          <a:bodyPr>
            <a:normAutofit/>
          </a:bodyPr>
          <a:lstStyle/>
          <a:p>
            <a:r>
              <a:rPr lang="es-ES" sz="2400" dirty="0"/>
              <a:t>Es necesario que se establezca un canal de comunicación entre el dispositivo y la memoria de la computadora. Tal canal se denomina</a:t>
            </a:r>
            <a:r>
              <a:rPr lang="en-US" sz="2400" dirty="0"/>
              <a:t> </a:t>
            </a:r>
            <a:r>
              <a:rPr lang="en-US" sz="2400" b="1" dirty="0"/>
              <a:t>stream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standard input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stream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</a:t>
            </a:r>
            <a:r>
              <a:rPr lang="es-ES" sz="2400" dirty="0">
                <a:latin typeface="+mj-lt"/>
              </a:rPr>
              <a:t>- Teclado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0" u="none" strike="noStrike" baseline="0" dirty="0">
                <a:latin typeface="+mj-lt"/>
              </a:rPr>
              <a:t>standard </a:t>
            </a:r>
            <a:r>
              <a:rPr lang="en-US" sz="2400" dirty="0">
                <a:latin typeface="+mj-lt"/>
              </a:rPr>
              <a:t>out</a:t>
            </a:r>
            <a:r>
              <a:rPr lang="en-US" sz="2400" i="0" u="none" strike="noStrike" baseline="0" dirty="0">
                <a:latin typeface="+mj-lt"/>
              </a:rPr>
              <a:t>put stream  - </a:t>
            </a:r>
            <a:r>
              <a:rPr lang="en-US" sz="2400" i="0" u="none" strike="noStrike" baseline="0" dirty="0" err="1">
                <a:latin typeface="+mj-lt"/>
              </a:rPr>
              <a:t>pantalla</a:t>
            </a:r>
            <a:endParaRPr lang="en-US" sz="2400" i="0" u="none" strike="noStrike" baseline="0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</a:rPr>
              <a:t>*standard error </a:t>
            </a:r>
            <a:r>
              <a:rPr lang="es-ES" sz="2400" dirty="0" err="1">
                <a:latin typeface="+mj-lt"/>
              </a:rPr>
              <a:t>stream</a:t>
            </a:r>
            <a:r>
              <a:rPr lang="es-ES" sz="2400" dirty="0">
                <a:latin typeface="+mj-lt"/>
              </a:rPr>
              <a:t>   - pantalla</a:t>
            </a:r>
          </a:p>
        </p:txBody>
      </p:sp>
    </p:spTree>
    <p:extLst>
      <p:ext uri="{BB962C8B-B14F-4D97-AF65-F5344CB8AC3E}">
        <p14:creationId xmlns:p14="http://schemas.microsoft.com/office/powerpoint/2010/main" val="98791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3ECFE-59EE-4871-B8AE-9F3BFEA6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</a:t>
            </a:r>
            <a:r>
              <a:rPr lang="en-US" dirty="0" err="1"/>
              <a:t>Predefinidos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19EE6E9-296C-4585-988F-DA7CE503A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588450"/>
              </p:ext>
            </p:extLst>
          </p:nvPr>
        </p:nvGraphicFramePr>
        <p:xfrm>
          <a:off x="1683544" y="2828925"/>
          <a:ext cx="88249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3623303835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3528606592"/>
                    </a:ext>
                  </a:extLst>
                </a:gridCol>
              </a:tblGrid>
              <a:tr h="2597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6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s-ES" sz="2400" b="0" dirty="0"/>
                    </a:p>
                    <a:p>
                      <a:pPr lvl="1"/>
                      <a:r>
                        <a:rPr lang="es-ES" sz="2400" b="0" dirty="0"/>
                        <a:t>System.in</a:t>
                      </a:r>
                    </a:p>
                    <a:p>
                      <a:pPr lvl="1"/>
                      <a:r>
                        <a:rPr lang="es-ES" sz="2400" b="0" dirty="0" err="1"/>
                        <a:t>System.out</a:t>
                      </a:r>
                      <a:endParaRPr lang="es-ES" sz="2400" b="0" dirty="0"/>
                    </a:p>
                    <a:p>
                      <a:pPr lvl="1"/>
                      <a:r>
                        <a:rPr lang="es-ES" sz="2400" b="0" dirty="0" err="1"/>
                        <a:t>System.err</a:t>
                      </a:r>
                      <a:endParaRPr lang="es-ES" sz="24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s-ES" sz="2400" b="0" dirty="0"/>
                    </a:p>
                    <a:p>
                      <a:pPr lvl="1"/>
                      <a:r>
                        <a:rPr lang="es-ES" sz="2400" b="0" dirty="0"/>
                        <a:t>Input()</a:t>
                      </a:r>
                    </a:p>
                    <a:p>
                      <a:pPr lvl="1"/>
                      <a:endParaRPr lang="es-ES" sz="2400" b="0" dirty="0"/>
                    </a:p>
                    <a:p>
                      <a:pPr lvl="1"/>
                      <a:r>
                        <a:rPr lang="es-ES" sz="2400" b="0" dirty="0" err="1"/>
                        <a:t>print</a:t>
                      </a:r>
                      <a:r>
                        <a:rPr lang="es-ES" sz="2400" b="0" dirty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4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3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3ECFE-59EE-4871-B8AE-9F3BFEA6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(</a:t>
            </a:r>
            <a:r>
              <a:rPr lang="en-US" dirty="0" err="1"/>
              <a:t>Flujos</a:t>
            </a:r>
            <a:r>
              <a:rPr lang="en-US" dirty="0"/>
              <a:t>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5EE1FBB-1F50-4AAE-9A54-99DA87F0C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850070"/>
              </p:ext>
            </p:extLst>
          </p:nvPr>
        </p:nvGraphicFramePr>
        <p:xfrm>
          <a:off x="1154954" y="2632075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86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3ECFE-59EE-4871-B8AE-9F3BFEA6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(</a:t>
            </a:r>
            <a:r>
              <a:rPr lang="en-US" dirty="0" err="1"/>
              <a:t>Flujos</a:t>
            </a:r>
            <a:r>
              <a:rPr lang="en-US" dirty="0"/>
              <a:t>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5EE1FBB-1F50-4AAE-9A54-99DA87F0C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555775"/>
              </p:ext>
            </p:extLst>
          </p:nvPr>
        </p:nvGraphicFramePr>
        <p:xfrm>
          <a:off x="762000" y="2238374"/>
          <a:ext cx="10448925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789B7D6-56F1-474B-B81F-6095BB221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689039"/>
              </p:ext>
            </p:extLst>
          </p:nvPr>
        </p:nvGraphicFramePr>
        <p:xfrm>
          <a:off x="244475" y="1647825"/>
          <a:ext cx="9740900" cy="521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5750886-CA71-4082-9506-F97AC7F03741}"/>
              </a:ext>
            </a:extLst>
          </p:cNvPr>
          <p:cNvSpPr txBox="1"/>
          <p:nvPr/>
        </p:nvSpPr>
        <p:spPr>
          <a:xfrm>
            <a:off x="7067551" y="5572125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Maneja</a:t>
            </a:r>
            <a:r>
              <a:rPr lang="en-US" dirty="0"/>
              <a:t> Strings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BF3639-1860-4F8C-B5BF-8152D120FC85}"/>
              </a:ext>
            </a:extLst>
          </p:cNvPr>
          <p:cNvSpPr txBox="1"/>
          <p:nvPr/>
        </p:nvSpPr>
        <p:spPr>
          <a:xfrm>
            <a:off x="7067551" y="2934381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Maneja</a:t>
            </a:r>
            <a:r>
              <a:rPr lang="en-US" dirty="0"/>
              <a:t> </a:t>
            </a:r>
            <a:r>
              <a:rPr lang="en-US" dirty="0" err="1"/>
              <a:t>Caracteres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4A338C-63CC-4B8D-A14E-8EF66136AF63}"/>
              </a:ext>
            </a:extLst>
          </p:cNvPr>
          <p:cNvSpPr/>
          <p:nvPr/>
        </p:nvSpPr>
        <p:spPr>
          <a:xfrm>
            <a:off x="5295900" y="4081461"/>
            <a:ext cx="2619376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FileReader</a:t>
            </a:r>
            <a:endParaRPr lang="en-US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2970FC8C-9F39-4894-BBFA-FD52B588F8BD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712150" y="3831086"/>
            <a:ext cx="834124" cy="3333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7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850</TotalTime>
  <Words>431</Words>
  <Application>Microsoft Office PowerPoint</Application>
  <PresentationFormat>Panorámica</PresentationFormat>
  <Paragraphs>84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Courier New</vt:lpstr>
      <vt:lpstr>SyrmmkRsdpjyQhlcqmAdvOT46dcae81</vt:lpstr>
      <vt:lpstr>Wingdings</vt:lpstr>
      <vt:lpstr>Wingdings 3</vt:lpstr>
      <vt:lpstr>Sala de reuniones Ion</vt:lpstr>
      <vt:lpstr>Archivos </vt:lpstr>
      <vt:lpstr>¿Qué es un archivo?</vt:lpstr>
      <vt:lpstr>Manejo de Archivos. </vt:lpstr>
      <vt:lpstr>Codificaciones</vt:lpstr>
      <vt:lpstr>Acceso</vt:lpstr>
      <vt:lpstr>Streams Predefinidos</vt:lpstr>
      <vt:lpstr>Streams Predefinidos</vt:lpstr>
      <vt:lpstr>Stream (Flujos)</vt:lpstr>
      <vt:lpstr>Stream (Flujos)</vt:lpstr>
      <vt:lpstr>Stream Scanner</vt:lpstr>
      <vt:lpstr>Scanner</vt:lpstr>
      <vt:lpstr>Scanner y Manejo de Archivos</vt:lpstr>
      <vt:lpstr>Enlaces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</dc:title>
  <dc:creator>ROBERTO MENDEZ MENDEZ</dc:creator>
  <cp:lastModifiedBy>ROBERTO MENDEZ MENDEZ</cp:lastModifiedBy>
  <cp:revision>26</cp:revision>
  <dcterms:created xsi:type="dcterms:W3CDTF">2021-10-25T03:28:10Z</dcterms:created>
  <dcterms:modified xsi:type="dcterms:W3CDTF">2022-01-07T23:53:03Z</dcterms:modified>
</cp:coreProperties>
</file>