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71ED9-A03D-4187-B7C5-240D9F4DF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De Clases y otros cuentos 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19D1D3-232B-4F58-9982-525625713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s-MX" dirty="0" err="1"/>
              <a:t>Profs</a:t>
            </a:r>
            <a:r>
              <a:rPr lang="es-MX" dirty="0"/>
              <a:t>. Roberto y Jorge</a:t>
            </a:r>
          </a:p>
          <a:p>
            <a:pPr algn="r"/>
            <a:endParaRPr lang="es-MX" dirty="0"/>
          </a:p>
          <a:p>
            <a:pPr algn="r"/>
            <a:r>
              <a:rPr lang="es-MX" dirty="0"/>
              <a:t>Actualizado: 7 Enero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7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7EC5-B437-4DAD-9182-01A31AD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A1010-A199-48DD-AEDE-5F4B25E2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1905000"/>
            <a:ext cx="8915400" cy="3777622"/>
          </a:xfrm>
        </p:spPr>
        <p:txBody>
          <a:bodyPr/>
          <a:lstStyle/>
          <a:p>
            <a:endParaRPr lang="es-MX" dirty="0"/>
          </a:p>
          <a:p>
            <a:r>
              <a:rPr lang="en-US" sz="3600" dirty="0" err="1"/>
              <a:t>Entenderemos</a:t>
            </a:r>
            <a:r>
              <a:rPr lang="en-US" sz="3600" dirty="0"/>
              <a:t> por una </a:t>
            </a:r>
            <a:r>
              <a:rPr lang="en-US" sz="3600" dirty="0" err="1"/>
              <a:t>clase</a:t>
            </a:r>
            <a:r>
              <a:rPr lang="en-US" sz="3600" dirty="0"/>
              <a:t>:</a:t>
            </a:r>
          </a:p>
          <a:p>
            <a:pPr marL="0" indent="0">
              <a:buNone/>
            </a:pPr>
            <a:r>
              <a:rPr lang="en-US" sz="3600" dirty="0"/>
              <a:t>      </a:t>
            </a:r>
          </a:p>
          <a:p>
            <a:pPr marL="0" indent="0">
              <a:buNone/>
            </a:pPr>
            <a:r>
              <a:rPr lang="en-US" sz="3600" dirty="0"/>
              <a:t>     Un </a:t>
            </a:r>
            <a:r>
              <a:rPr lang="en-US" sz="3600" dirty="0" err="1"/>
              <a:t>grupo</a:t>
            </a:r>
            <a:r>
              <a:rPr lang="en-US" sz="3600" dirty="0"/>
              <a:t> o </a:t>
            </a:r>
            <a:r>
              <a:rPr lang="en-US" sz="3600" dirty="0" err="1"/>
              <a:t>colección</a:t>
            </a:r>
            <a:r>
              <a:rPr lang="en-US" sz="3600" dirty="0"/>
              <a:t> de </a:t>
            </a:r>
            <a:r>
              <a:rPr lang="en-US" sz="3600" dirty="0" err="1"/>
              <a:t>objetos</a:t>
            </a:r>
            <a:r>
              <a:rPr lang="en-US" sz="3600" dirty="0"/>
              <a:t> 			  con </a:t>
            </a:r>
            <a:r>
              <a:rPr lang="en-US" sz="3600" dirty="0" err="1"/>
              <a:t>propiedades</a:t>
            </a:r>
            <a:r>
              <a:rPr lang="en-US" sz="3600" dirty="0"/>
              <a:t> </a:t>
            </a:r>
            <a:r>
              <a:rPr lang="en-US" sz="3600" dirty="0" err="1"/>
              <a:t>comunes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79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7EC5-B437-4DAD-9182-01A31AD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Clase abstracta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A1010-A199-48DD-AEDE-5F4B25E2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1905000"/>
            <a:ext cx="8915400" cy="3777622"/>
          </a:xfrm>
        </p:spPr>
        <p:txBody>
          <a:bodyPr>
            <a:normAutofit/>
          </a:bodyPr>
          <a:lstStyle/>
          <a:p>
            <a:r>
              <a:rPr lang="es-MX" sz="3200" dirty="0"/>
              <a:t>Clase de la cual no se pueden crear objetos (instancias)</a:t>
            </a:r>
          </a:p>
          <a:p>
            <a:endParaRPr lang="es-MX" sz="3200" dirty="0"/>
          </a:p>
          <a:p>
            <a:r>
              <a:rPr lang="es-MX" sz="3200" dirty="0"/>
              <a:t>Sirve como base para construir otras  clases</a:t>
            </a:r>
          </a:p>
        </p:txBody>
      </p:sp>
    </p:spTree>
    <p:extLst>
      <p:ext uri="{BB962C8B-B14F-4D97-AF65-F5344CB8AC3E}">
        <p14:creationId xmlns:p14="http://schemas.microsoft.com/office/powerpoint/2010/main" val="168202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7EC5-B437-4DAD-9182-01A31AD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Super Clase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A1010-A199-48DD-AEDE-5F4B25E2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1905000"/>
            <a:ext cx="8915400" cy="3777622"/>
          </a:xfrm>
        </p:spPr>
        <p:txBody>
          <a:bodyPr>
            <a:normAutofit/>
          </a:bodyPr>
          <a:lstStyle/>
          <a:p>
            <a:r>
              <a:rPr lang="es-MX" sz="3200" dirty="0"/>
              <a:t>Clase que sirve como base de otra(s), es decir, otras heredan sus características. </a:t>
            </a:r>
          </a:p>
          <a:p>
            <a:endParaRPr lang="es-MX" sz="3200" dirty="0"/>
          </a:p>
          <a:p>
            <a:r>
              <a:rPr lang="es-MX" sz="3200" dirty="0"/>
              <a:t>La clase que la usa como base debe usar la palabra reservada  </a:t>
            </a:r>
            <a:r>
              <a:rPr lang="es-MX" sz="3200" i="1" dirty="0" err="1"/>
              <a:t>extends</a:t>
            </a:r>
            <a:endParaRPr lang="es-MX" sz="3200" i="1" dirty="0"/>
          </a:p>
        </p:txBody>
      </p:sp>
    </p:spTree>
    <p:extLst>
      <p:ext uri="{BB962C8B-B14F-4D97-AF65-F5344CB8AC3E}">
        <p14:creationId xmlns:p14="http://schemas.microsoft.com/office/powerpoint/2010/main" val="388687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7EC5-B437-4DAD-9182-01A31AD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Interface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A1010-A199-48DD-AEDE-5F4B25E2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285" y="1905000"/>
            <a:ext cx="8915400" cy="3777622"/>
          </a:xfrm>
        </p:spPr>
        <p:txBody>
          <a:bodyPr>
            <a:normAutofit/>
          </a:bodyPr>
          <a:lstStyle/>
          <a:p>
            <a:r>
              <a:rPr lang="es-MX" sz="3200" dirty="0"/>
              <a:t>Sus métodos son abstractos</a:t>
            </a:r>
          </a:p>
          <a:p>
            <a:endParaRPr lang="es-MX" sz="3200" dirty="0"/>
          </a:p>
          <a:p>
            <a:r>
              <a:rPr lang="es-MX" sz="3200" dirty="0"/>
              <a:t>En vez de </a:t>
            </a:r>
            <a:r>
              <a:rPr lang="es-MX" sz="3200" i="1" dirty="0" err="1"/>
              <a:t>class</a:t>
            </a:r>
            <a:r>
              <a:rPr lang="es-MX" sz="3200" dirty="0"/>
              <a:t> usa la palabra </a:t>
            </a:r>
            <a:r>
              <a:rPr lang="es-MX" sz="3200" i="1" dirty="0"/>
              <a:t>interface</a:t>
            </a:r>
          </a:p>
          <a:p>
            <a:endParaRPr lang="es-MX" sz="3200" i="1" dirty="0"/>
          </a:p>
          <a:p>
            <a:r>
              <a:rPr lang="es-MX" sz="3200" dirty="0"/>
              <a:t>Declara encabezados de métodos pero no instrucciones dentro de estos</a:t>
            </a:r>
          </a:p>
          <a:p>
            <a:endParaRPr lang="es-MX" sz="3200" i="1" dirty="0"/>
          </a:p>
          <a:p>
            <a:endParaRPr lang="es-MX" sz="3200" i="1" dirty="0"/>
          </a:p>
        </p:txBody>
      </p:sp>
    </p:spTree>
    <p:extLst>
      <p:ext uri="{BB962C8B-B14F-4D97-AF65-F5344CB8AC3E}">
        <p14:creationId xmlns:p14="http://schemas.microsoft.com/office/powerpoint/2010/main" val="15499053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66</TotalTime>
  <Words>113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De Clases y otros cuentos </vt:lpstr>
      <vt:lpstr>Clase</vt:lpstr>
      <vt:lpstr>Clase abstracta</vt:lpstr>
      <vt:lpstr>Super Clase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Clases y otros cuentos </dc:title>
  <dc:creator>ROBERTO MENDEZ MENDEZ</dc:creator>
  <cp:lastModifiedBy>ROBERTO MENDEZ MENDEZ</cp:lastModifiedBy>
  <cp:revision>2</cp:revision>
  <dcterms:created xsi:type="dcterms:W3CDTF">2021-11-03T12:45:44Z</dcterms:created>
  <dcterms:modified xsi:type="dcterms:W3CDTF">2022-01-07T23:47:46Z</dcterms:modified>
</cp:coreProperties>
</file>