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err="1"/>
              <a:t>Tipos</a:t>
            </a:r>
            <a:r>
              <a:rPr lang="en-US" sz="7200" dirty="0"/>
              <a:t> de </a:t>
            </a:r>
            <a:r>
              <a:rPr lang="en-US" sz="7200" dirty="0" err="1"/>
              <a:t>Datos</a:t>
            </a:r>
            <a:r>
              <a:rPr lang="en-US" sz="7200" dirty="0"/>
              <a:t> </a:t>
            </a:r>
            <a:r>
              <a:rPr lang="en-US" sz="7200" dirty="0" err="1"/>
              <a:t>Básicos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Robert Méndez y Jorge </a:t>
            </a:r>
            <a:r>
              <a:rPr lang="en-US" sz="2800" dirty="0" err="1"/>
              <a:t>Macías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4089-B6E2-40E1-9C97-397D6338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862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s-ES" sz="3600" b="0" i="0" u="none" strike="noStrike" baseline="0" dirty="0">
              <a:latin typeface="DilleniaUPC" panose="020B0502040204020203" pitchFamily="18" charset="-34"/>
              <a:cs typeface="DilleniaUPC" panose="020B0502040204020203" pitchFamily="18" charset="-34"/>
            </a:endParaRPr>
          </a:p>
          <a:p>
            <a:pPr marL="36900" indent="0" algn="ctr">
              <a:buNone/>
            </a:pP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Paradigmas son </a:t>
            </a:r>
            <a:r>
              <a:rPr lang="es-ES" sz="4800" b="0" i="0" u="none" strike="noStrike" baseline="0" dirty="0" err="1">
                <a:latin typeface="DilleniaUPC" panose="020B0502040204020203" pitchFamily="18" charset="-34"/>
                <a:cs typeface="DilleniaUPC" panose="020B0502040204020203" pitchFamily="18" charset="-34"/>
              </a:rPr>
              <a:t>clados</a:t>
            </a:r>
            <a:r>
              <a:rPr lang="es-ES" sz="4800" b="0" i="0" u="none" strike="noStrike" baseline="0" dirty="0">
                <a:latin typeface="DilleniaUPC" panose="020B0502040204020203" pitchFamily="18" charset="-34"/>
                <a:cs typeface="DilleniaUPC" panose="020B0502040204020203" pitchFamily="18" charset="-34"/>
              </a:rPr>
              <a:t>. Tipos son genes.</a:t>
            </a:r>
          </a:p>
          <a:p>
            <a:pPr marL="36900" indent="0" algn="r">
              <a:buNone/>
            </a:pPr>
            <a:r>
              <a:rPr lang="en-US" sz="3600" dirty="0">
                <a:latin typeface="DilleniaUPC" panose="020B0502040204020203" pitchFamily="18" charset="-34"/>
                <a:cs typeface="DilleniaUPC" panose="020B0502040204020203" pitchFamily="18" charset="-34"/>
              </a:rPr>
              <a:t>Robert harper</a:t>
            </a:r>
          </a:p>
        </p:txBody>
      </p:sp>
    </p:spTree>
    <p:extLst>
      <p:ext uri="{BB962C8B-B14F-4D97-AF65-F5344CB8AC3E}">
        <p14:creationId xmlns:p14="http://schemas.microsoft.com/office/powerpoint/2010/main" val="31141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9FC-4DC3-416A-BA18-336ACCD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94E3-D09F-413A-A167-86635E5A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 algn="l">
              <a:buNone/>
            </a:pPr>
            <a:r>
              <a:rPr lang="es-ES" sz="3600" b="0" i="0" u="none" strike="noStrike" baseline="0" dirty="0">
                <a:latin typeface="+mj-lt"/>
              </a:rPr>
              <a:t>Un sistema de tipos es una abstracci</a:t>
            </a:r>
            <a:r>
              <a:rPr lang="es-ES" sz="3600" dirty="0">
                <a:latin typeface="+mj-lt"/>
              </a:rPr>
              <a:t>ó</a:t>
            </a:r>
            <a:r>
              <a:rPr lang="es-ES" sz="3600" b="0" i="0" u="none" strike="noStrike" baseline="0" dirty="0">
                <a:latin typeface="+mj-lt"/>
              </a:rPr>
              <a:t>n que categoriza los valores que pueden aparecer durante la ejecución, etiquet</a:t>
            </a:r>
            <a:r>
              <a:rPr lang="es-ES" sz="3600" dirty="0">
                <a:latin typeface="+mj-lt"/>
              </a:rPr>
              <a:t>á</a:t>
            </a:r>
            <a:r>
              <a:rPr lang="es-ES" sz="3600" b="0" i="0" u="none" strike="noStrike" baseline="0" dirty="0">
                <a:latin typeface="+mj-lt"/>
              </a:rPr>
              <a:t>ndolos con el as</a:t>
            </a:r>
            <a:r>
              <a:rPr lang="es-ES" sz="3600" dirty="0">
                <a:latin typeface="+mj-lt"/>
              </a:rPr>
              <a:t>í</a:t>
            </a:r>
            <a:r>
              <a:rPr lang="es-ES" sz="3600" b="0" i="0" u="none" strike="noStrike" baseline="0" dirty="0">
                <a:latin typeface="+mj-lt"/>
              </a:rPr>
              <a:t> llamado ’tipo’.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8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B6D1-66AE-4391-AABB-C5C7041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para Java, C, y C++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4F1-DAF9-4140-9BE2-1AFE9704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04" y="1866900"/>
            <a:ext cx="9446951" cy="4606080"/>
          </a:xfrm>
        </p:spPr>
      </p:pic>
    </p:spTree>
    <p:extLst>
      <p:ext uri="{BB962C8B-B14F-4D97-AF65-F5344CB8AC3E}">
        <p14:creationId xmlns:p14="http://schemas.microsoft.com/office/powerpoint/2010/main" val="278560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{894CF479-226E-4EF8-860F-489F95B8C19B}tf12214701_win32</Template>
  <TotalTime>23</TotalTime>
  <Words>54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DilleniaUPC</vt:lpstr>
      <vt:lpstr>Goudy Old Style</vt:lpstr>
      <vt:lpstr>Wingdings 2</vt:lpstr>
      <vt:lpstr>SlateVTI</vt:lpstr>
      <vt:lpstr>Tipos de Datos Básicos</vt:lpstr>
      <vt:lpstr>Presentación de PowerPoint</vt:lpstr>
      <vt:lpstr>Tipos</vt:lpstr>
      <vt:lpstr>Tipos para Java, C, y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Básicos</dc:title>
  <dc:creator>ROBERTO MENDEZ MENDEZ</dc:creator>
  <cp:lastModifiedBy>ROBERTO MENDEZ MENDEZ</cp:lastModifiedBy>
  <cp:revision>2</cp:revision>
  <dcterms:created xsi:type="dcterms:W3CDTF">2021-09-27T12:29:44Z</dcterms:created>
  <dcterms:modified xsi:type="dcterms:W3CDTF">2022-01-08T13:39:10Z</dcterms:modified>
</cp:coreProperties>
</file>