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enda.fciencias.unam.mx/es/" TargetMode="External"/><Relationship Id="rId2" Type="http://schemas.openxmlformats.org/officeDocument/2006/relationships/hyperlink" Target="https://www.bidi.unam.m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fciencias.unam.mx/curso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dWMuD9iY3nVdDqDf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19A52-AAC7-4138-8BEE-4041D3416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634" y="2156790"/>
            <a:ext cx="6386417" cy="2812775"/>
          </a:xfrm>
        </p:spPr>
        <p:txBody>
          <a:bodyPr>
            <a:normAutofit/>
          </a:bodyPr>
          <a:lstStyle/>
          <a:p>
            <a:r>
              <a:rPr lang="es-MX" dirty="0"/>
              <a:t>Reunión Administrativa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AD96B3-AB4E-4EB8-81A5-29411DAB3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974" y="3710610"/>
            <a:ext cx="2921770" cy="1798982"/>
          </a:xfrm>
        </p:spPr>
        <p:txBody>
          <a:bodyPr>
            <a:normAutofit fontScale="92500" lnSpcReduction="20000"/>
          </a:bodyPr>
          <a:lstStyle/>
          <a:p>
            <a:endParaRPr lang="es-MX" dirty="0"/>
          </a:p>
          <a:p>
            <a:pPr algn="ctr"/>
            <a:r>
              <a:rPr lang="es-MX" dirty="0">
                <a:solidFill>
                  <a:schemeClr val="bg1"/>
                </a:solidFill>
              </a:rPr>
              <a:t>Roberto Méndez </a:t>
            </a:r>
            <a:r>
              <a:rPr lang="es-MX" dirty="0" err="1">
                <a:solidFill>
                  <a:schemeClr val="bg1"/>
                </a:solidFill>
              </a:rPr>
              <a:t>Méndez</a:t>
            </a:r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>
                <a:solidFill>
                  <a:schemeClr val="bg1"/>
                </a:solidFill>
              </a:rPr>
              <a:t>Y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Jorge Macias Gómez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447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C3EFD-8BE0-4594-8CB9-D1295A50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Puntos a Tratar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44852-B68D-41B6-9D1F-843F9CBA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492" y="1705887"/>
            <a:ext cx="7796540" cy="3997828"/>
          </a:xfrm>
        </p:spPr>
        <p:txBody>
          <a:bodyPr>
            <a:normAutofit/>
          </a:bodyPr>
          <a:lstStyle/>
          <a:p>
            <a:r>
              <a:rPr lang="es-MX" sz="2800" dirty="0"/>
              <a:t>Temario</a:t>
            </a:r>
          </a:p>
          <a:p>
            <a:r>
              <a:rPr lang="es-MX" sz="2800" dirty="0"/>
              <a:t>Bibliografía</a:t>
            </a:r>
          </a:p>
          <a:p>
            <a:r>
              <a:rPr lang="es-MX" sz="2800" dirty="0"/>
              <a:t>Aula virtual</a:t>
            </a:r>
          </a:p>
          <a:p>
            <a:r>
              <a:rPr lang="es-MX" sz="2800" dirty="0"/>
              <a:t>Captura de Datos</a:t>
            </a:r>
          </a:p>
          <a:p>
            <a:r>
              <a:rPr lang="es-MX" sz="2800" dirty="0"/>
              <a:t>Forma de Calificar</a:t>
            </a:r>
          </a:p>
        </p:txBody>
      </p:sp>
    </p:spTree>
    <p:extLst>
      <p:ext uri="{BB962C8B-B14F-4D97-AF65-F5344CB8AC3E}">
        <p14:creationId xmlns:p14="http://schemas.microsoft.com/office/powerpoint/2010/main" val="239033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7F95F-426D-43C5-A4D2-22D3DAC9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7CBA5-9C06-4E04-9207-2EAD5CD6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600" y="1430086"/>
            <a:ext cx="7796540" cy="3997828"/>
          </a:xfrm>
        </p:spPr>
        <p:txBody>
          <a:bodyPr>
            <a:normAutofit/>
          </a:bodyPr>
          <a:lstStyle/>
          <a:p>
            <a:r>
              <a:rPr lang="es-MX" sz="3600" dirty="0"/>
              <a:t>Se sigue el temario oficial y los dos últimos puntos se dan intercalados</a:t>
            </a:r>
          </a:p>
        </p:txBody>
      </p:sp>
    </p:spTree>
    <p:extLst>
      <p:ext uri="{BB962C8B-B14F-4D97-AF65-F5344CB8AC3E}">
        <p14:creationId xmlns:p14="http://schemas.microsoft.com/office/powerpoint/2010/main" val="43146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895D4-26EA-43AC-A247-CF59BE57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952D5-8733-462D-AEE2-B0035604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051" y="1684531"/>
            <a:ext cx="7796540" cy="399782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MX" dirty="0" err="1"/>
              <a:t>BidiUNAM</a:t>
            </a:r>
            <a:r>
              <a:rPr lang="es-MX" dirty="0"/>
              <a:t>:  </a:t>
            </a:r>
            <a:r>
              <a:rPr lang="es-MX" dirty="0">
                <a:hlinkClick r:id="rId2"/>
              </a:rPr>
              <a:t>https://www.bidi.unam.mx/</a:t>
            </a:r>
            <a:endParaRPr lang="es-MX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Springer Link: </a:t>
            </a:r>
            <a:r>
              <a:rPr lang="es-MX" dirty="0" err="1"/>
              <a:t>Charatan-Kans</a:t>
            </a:r>
            <a:r>
              <a:rPr lang="es-MX" dirty="0"/>
              <a:t> (2019). Java In </a:t>
            </a: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Semesters</a:t>
            </a:r>
            <a:endParaRPr lang="es-MX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 err="1"/>
              <a:t>Ebook</a:t>
            </a:r>
            <a:r>
              <a:rPr lang="es-MX" dirty="0"/>
              <a:t>.   De consulta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Plaza Prometeo: </a:t>
            </a:r>
            <a:r>
              <a:rPr lang="es-MX" dirty="0">
                <a:hlinkClick r:id="rId3"/>
              </a:rPr>
              <a:t>https://tienda.fciencias.unam.mx/es/</a:t>
            </a:r>
            <a:endParaRPr lang="es-MX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Elisa Viso y </a:t>
            </a:r>
            <a:r>
              <a:rPr lang="es-ES" dirty="0" err="1"/>
              <a:t>Caneck</a:t>
            </a:r>
            <a:r>
              <a:rPr lang="es-ES" dirty="0"/>
              <a:t> Peláez, Introducción a las Ciencias de la Computación con Java. Las Prensas de Ciencias, 2007.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66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DED378-F8DD-48A4-843C-F3A9F80D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50" y="1793669"/>
            <a:ext cx="6172200" cy="4191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1A6F2D-2CDF-4BE8-B2D5-4AB475F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Aula Virtual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388AB-E921-468F-8E7B-F9F01F1A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17" y="965770"/>
            <a:ext cx="4393633" cy="5064780"/>
          </a:xfrm>
        </p:spPr>
        <p:txBody>
          <a:bodyPr>
            <a:normAutofit/>
          </a:bodyPr>
          <a:lstStyle/>
          <a:p>
            <a:r>
              <a:rPr lang="es-MX" sz="2800" dirty="0"/>
              <a:t>Verificar que puedan entra al aula virtual y que estén dados de alta</a:t>
            </a:r>
          </a:p>
          <a:p>
            <a:r>
              <a:rPr lang="es-MX" sz="2800" dirty="0">
                <a:hlinkClick r:id="rId3"/>
              </a:rPr>
              <a:t>https://moodle.fciencias.unam.mx/cursos/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0093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22A0D-D741-467C-A0FC-68938ED3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D746C-CC07-473B-B44B-3C6D1418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003" y="1885285"/>
            <a:ext cx="7796540" cy="3997828"/>
          </a:xfrm>
        </p:spPr>
        <p:txBody>
          <a:bodyPr>
            <a:normAutofit/>
          </a:bodyPr>
          <a:lstStyle/>
          <a:p>
            <a:r>
              <a:rPr lang="es-MX" sz="2800" dirty="0">
                <a:hlinkClick r:id="rId2"/>
              </a:rPr>
              <a:t>Forma </a:t>
            </a:r>
            <a:r>
              <a:rPr lang="es-MX" sz="2800" dirty="0" err="1">
                <a:hlinkClick r:id="rId2"/>
              </a:rPr>
              <a:t>Goole</a:t>
            </a:r>
            <a:r>
              <a:rPr lang="es-MX" sz="2800" dirty="0">
                <a:hlinkClick r:id="rId2"/>
              </a:rPr>
              <a:t>: https://forms.gle/dWMuD9iY3nVdDqDf8</a:t>
            </a:r>
            <a:endParaRPr lang="es-MX" sz="2800" dirty="0"/>
          </a:p>
          <a:p>
            <a:r>
              <a:rPr lang="es-MX" sz="2800" dirty="0"/>
              <a:t>Pedir Información directamente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2552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E67AA-68CB-4EF4-8FF1-D32893FC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Calificar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B6E20-FFBC-40AE-9A8D-BFE88E43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Prácticas: 35 %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Proyectos 35 %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Trabajo en aulas : 30 %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985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17890-C854-4D48-B5C8-1EED69D8D335}"/>
              </a:ext>
            </a:extLst>
          </p:cNvPr>
          <p:cNvSpPr/>
          <p:nvPr/>
        </p:nvSpPr>
        <p:spPr>
          <a:xfrm>
            <a:off x="2560416" y="2505670"/>
            <a:ext cx="7071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Gracias y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Bienvenidos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583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193</TotalTime>
  <Words>167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MS Shell Dlg 2</vt:lpstr>
      <vt:lpstr>Wingdings</vt:lpstr>
      <vt:lpstr>Wingdings 3</vt:lpstr>
      <vt:lpstr>Madison</vt:lpstr>
      <vt:lpstr>Reunión Administrativa </vt:lpstr>
      <vt:lpstr>Puntos a Tratar</vt:lpstr>
      <vt:lpstr>Temario</vt:lpstr>
      <vt:lpstr>Bibliografía</vt:lpstr>
      <vt:lpstr>Aula Virtual </vt:lpstr>
      <vt:lpstr>Captura de Datos</vt:lpstr>
      <vt:lpstr>Forma de Calificar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 Administrativa </dc:title>
  <dc:creator>robertomm.es@gmail.com</dc:creator>
  <cp:lastModifiedBy>ROBERTO MENDEZ MENDEZ</cp:lastModifiedBy>
  <cp:revision>9</cp:revision>
  <dcterms:created xsi:type="dcterms:W3CDTF">2021-09-20T05:05:09Z</dcterms:created>
  <dcterms:modified xsi:type="dcterms:W3CDTF">2021-09-20T12:57:38Z</dcterms:modified>
</cp:coreProperties>
</file>