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302" r:id="rId5"/>
    <p:sldId id="260" r:id="rId6"/>
    <p:sldId id="305" r:id="rId7"/>
    <p:sldId id="310" r:id="rId8"/>
    <p:sldId id="312" r:id="rId9"/>
    <p:sldId id="313" r:id="rId10"/>
    <p:sldId id="306" r:id="rId11"/>
    <p:sldId id="314" r:id="rId12"/>
    <p:sldId id="311" r:id="rId13"/>
    <p:sldId id="304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6"/>
    <a:srgbClr val="006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591D05-5F1E-FC28-413B-48251487B501}" v="272" dt="2025-10-22T15:33:07.554"/>
    <p1510:client id="{A961893C-358A-A3F9-0BD2-D261D08E9CA1}" v="298" dt="2025-10-22T14:13:23.196"/>
    <p1510:client id="{ACB25152-B3CA-6F99-6883-1689475B710B}" v="1219" dt="2025-10-22T14:53:09.170"/>
    <p1510:client id="{AEEFC8A9-94E8-849C-D379-6BC8B69E310D}" v="138" dt="2025-10-22T15:09:02.239"/>
    <p1510:client id="{BEB5E63B-1FE3-CD59-4740-360E68CC7B5A}" v="366" dt="2025-10-22T15:21:57.415"/>
    <p1510:client id="{D0B65B6F-0A8C-2491-2FA9-8E81C19597C6}" v="745" dt="2025-10-22T15:36:04.6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0F0"/>
          </a:solidFill>
        </a:fill>
      </a:tcStyle>
    </a:wholeTbl>
    <a:band2H>
      <a:tcTxStyle/>
      <a:tcStyle>
        <a:tcBdr/>
        <a:fill>
          <a:solidFill>
            <a:srgbClr val="E6F0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4CE"/>
          </a:solidFill>
        </a:fill>
      </a:tcStyle>
    </a:wholeTbl>
    <a:band2H>
      <a:tcTxStyle/>
      <a:tcStyle>
        <a:tcBdr/>
        <a:fill>
          <a:solidFill>
            <a:srgbClr val="FBEB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9CCCC"/>
          </a:solidFill>
        </a:fill>
      </a:tcStyle>
    </a:wholeTbl>
    <a:band2H>
      <a:tcTxStyle/>
      <a:tcStyle>
        <a:tcBdr/>
        <a:fill>
          <a:solidFill>
            <a:srgbClr val="F4E7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Stile con tema 2 - Color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Stile con tema 2 - Color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Shape 314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44" name="Shape 314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ogo (Animati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8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1496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507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1497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98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499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0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1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2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3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4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5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06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517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509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0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1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2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3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4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5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6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518" name="Rechthoek 2"/>
          <p:cNvSpPr/>
          <p:nvPr/>
        </p:nvSpPr>
        <p:spPr>
          <a:xfrm>
            <a:off x="-10751" y="0"/>
            <a:ext cx="1220451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19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Foto</a:t>
            </a:r>
          </a:p>
        </p:txBody>
      </p:sp>
      <p:sp>
        <p:nvSpPr>
          <p:cNvPr id="1584" name="Tijdelijke aanduiding voor afbeelding 8"/>
          <p:cNvSpPr>
            <a:spLocks noGrp="1"/>
          </p:cNvSpPr>
          <p:nvPr>
            <p:ph type="pic" idx="21"/>
          </p:nvPr>
        </p:nvSpPr>
        <p:spPr>
          <a:xfrm>
            <a:off x="-16571" y="972"/>
            <a:ext cx="12197821" cy="6857029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158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0" y="1"/>
            <a:ext cx="12205799" cy="741499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86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193037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Plaats hier je titel</a:t>
            </a:r>
          </a:p>
        </p:txBody>
      </p:sp>
      <p:sp>
        <p:nvSpPr>
          <p:cNvPr id="15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9923439D-ED81-8F4E-876E-3AC665FE03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50" y="5847858"/>
            <a:ext cx="1460500" cy="698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eeld en Teks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1616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627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1617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8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9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0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1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2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3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4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5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26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637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629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0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1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2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3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4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5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6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38" name="Rechthoek 206"/>
          <p:cNvSpPr/>
          <p:nvPr/>
        </p:nvSpPr>
        <p:spPr>
          <a:xfrm>
            <a:off x="-16403" y="0"/>
            <a:ext cx="12208404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-12032" y="2"/>
            <a:ext cx="6992126" cy="6857997"/>
          </a:xfrm>
          <a:prstGeom prst="rect">
            <a:avLst/>
          </a:prstGeom>
          <a:solidFill>
            <a:schemeClr val="accent5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 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40" name="Tijdelijke aanduiding voor afbeelding 8"/>
          <p:cNvSpPr>
            <a:spLocks noGrp="1"/>
          </p:cNvSpPr>
          <p:nvPr>
            <p:ph type="pic" idx="21"/>
          </p:nvPr>
        </p:nvSpPr>
        <p:spPr>
          <a:xfrm>
            <a:off x="-2" y="1433"/>
            <a:ext cx="7654745" cy="6856567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1641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8374743" y="741499"/>
            <a:ext cx="3118757" cy="490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Plaats hier je titel</a:t>
            </a:r>
          </a:p>
        </p:txBody>
      </p:sp>
      <p:sp>
        <p:nvSpPr>
          <p:cNvPr id="1642" name="Tijdelijke aanduiding voor verticale tekst 2"/>
          <p:cNvSpPr>
            <a:spLocks noGrp="1"/>
          </p:cNvSpPr>
          <p:nvPr>
            <p:ph type="body" sz="quarter" idx="22"/>
          </p:nvPr>
        </p:nvSpPr>
        <p:spPr>
          <a:xfrm>
            <a:off x="8374743" y="1591899"/>
            <a:ext cx="3118758" cy="43564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43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Beeld en Tekst (Blauw)</a:t>
            </a:r>
          </a:p>
        </p:txBody>
      </p:sp>
      <p:sp>
        <p:nvSpPr>
          <p:cNvPr id="16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17" name="Picture 216">
            <a:extLst>
              <a:ext uri="{FF2B5EF4-FFF2-40B4-BE49-F238E27FC236}">
                <a16:creationId xmlns:a16="http://schemas.microsoft.com/office/drawing/2014/main" id="{C275FECF-91C0-014F-AC2A-F0151E9740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50" y="5847858"/>
            <a:ext cx="1460500" cy="698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Hoofdst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9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1837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848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1838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39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0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1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2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3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4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5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6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847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858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850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1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2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3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4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5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6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7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59" name="Rechthoek 7"/>
          <p:cNvSpPr/>
          <p:nvPr/>
        </p:nvSpPr>
        <p:spPr>
          <a:xfrm>
            <a:off x="-12033" y="0"/>
            <a:ext cx="12192001" cy="5371383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60" name="Tijdelijke aanduiding voor afbeelding 8"/>
          <p:cNvSpPr>
            <a:spLocks noGrp="1"/>
          </p:cNvSpPr>
          <p:nvPr>
            <p:ph type="pic" idx="21"/>
          </p:nvPr>
        </p:nvSpPr>
        <p:spPr>
          <a:xfrm>
            <a:off x="-600" y="716"/>
            <a:ext cx="12193200" cy="5371384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1861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Hoofdstuk</a:t>
            </a:r>
          </a:p>
        </p:txBody>
      </p:sp>
      <p:sp>
        <p:nvSpPr>
          <p:cNvPr id="19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702625" y="2770414"/>
            <a:ext cx="6786751" cy="2987465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  <a:defRPr sz="100">
                <a:solidFill>
                  <a:schemeClr val="accent1"/>
                </a:solidFill>
              </a:defRPr>
            </a:lvl1pPr>
            <a:lvl2pPr marL="280689" indent="-17164">
              <a:buClrTx/>
              <a:defRPr sz="100">
                <a:solidFill>
                  <a:schemeClr val="accent1"/>
                </a:solidFill>
              </a:defRPr>
            </a:lvl2pPr>
            <a:lvl3pPr>
              <a:buClrTx/>
              <a:buFontTx/>
              <a:defRPr sz="100">
                <a:solidFill>
                  <a:schemeClr val="accent1"/>
                </a:solidFill>
              </a:defRPr>
            </a:lvl3pPr>
            <a:lvl4pPr>
              <a:buClrTx/>
              <a:buFontTx/>
              <a:defRPr sz="100">
                <a:solidFill>
                  <a:schemeClr val="accent1"/>
                </a:solidFill>
              </a:defRPr>
            </a:lvl4pPr>
            <a:lvl5pPr marL="16470" indent="-16470">
              <a:buClrTx/>
              <a:buFontTx/>
              <a:defRPr sz="100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1927" name="Tijdelijke aanduiding voor tekst 78"/>
          <p:cNvSpPr>
            <a:spLocks noGrp="1"/>
          </p:cNvSpPr>
          <p:nvPr>
            <p:ph type="body" sz="half" idx="22" hasCustomPrompt="1"/>
          </p:nvPr>
        </p:nvSpPr>
        <p:spPr>
          <a:xfrm>
            <a:off x="2702627" y="2770414"/>
            <a:ext cx="6514419" cy="2987463"/>
          </a:xfrm>
          <a:prstGeom prst="rect">
            <a:avLst/>
          </a:prstGeo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t>  </a:t>
            </a:r>
          </a:p>
        </p:txBody>
      </p:sp>
      <p:sp>
        <p:nvSpPr>
          <p:cNvPr id="1928" name="Tijdelijke aanduiding voor verticale tekst 2"/>
          <p:cNvSpPr>
            <a:spLocks noGrp="1"/>
          </p:cNvSpPr>
          <p:nvPr>
            <p:ph type="body" sz="quarter" idx="23"/>
          </p:nvPr>
        </p:nvSpPr>
        <p:spPr>
          <a:xfrm>
            <a:off x="3086309" y="3917564"/>
            <a:ext cx="6019384" cy="110140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ClrTx/>
              <a:buSzTx/>
              <a:buNone/>
              <a:defRPr sz="34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29" name="Tijdelijke aanduiding voor verticale tekst 2"/>
          <p:cNvSpPr>
            <a:spLocks noGrp="1"/>
          </p:cNvSpPr>
          <p:nvPr>
            <p:ph type="body" sz="quarter" idx="24"/>
          </p:nvPr>
        </p:nvSpPr>
        <p:spPr>
          <a:xfrm>
            <a:off x="5661995" y="3100404"/>
            <a:ext cx="868008" cy="71940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 defTabSz="618458">
              <a:spcBef>
                <a:spcPts val="1000"/>
              </a:spcBef>
              <a:buClrTx/>
              <a:buSzTx/>
              <a:buNone/>
              <a:defRPr sz="4300">
                <a:solidFill>
                  <a:srgbClr val="FFFFFF"/>
                </a:solidFill>
                <a:latin typeface="Roboto Slab Bold"/>
                <a:ea typeface="Roboto Slab Bold"/>
                <a:cs typeface="Roboto Slab Bold"/>
                <a:sym typeface="Roboto Slab Bold"/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30" name="Tijdelijke aanduiding voor verticale tekst 2"/>
          <p:cNvSpPr>
            <a:spLocks noGrp="1"/>
          </p:cNvSpPr>
          <p:nvPr>
            <p:ph type="body" sz="quarter" idx="25" hasCustomPrompt="1"/>
          </p:nvPr>
        </p:nvSpPr>
        <p:spPr>
          <a:xfrm>
            <a:off x="3088948" y="5168239"/>
            <a:ext cx="6014106" cy="2809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</a:lstStyle>
          <a:p>
            <a:r>
              <a:t>Ruimte voor een subtitel</a:t>
            </a:r>
          </a:p>
        </p:txBody>
      </p:sp>
      <p:sp>
        <p:nvSpPr>
          <p:cNvPr id="1931" name="Tijdelijke aanduiding voor tekst 17"/>
          <p:cNvSpPr>
            <a:spLocks noGrp="1"/>
          </p:cNvSpPr>
          <p:nvPr>
            <p:ph type="body" sz="quarter" idx="26" hasCustomPrompt="1"/>
          </p:nvPr>
        </p:nvSpPr>
        <p:spPr>
          <a:xfrm>
            <a:off x="5700000" y="3894066"/>
            <a:ext cx="792001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sp>
        <p:nvSpPr>
          <p:cNvPr id="19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2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1960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971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1961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62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63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64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65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66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67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68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69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70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98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97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982" name="Rechthoek 1"/>
          <p:cNvSpPr/>
          <p:nvPr/>
        </p:nvSpPr>
        <p:spPr>
          <a:xfrm>
            <a:off x="-1" y="0"/>
            <a:ext cx="12193769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-12700" y="0"/>
            <a:ext cx="12204700" cy="6858000"/>
          </a:xfrm>
          <a:prstGeom prst="rect">
            <a:avLst/>
          </a:prstGeom>
          <a:solidFill>
            <a:srgbClr val="61A4B4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 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84" name="Tijdelijke aanduiding voor media 28"/>
          <p:cNvSpPr>
            <a:spLocks noGrp="1"/>
          </p:cNvSpPr>
          <p:nvPr>
            <p:ph type="media" idx="21"/>
          </p:nvPr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it-IT"/>
              <a:t>Fare clic sull'icona per inserire un contenuto multimediale</a:t>
            </a:r>
            <a:endParaRPr/>
          </a:p>
        </p:txBody>
      </p:sp>
      <p:sp>
        <p:nvSpPr>
          <p:cNvPr id="19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986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Video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7965BA85-66F7-EE4A-A3DE-81A8E896E9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50" y="5847858"/>
            <a:ext cx="1460500" cy="698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kst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8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2076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087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2077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78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79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80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81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82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83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84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85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86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097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089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0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1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2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3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4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5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6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098" name="Rechthoek 350"/>
          <p:cNvSpPr/>
          <p:nvPr/>
        </p:nvSpPr>
        <p:spPr>
          <a:xfrm>
            <a:off x="-12032" y="0"/>
            <a:ext cx="4467918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9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Tekst en Grafiek</a:t>
            </a:r>
          </a:p>
        </p:txBody>
      </p:sp>
      <p:sp>
        <p:nvSpPr>
          <p:cNvPr id="2166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3147786" cy="490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Plaats hier je titel</a:t>
            </a:r>
          </a:p>
        </p:txBody>
      </p:sp>
      <p:sp>
        <p:nvSpPr>
          <p:cNvPr id="216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591900"/>
            <a:ext cx="3147786" cy="43564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1A06D27-3D8D-4043-8052-2A090E1BAB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2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2310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21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2311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2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3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4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5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6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7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8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9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20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33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32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3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33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95000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23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334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Grafiek</a:t>
            </a:r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kst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0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2428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439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2429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0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1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2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3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4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5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6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7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38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4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450" name="Rechthoek 290"/>
          <p:cNvSpPr/>
          <p:nvPr/>
        </p:nvSpPr>
        <p:spPr>
          <a:xfrm>
            <a:off x="-12032" y="0"/>
            <a:ext cx="4467918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52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Tekst en Tabel</a:t>
            </a:r>
          </a:p>
        </p:txBody>
      </p:sp>
      <p:sp>
        <p:nvSpPr>
          <p:cNvPr id="2485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3147786" cy="490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Plaats hier je titel</a:t>
            </a:r>
          </a:p>
        </p:txBody>
      </p:sp>
      <p:sp>
        <p:nvSpPr>
          <p:cNvPr id="248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1591900"/>
            <a:ext cx="3147786" cy="43564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97" name="Graphic 196">
            <a:extLst>
              <a:ext uri="{FF2B5EF4-FFF2-40B4-BE49-F238E27FC236}">
                <a16:creationId xmlns:a16="http://schemas.microsoft.com/office/drawing/2014/main" id="{626F2F90-4D26-8C4B-A3B7-8C399CF807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0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2628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639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2629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0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1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2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3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4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5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6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7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38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6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6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5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26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652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Tabel</a:t>
            </a: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EC091C66-A822-464B-80B7-A8CF7835BC01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40" name="Ondertitel 2">
            <a:extLst>
              <a:ext uri="{FF2B5EF4-FFF2-40B4-BE49-F238E27FC236}">
                <a16:creationId xmlns:a16="http://schemas.microsoft.com/office/drawing/2014/main" id="{DCA2E186-C179-48A4-9379-03A230273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2466" y="5664394"/>
            <a:ext cx="3729203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grpSp>
        <p:nvGrpSpPr>
          <p:cNvPr id="71" name="Groep 70">
            <a:extLst>
              <a:ext uri="{FF2B5EF4-FFF2-40B4-BE49-F238E27FC236}">
                <a16:creationId xmlns:a16="http://schemas.microsoft.com/office/drawing/2014/main" id="{5BA6ADDA-A3D9-4F53-A15C-EF832D58A10A}"/>
              </a:ext>
            </a:extLst>
          </p:cNvPr>
          <p:cNvGrpSpPr/>
          <p:nvPr userDrawn="1"/>
        </p:nvGrpSpPr>
        <p:grpSpPr>
          <a:xfrm>
            <a:off x="-7461" y="-1785440"/>
            <a:ext cx="2591201" cy="1583828"/>
            <a:chOff x="-7461" y="-3153547"/>
            <a:chExt cx="2591201" cy="1583828"/>
          </a:xfrm>
        </p:grpSpPr>
        <p:sp>
          <p:nvSpPr>
            <p:cNvPr id="72" name="Rechthoek 71">
              <a:extLst>
                <a:ext uri="{FF2B5EF4-FFF2-40B4-BE49-F238E27FC236}">
                  <a16:creationId xmlns:a16="http://schemas.microsoft.com/office/drawing/2014/main" id="{70CDFA3A-CBF0-451D-856A-4820DC88F6AA}"/>
                </a:ext>
              </a:extLst>
            </p:cNvPr>
            <p:cNvSpPr/>
            <p:nvPr userDrawn="1"/>
          </p:nvSpPr>
          <p:spPr>
            <a:xfrm>
              <a:off x="-7461" y="-3153547"/>
              <a:ext cx="2591201" cy="158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108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nl-NL" sz="1400" b="1" cap="all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Rechthoek 72">
              <a:extLst>
                <a:ext uri="{FF2B5EF4-FFF2-40B4-BE49-F238E27FC236}">
                  <a16:creationId xmlns:a16="http://schemas.microsoft.com/office/drawing/2014/main" id="{0F2CA7F3-0C71-4B73-955D-8C282A15765C}"/>
                </a:ext>
              </a:extLst>
            </p:cNvPr>
            <p:cNvSpPr/>
            <p:nvPr userDrawn="1"/>
          </p:nvSpPr>
          <p:spPr>
            <a:xfrm>
              <a:off x="90810" y="-3050990"/>
              <a:ext cx="2412000" cy="252000"/>
            </a:xfrm>
            <a:prstGeom prst="rect">
              <a:avLst/>
            </a:prstGeom>
            <a:solidFill>
              <a:srgbClr val="211F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108000" rIns="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400" b="1" cap="all" baseline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Kleuren aanpassen (vlam)</a:t>
              </a:r>
            </a:p>
          </p:txBody>
        </p:sp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44DA4C16-C8D1-41C4-83FD-C40B0D779596}"/>
                </a:ext>
              </a:extLst>
            </p:cNvPr>
            <p:cNvSpPr/>
            <p:nvPr userDrawn="1"/>
          </p:nvSpPr>
          <p:spPr>
            <a:xfrm>
              <a:off x="90809" y="-2650284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5" name="Rechthoek 74">
              <a:extLst>
                <a:ext uri="{FF2B5EF4-FFF2-40B4-BE49-F238E27FC236}">
                  <a16:creationId xmlns:a16="http://schemas.microsoft.com/office/drawing/2014/main" id="{DE7F7FF9-5EF0-491D-BD4C-1E24A4181072}"/>
                </a:ext>
              </a:extLst>
            </p:cNvPr>
            <p:cNvSpPr/>
            <p:nvPr userDrawn="1"/>
          </p:nvSpPr>
          <p:spPr>
            <a:xfrm>
              <a:off x="456491" y="-2650284"/>
              <a:ext cx="2067634" cy="36093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Selecteer de vlam. Klik </a:t>
              </a:r>
              <a:r>
                <a:rPr kumimoji="0" lang="nl-NL" sz="1100" b="0" i="0" u="none" strike="noStrike" kern="0" cap="none" spc="0" normalizeH="0" baseline="0" noProof="0" err="1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rechter-muisknop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‘Opvulling’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. </a:t>
              </a:r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343F3D1A-8BC5-42E7-8D9D-5C8679D78453}"/>
                </a:ext>
              </a:extLst>
            </p:cNvPr>
            <p:cNvSpPr/>
            <p:nvPr userDrawn="1"/>
          </p:nvSpPr>
          <p:spPr>
            <a:xfrm>
              <a:off x="90809" y="-2213959"/>
              <a:ext cx="260914" cy="259683"/>
            </a:xfrm>
            <a:prstGeom prst="ellipse">
              <a:avLst/>
            </a:prstGeom>
            <a:solidFill>
              <a:srgbClr val="211F26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nl-NL" sz="1200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7" name="Rechthoek 76">
              <a:extLst>
                <a:ext uri="{FF2B5EF4-FFF2-40B4-BE49-F238E27FC236}">
                  <a16:creationId xmlns:a16="http://schemas.microsoft.com/office/drawing/2014/main" id="{FD1FC273-C632-4732-A84A-5B6C6EC08D44}"/>
                </a:ext>
              </a:extLst>
            </p:cNvPr>
            <p:cNvSpPr/>
            <p:nvPr userDrawn="1"/>
          </p:nvSpPr>
          <p:spPr>
            <a:xfrm>
              <a:off x="456491" y="-2213958"/>
              <a:ext cx="2067634" cy="586424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Kies een van de themakleuren of klik op </a:t>
              </a:r>
              <a:r>
                <a:rPr kumimoji="0" lang="nl-NL" sz="1100" b="1" i="0" u="none" strike="noStrike" kern="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‘Pipet’</a:t>
              </a:r>
              <a:r>
                <a:rPr kumimoji="0" lang="nl-NL" sz="1100" b="0" i="0" u="none" strike="noStrike" kern="0" cap="none" spc="0" normalizeH="0" baseline="0" noProof="0">
                  <a:ln>
                    <a:noFill/>
                  </a:ln>
                  <a:solidFill>
                    <a:srgbClr val="211F26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en kies een van de kleuren die hiernaast staan. </a:t>
              </a:r>
              <a:endParaRPr kumimoji="0" lang="nl-NL" sz="1100" b="1" i="0" u="none" strike="noStrike" kern="0" cap="none" spc="0" normalizeH="0" baseline="0" noProof="0">
                <a:ln>
                  <a:noFill/>
                </a:ln>
                <a:solidFill>
                  <a:srgbClr val="211F26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</p:grpSp>
      <p:sp>
        <p:nvSpPr>
          <p:cNvPr id="50" name="Tijdelijke aanduiding voor tekst 49">
            <a:extLst>
              <a:ext uri="{FF2B5EF4-FFF2-40B4-BE49-F238E27FC236}">
                <a16:creationId xmlns:a16="http://schemas.microsoft.com/office/drawing/2014/main" id="{2ECA0797-017C-7F4F-85C9-1B518C2D7E4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-10751" y="0"/>
            <a:ext cx="12202751" cy="6858000"/>
          </a:xfrm>
          <a:custGeom>
            <a:avLst/>
            <a:gdLst>
              <a:gd name="connsiteX0" fmla="*/ 9196825 w 12202751"/>
              <a:gd name="connsiteY0" fmla="*/ 6253791 h 6858000"/>
              <a:gd name="connsiteX1" fmla="*/ 9228283 w 12202751"/>
              <a:gd name="connsiteY1" fmla="*/ 6260764 h 6858000"/>
              <a:gd name="connsiteX2" fmla="*/ 9319129 w 12202751"/>
              <a:gd name="connsiteY2" fmla="*/ 6797771 h 6858000"/>
              <a:gd name="connsiteX3" fmla="*/ 9315062 w 12202751"/>
              <a:gd name="connsiteY3" fmla="*/ 6858000 h 6858000"/>
              <a:gd name="connsiteX4" fmla="*/ 8712780 w 12202751"/>
              <a:gd name="connsiteY4" fmla="*/ 6858000 h 6858000"/>
              <a:gd name="connsiteX5" fmla="*/ 8752852 w 12202751"/>
              <a:gd name="connsiteY5" fmla="*/ 6786092 h 6858000"/>
              <a:gd name="connsiteX6" fmla="*/ 9165949 w 12202751"/>
              <a:gd name="connsiteY6" fmla="*/ 6254507 h 6858000"/>
              <a:gd name="connsiteX7" fmla="*/ 9196825 w 12202751"/>
              <a:gd name="connsiteY7" fmla="*/ 6253791 h 6858000"/>
              <a:gd name="connsiteX8" fmla="*/ 6322661 w 12202751"/>
              <a:gd name="connsiteY8" fmla="*/ 860036 h 6858000"/>
              <a:gd name="connsiteX9" fmla="*/ 6406295 w 12202751"/>
              <a:gd name="connsiteY9" fmla="*/ 923793 h 6858000"/>
              <a:gd name="connsiteX10" fmla="*/ 6343263 w 12202751"/>
              <a:gd name="connsiteY10" fmla="*/ 1578190 h 6858000"/>
              <a:gd name="connsiteX11" fmla="*/ 3612233 w 12202751"/>
              <a:gd name="connsiteY11" fmla="*/ 6735009 h 6858000"/>
              <a:gd name="connsiteX12" fmla="*/ 3592717 w 12202751"/>
              <a:gd name="connsiteY12" fmla="*/ 6858000 h 6858000"/>
              <a:gd name="connsiteX13" fmla="*/ 0 w 12202751"/>
              <a:gd name="connsiteY13" fmla="*/ 6858000 h 6858000"/>
              <a:gd name="connsiteX14" fmla="*/ 0 w 12202751"/>
              <a:gd name="connsiteY14" fmla="*/ 6632489 h 6858000"/>
              <a:gd name="connsiteX15" fmla="*/ 339610 w 12202751"/>
              <a:gd name="connsiteY15" fmla="*/ 6322172 h 6858000"/>
              <a:gd name="connsiteX16" fmla="*/ 5674132 w 12202751"/>
              <a:gd name="connsiteY16" fmla="*/ 1607274 h 6858000"/>
              <a:gd name="connsiteX17" fmla="*/ 6322661 w 12202751"/>
              <a:gd name="connsiteY17" fmla="*/ 860036 h 6858000"/>
              <a:gd name="connsiteX18" fmla="*/ 11650950 w 12202751"/>
              <a:gd name="connsiteY18" fmla="*/ 0 h 6858000"/>
              <a:gd name="connsiteX19" fmla="*/ 12202751 w 12202751"/>
              <a:gd name="connsiteY19" fmla="*/ 0 h 6858000"/>
              <a:gd name="connsiteX20" fmla="*/ 12202751 w 12202751"/>
              <a:gd name="connsiteY20" fmla="*/ 4442690 h 6858000"/>
              <a:gd name="connsiteX21" fmla="*/ 12090669 w 12202751"/>
              <a:gd name="connsiteY21" fmla="*/ 4422014 h 6858000"/>
              <a:gd name="connsiteX22" fmla="*/ 10571396 w 12202751"/>
              <a:gd name="connsiteY22" fmla="*/ 2213198 h 6858000"/>
              <a:gd name="connsiteX23" fmla="*/ 11525799 w 12202751"/>
              <a:gd name="connsiteY23" fmla="*/ 135882 h 6858000"/>
              <a:gd name="connsiteX24" fmla="*/ 0 w 12202751"/>
              <a:gd name="connsiteY24" fmla="*/ 0 h 6858000"/>
              <a:gd name="connsiteX25" fmla="*/ 2054194 w 12202751"/>
              <a:gd name="connsiteY25" fmla="*/ 0 h 6858000"/>
              <a:gd name="connsiteX26" fmla="*/ 1941123 w 12202751"/>
              <a:gd name="connsiteY26" fmla="*/ 75811 h 6858000"/>
              <a:gd name="connsiteX27" fmla="*/ 206525 w 12202751"/>
              <a:gd name="connsiteY27" fmla="*/ 1437904 h 6858000"/>
              <a:gd name="connsiteX28" fmla="*/ 0 w 12202751"/>
              <a:gd name="connsiteY28" fmla="*/ 16323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2202751" h="6858000">
                <a:moveTo>
                  <a:pt x="9196825" y="6253791"/>
                </a:moveTo>
                <a:cubicBezTo>
                  <a:pt x="9207202" y="6254820"/>
                  <a:pt x="9217676" y="6257130"/>
                  <a:pt x="9228283" y="6260764"/>
                </a:cubicBezTo>
                <a:cubicBezTo>
                  <a:pt x="9307834" y="6289395"/>
                  <a:pt x="9333091" y="6516346"/>
                  <a:pt x="9319129" y="6797771"/>
                </a:cubicBezTo>
                <a:lnTo>
                  <a:pt x="9315062" y="6858000"/>
                </a:lnTo>
                <a:lnTo>
                  <a:pt x="8712780" y="6858000"/>
                </a:lnTo>
                <a:lnTo>
                  <a:pt x="8752852" y="6786092"/>
                </a:lnTo>
                <a:cubicBezTo>
                  <a:pt x="8924836" y="6476801"/>
                  <a:pt x="9040774" y="6272774"/>
                  <a:pt x="9165949" y="6254507"/>
                </a:cubicBezTo>
                <a:cubicBezTo>
                  <a:pt x="9176167" y="6253017"/>
                  <a:pt x="9186447" y="6252763"/>
                  <a:pt x="9196825" y="6253791"/>
                </a:cubicBezTo>
                <a:close/>
                <a:moveTo>
                  <a:pt x="6322661" y="860036"/>
                </a:moveTo>
                <a:cubicBezTo>
                  <a:pt x="6359190" y="857387"/>
                  <a:pt x="6388114" y="876530"/>
                  <a:pt x="6406295" y="923793"/>
                </a:cubicBezTo>
                <a:cubicBezTo>
                  <a:pt x="6454783" y="1049825"/>
                  <a:pt x="6420842" y="1229178"/>
                  <a:pt x="6343263" y="1578190"/>
                </a:cubicBezTo>
                <a:cubicBezTo>
                  <a:pt x="5856638" y="3709453"/>
                  <a:pt x="3958041" y="5234882"/>
                  <a:pt x="3612233" y="6735009"/>
                </a:cubicBezTo>
                <a:lnTo>
                  <a:pt x="3592717" y="6858000"/>
                </a:lnTo>
                <a:lnTo>
                  <a:pt x="0" y="6858000"/>
                </a:lnTo>
                <a:lnTo>
                  <a:pt x="0" y="6632489"/>
                </a:lnTo>
                <a:lnTo>
                  <a:pt x="339610" y="6322172"/>
                </a:lnTo>
                <a:cubicBezTo>
                  <a:pt x="2196386" y="4691797"/>
                  <a:pt x="4577580" y="3447091"/>
                  <a:pt x="5674132" y="1607274"/>
                </a:cubicBezTo>
                <a:cubicBezTo>
                  <a:pt x="5863233" y="1292194"/>
                  <a:pt x="6164370" y="871513"/>
                  <a:pt x="6322661" y="860036"/>
                </a:cubicBezTo>
                <a:close/>
                <a:moveTo>
                  <a:pt x="11650950" y="0"/>
                </a:moveTo>
                <a:lnTo>
                  <a:pt x="12202751" y="0"/>
                </a:lnTo>
                <a:lnTo>
                  <a:pt x="12202751" y="4442690"/>
                </a:lnTo>
                <a:lnTo>
                  <a:pt x="12090669" y="4422014"/>
                </a:lnTo>
                <a:cubicBezTo>
                  <a:pt x="11211465" y="4223417"/>
                  <a:pt x="10568413" y="3552240"/>
                  <a:pt x="10571396" y="2213198"/>
                </a:cubicBezTo>
                <a:cubicBezTo>
                  <a:pt x="10572439" y="1498198"/>
                  <a:pt x="10939503" y="807920"/>
                  <a:pt x="11525799" y="135882"/>
                </a:cubicBezTo>
                <a:close/>
                <a:moveTo>
                  <a:pt x="0" y="0"/>
                </a:moveTo>
                <a:lnTo>
                  <a:pt x="2054194" y="0"/>
                </a:lnTo>
                <a:lnTo>
                  <a:pt x="1941123" y="75811"/>
                </a:lnTo>
                <a:cubicBezTo>
                  <a:pt x="1355823" y="476321"/>
                  <a:pt x="767225" y="928929"/>
                  <a:pt x="206525" y="1437904"/>
                </a:cubicBezTo>
                <a:lnTo>
                  <a:pt x="0" y="1632346"/>
                </a:lnTo>
                <a:close/>
              </a:path>
            </a:pathLst>
          </a:custGeom>
          <a:solidFill>
            <a:srgbClr val="99D28C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265046F8-6E49-F84F-8653-D5C1E78CC6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771195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eks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hoek 21">
            <a:extLst>
              <a:ext uri="{FF2B5EF4-FFF2-40B4-BE49-F238E27FC236}">
                <a16:creationId xmlns:a16="http://schemas.microsoft.com/office/drawing/2014/main" id="{E493D16D-3009-48A7-8CAE-D76DFD02422C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4" name="Tijdelijke aanduiding voor tekst 183">
            <a:extLst>
              <a:ext uri="{FF2B5EF4-FFF2-40B4-BE49-F238E27FC236}">
                <a16:creationId xmlns:a16="http://schemas.microsoft.com/office/drawing/2014/main" id="{53F1B21A-CF3B-6441-A870-5260B91550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" y="-11608"/>
            <a:ext cx="12191998" cy="6869608"/>
          </a:xfrm>
          <a:custGeom>
            <a:avLst/>
            <a:gdLst>
              <a:gd name="connsiteX0" fmla="*/ 3185333 w 12191998"/>
              <a:gd name="connsiteY0" fmla="*/ 0 h 6869608"/>
              <a:gd name="connsiteX1" fmla="*/ 8925946 w 12191998"/>
              <a:gd name="connsiteY1" fmla="*/ 0 h 6869608"/>
              <a:gd name="connsiteX2" fmla="*/ 8948177 w 12191998"/>
              <a:gd name="connsiteY2" fmla="*/ 48565 h 6869608"/>
              <a:gd name="connsiteX3" fmla="*/ 11992586 w 12191998"/>
              <a:gd name="connsiteY3" fmla="*/ 1044578 h 6869608"/>
              <a:gd name="connsiteX4" fmla="*/ 12191998 w 12191998"/>
              <a:gd name="connsiteY4" fmla="*/ 989575 h 6869608"/>
              <a:gd name="connsiteX5" fmla="*/ 12191998 w 12191998"/>
              <a:gd name="connsiteY5" fmla="*/ 6196705 h 6869608"/>
              <a:gd name="connsiteX6" fmla="*/ 11851510 w 12191998"/>
              <a:gd name="connsiteY6" fmla="*/ 6626723 h 6869608"/>
              <a:gd name="connsiteX7" fmla="*/ 11646947 w 12191998"/>
              <a:gd name="connsiteY7" fmla="*/ 6869608 h 6869608"/>
              <a:gd name="connsiteX8" fmla="*/ 6613960 w 12191998"/>
              <a:gd name="connsiteY8" fmla="*/ 6869608 h 6869608"/>
              <a:gd name="connsiteX9" fmla="*/ 6636609 w 12191998"/>
              <a:gd name="connsiteY9" fmla="*/ 6805697 h 6869608"/>
              <a:gd name="connsiteX10" fmla="*/ 7241039 w 12191998"/>
              <a:gd name="connsiteY10" fmla="*/ 4210206 h 6869608"/>
              <a:gd name="connsiteX11" fmla="*/ 7198578 w 12191998"/>
              <a:gd name="connsiteY11" fmla="*/ 3111481 h 6869608"/>
              <a:gd name="connsiteX12" fmla="*/ 6593496 w 12191998"/>
              <a:gd name="connsiteY12" fmla="*/ 3838657 h 6869608"/>
              <a:gd name="connsiteX13" fmla="*/ 1147743 w 12191998"/>
              <a:gd name="connsiteY13" fmla="*/ 4894917 h 6869608"/>
              <a:gd name="connsiteX14" fmla="*/ 3182435 w 12191998"/>
              <a:gd name="connsiteY14" fmla="*/ 5149 h 6869608"/>
              <a:gd name="connsiteX15" fmla="*/ 0 w 12191998"/>
              <a:gd name="connsiteY15" fmla="*/ 0 h 6869608"/>
              <a:gd name="connsiteX16" fmla="*/ 1541390 w 12191998"/>
              <a:gd name="connsiteY16" fmla="*/ 0 h 6869608"/>
              <a:gd name="connsiteX17" fmla="*/ 1224979 w 12191998"/>
              <a:gd name="connsiteY17" fmla="*/ 267087 h 6869608"/>
              <a:gd name="connsiteX18" fmla="*/ 354211 w 12191998"/>
              <a:gd name="connsiteY18" fmla="*/ 947343 h 6869608"/>
              <a:gd name="connsiteX19" fmla="*/ 0 w 12191998"/>
              <a:gd name="connsiteY19" fmla="*/ 1210989 h 6869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2191998" h="6869608">
                <a:moveTo>
                  <a:pt x="3185333" y="0"/>
                </a:moveTo>
                <a:lnTo>
                  <a:pt x="8925946" y="0"/>
                </a:lnTo>
                <a:lnTo>
                  <a:pt x="8948177" y="48565"/>
                </a:lnTo>
                <a:cubicBezTo>
                  <a:pt x="9485809" y="1122949"/>
                  <a:pt x="10723864" y="1348553"/>
                  <a:pt x="11992586" y="1044578"/>
                </a:cubicBezTo>
                <a:lnTo>
                  <a:pt x="12191998" y="989575"/>
                </a:lnTo>
                <a:lnTo>
                  <a:pt x="12191998" y="6196705"/>
                </a:lnTo>
                <a:lnTo>
                  <a:pt x="11851510" y="6626723"/>
                </a:lnTo>
                <a:lnTo>
                  <a:pt x="11646947" y="6869608"/>
                </a:lnTo>
                <a:lnTo>
                  <a:pt x="6613960" y="6869608"/>
                </a:lnTo>
                <a:lnTo>
                  <a:pt x="6636609" y="6805697"/>
                </a:lnTo>
                <a:cubicBezTo>
                  <a:pt x="6886291" y="6046491"/>
                  <a:pt x="7073513" y="5195475"/>
                  <a:pt x="7241039" y="4210206"/>
                </a:cubicBezTo>
                <a:cubicBezTo>
                  <a:pt x="7325965" y="3711264"/>
                  <a:pt x="7331269" y="3159250"/>
                  <a:pt x="7198578" y="3111481"/>
                </a:cubicBezTo>
                <a:cubicBezTo>
                  <a:pt x="7012804" y="3047785"/>
                  <a:pt x="6864186" y="3355642"/>
                  <a:pt x="6593496" y="3838657"/>
                </a:cubicBezTo>
                <a:cubicBezTo>
                  <a:pt x="5579714" y="5590242"/>
                  <a:pt x="2288907" y="7617838"/>
                  <a:pt x="1147743" y="4894917"/>
                </a:cubicBezTo>
                <a:cubicBezTo>
                  <a:pt x="486928" y="3322469"/>
                  <a:pt x="2068305" y="1869445"/>
                  <a:pt x="3182435" y="5149"/>
                </a:cubicBezTo>
                <a:close/>
                <a:moveTo>
                  <a:pt x="0" y="0"/>
                </a:moveTo>
                <a:lnTo>
                  <a:pt x="1541390" y="0"/>
                </a:lnTo>
                <a:lnTo>
                  <a:pt x="1224979" y="267087"/>
                </a:lnTo>
                <a:cubicBezTo>
                  <a:pt x="944161" y="496828"/>
                  <a:pt x="652150" y="722628"/>
                  <a:pt x="354211" y="947343"/>
                </a:cubicBezTo>
                <a:lnTo>
                  <a:pt x="0" y="1210989"/>
                </a:lnTo>
                <a:close/>
              </a:path>
            </a:pathLst>
          </a:custGeom>
          <a:solidFill>
            <a:srgbClr val="00B7D3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  <a:endParaRPr lang="en-GB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98499" y="718513"/>
            <a:ext cx="10798175" cy="5229851"/>
          </a:xfrm>
        </p:spPr>
        <p:txBody>
          <a:bodyPr vert="horz" lIns="0" tIns="0" rIns="0" bIns="0" anchor="ctr" anchorCtr="0"/>
          <a:lstStyle>
            <a:lvl1pPr marL="0" indent="0" algn="ctr">
              <a:buClr>
                <a:schemeClr val="bg1"/>
              </a:buClr>
              <a:buNone/>
              <a:defRPr sz="4400" i="0">
                <a:solidFill>
                  <a:schemeClr val="bg1"/>
                </a:solidFill>
                <a:latin typeface="+mj-lt"/>
              </a:defRPr>
            </a:lvl1pPr>
            <a:lvl2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2pPr>
            <a:lvl3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3pPr>
            <a:lvl4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4pPr>
            <a:lvl5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5pPr>
            <a:lvl6pPr marL="0" indent="0" algn="ctr">
              <a:buClr>
                <a:schemeClr val="bg1"/>
              </a:buClr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6pPr>
            <a:lvl7pPr marL="0" indent="0" algn="ctr">
              <a:buClr>
                <a:schemeClr val="bg1"/>
              </a:buClr>
              <a:buNone/>
              <a:defRPr sz="3600" i="0">
                <a:solidFill>
                  <a:schemeClr val="bg1"/>
                </a:solidFill>
              </a:defRPr>
            </a:lvl7pPr>
            <a:lvl8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8pPr>
            <a:lvl9pPr marL="0" indent="0" algn="ctr">
              <a:buFont typeface="Arial" panose="020B0604020202020204" pitchFamily="34" charset="0"/>
              <a:buNone/>
              <a:defRPr sz="3600" i="0">
                <a:solidFill>
                  <a:schemeClr val="bg1"/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96" name="Graphic 95">
            <a:extLst>
              <a:ext uri="{FF2B5EF4-FFF2-40B4-BE49-F238E27FC236}">
                <a16:creationId xmlns:a16="http://schemas.microsoft.com/office/drawing/2014/main" id="{F0ABF8FD-475B-8344-9393-4BC5BAD9A7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105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16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106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7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8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9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0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1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2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3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4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15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26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18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7" name="Rechthoek 6"/>
          <p:cNvSpPr/>
          <p:nvPr/>
        </p:nvSpPr>
        <p:spPr>
          <a:xfrm>
            <a:off x="-10751" y="0"/>
            <a:ext cx="12202752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8" name="Plaats hier de titel van de presentatie, max. 2 regels"/>
          <p:cNvSpPr txBox="1">
            <a:spLocks noGrp="1"/>
          </p:cNvSpPr>
          <p:nvPr>
            <p:ph type="title" hasCustomPrompt="1"/>
          </p:nvPr>
        </p:nvSpPr>
        <p:spPr>
          <a:xfrm>
            <a:off x="2153412" y="3879851"/>
            <a:ext cx="9358257" cy="16210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3800">
                <a:solidFill>
                  <a:srgbClr val="FFFFFF"/>
                </a:solidFill>
              </a:defRPr>
            </a:lvl1pPr>
          </a:lstStyle>
          <a:p>
            <a:r>
              <a:t>Plaats hier de titel van de presentatie, max. 2 regels</a:t>
            </a:r>
          </a:p>
        </p:txBody>
      </p:sp>
      <p:sp>
        <p:nvSpPr>
          <p:cNvPr id="129" name="Tekstvak 4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Titelpagina</a:t>
            </a:r>
          </a:p>
        </p:txBody>
      </p:sp>
      <p:sp>
        <p:nvSpPr>
          <p:cNvPr id="1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782466" y="5664394"/>
            <a:ext cx="3729204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 algn="r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 algn="r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 algn="r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 algn="r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r>
              <a:t>Naam van de spreker of datum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4" name="Tijdelijke aanduiding voor tekst 49"/>
          <p:cNvSpPr>
            <a:spLocks noGrp="1"/>
          </p:cNvSpPr>
          <p:nvPr>
            <p:ph type="body" idx="21" hasCustomPrompt="1"/>
          </p:nvPr>
        </p:nvSpPr>
        <p:spPr>
          <a:xfrm>
            <a:off x="-10752" y="0"/>
            <a:ext cx="12202753" cy="6858000"/>
          </a:xfrm>
          <a:prstGeom prst="rect">
            <a:avLst/>
          </a:prstGeom>
          <a:solidFill>
            <a:srgbClr val="99D28C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</a:lstStyle>
          <a:p>
            <a:r>
              <a:t>  </a:t>
            </a: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FD562B1-BCC1-B244-96D2-5173AD7012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50" y="5847858"/>
            <a:ext cx="1460500" cy="6985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DB2A1188-7655-3942-B402-ABAD519EE9F7}"/>
              </a:ext>
            </a:extLst>
          </p:cNvPr>
          <p:cNvSpPr/>
          <p:nvPr userDrawn="1"/>
        </p:nvSpPr>
        <p:spPr>
          <a:xfrm>
            <a:off x="-10750" y="0"/>
            <a:ext cx="12202750" cy="6858000"/>
          </a:xfrm>
          <a:prstGeom prst="rect">
            <a:avLst/>
          </a:prstGeom>
          <a:solidFill>
            <a:srgbClr val="006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96A52489-BD48-5A40-AF40-C7FE89A516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0748" y="0"/>
            <a:ext cx="12202750" cy="6858000"/>
          </a:xfrm>
          <a:custGeom>
            <a:avLst/>
            <a:gdLst>
              <a:gd name="connsiteX0" fmla="*/ 12202750 w 12202750"/>
              <a:gd name="connsiteY0" fmla="*/ 4626493 h 6858000"/>
              <a:gd name="connsiteX1" fmla="*/ 12202750 w 12202750"/>
              <a:gd name="connsiteY1" fmla="*/ 6858000 h 6858000"/>
              <a:gd name="connsiteX2" fmla="*/ 11270933 w 12202750"/>
              <a:gd name="connsiteY2" fmla="*/ 6858000 h 6858000"/>
              <a:gd name="connsiteX3" fmla="*/ 11292806 w 12202750"/>
              <a:gd name="connsiteY3" fmla="*/ 6823366 h 6858000"/>
              <a:gd name="connsiteX4" fmla="*/ 12132976 w 12202750"/>
              <a:gd name="connsiteY4" fmla="*/ 4864546 h 6858000"/>
              <a:gd name="connsiteX5" fmla="*/ 7211067 w 12202750"/>
              <a:gd name="connsiteY5" fmla="*/ 0 h 6858000"/>
              <a:gd name="connsiteX6" fmla="*/ 12202750 w 12202750"/>
              <a:gd name="connsiteY6" fmla="*/ 0 h 6858000"/>
              <a:gd name="connsiteX7" fmla="*/ 12202750 w 12202750"/>
              <a:gd name="connsiteY7" fmla="*/ 1701685 h 6858000"/>
              <a:gd name="connsiteX8" fmla="*/ 12201531 w 12202750"/>
              <a:gd name="connsiteY8" fmla="*/ 1703737 h 6858000"/>
              <a:gd name="connsiteX9" fmla="*/ 12013073 w 12202750"/>
              <a:gd name="connsiteY9" fmla="*/ 2040528 h 6858000"/>
              <a:gd name="connsiteX10" fmla="*/ 6393116 w 12202750"/>
              <a:gd name="connsiteY10" fmla="*/ 3130572 h 6858000"/>
              <a:gd name="connsiteX11" fmla="*/ 7006806 w 12202750"/>
              <a:gd name="connsiteY11" fmla="*/ 307865 h 6858000"/>
              <a:gd name="connsiteX12" fmla="*/ 0 w 12202750"/>
              <a:gd name="connsiteY12" fmla="*/ 0 h 6858000"/>
              <a:gd name="connsiteX13" fmla="*/ 4305911 w 12202750"/>
              <a:gd name="connsiteY13" fmla="*/ 0 h 6858000"/>
              <a:gd name="connsiteX14" fmla="*/ 4155867 w 12202750"/>
              <a:gd name="connsiteY14" fmla="*/ 111493 h 6858000"/>
              <a:gd name="connsiteX15" fmla="*/ 71946 w 12202750"/>
              <a:gd name="connsiteY15" fmla="*/ 4799708 h 6858000"/>
              <a:gd name="connsiteX16" fmla="*/ 0 w 12202750"/>
              <a:gd name="connsiteY16" fmla="*/ 503612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202750" h="6858000">
                <a:moveTo>
                  <a:pt x="12202750" y="4626493"/>
                </a:moveTo>
                <a:lnTo>
                  <a:pt x="12202750" y="6858000"/>
                </a:lnTo>
                <a:lnTo>
                  <a:pt x="11270933" y="6858000"/>
                </a:lnTo>
                <a:lnTo>
                  <a:pt x="11292806" y="6823366"/>
                </a:lnTo>
                <a:cubicBezTo>
                  <a:pt x="11642946" y="6229435"/>
                  <a:pt x="11912279" y="5587138"/>
                  <a:pt x="12132976" y="4864546"/>
                </a:cubicBezTo>
                <a:close/>
                <a:moveTo>
                  <a:pt x="7211067" y="0"/>
                </a:moveTo>
                <a:lnTo>
                  <a:pt x="12202750" y="0"/>
                </a:lnTo>
                <a:lnTo>
                  <a:pt x="12202750" y="1701685"/>
                </a:lnTo>
                <a:lnTo>
                  <a:pt x="12201531" y="1703737"/>
                </a:lnTo>
                <a:cubicBezTo>
                  <a:pt x="12144874" y="1802592"/>
                  <a:pt x="12082910" y="1915911"/>
                  <a:pt x="12013073" y="2040528"/>
                </a:cubicBezTo>
                <a:cubicBezTo>
                  <a:pt x="10966860" y="3848144"/>
                  <a:pt x="7570785" y="5940600"/>
                  <a:pt x="6393116" y="3130572"/>
                </a:cubicBezTo>
                <a:cubicBezTo>
                  <a:pt x="5995310" y="2183970"/>
                  <a:pt x="6384878" y="1279305"/>
                  <a:pt x="7006806" y="307865"/>
                </a:cubicBezTo>
                <a:close/>
                <a:moveTo>
                  <a:pt x="0" y="0"/>
                </a:moveTo>
                <a:lnTo>
                  <a:pt x="4305911" y="0"/>
                </a:lnTo>
                <a:lnTo>
                  <a:pt x="4155867" y="111493"/>
                </a:lnTo>
                <a:cubicBezTo>
                  <a:pt x="2427429" y="1408339"/>
                  <a:pt x="762773" y="2806566"/>
                  <a:pt x="71946" y="4799708"/>
                </a:cubicBezTo>
                <a:lnTo>
                  <a:pt x="0" y="5036128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nl-NL"/>
              <a:t>  </a:t>
            </a:r>
            <a:endParaRPr lang="en-GB"/>
          </a:p>
        </p:txBody>
      </p:sp>
      <p:sp>
        <p:nvSpPr>
          <p:cNvPr id="7" name="Titel 5">
            <a:extLst>
              <a:ext uri="{FF2B5EF4-FFF2-40B4-BE49-F238E27FC236}">
                <a16:creationId xmlns:a16="http://schemas.microsoft.com/office/drawing/2014/main" id="{7AE71AD1-5D76-2045-8B27-CC0C09C9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413" y="3879852"/>
            <a:ext cx="9358256" cy="1621063"/>
          </a:xfrm>
        </p:spPr>
        <p:txBody>
          <a:bodyPr anchor="b"/>
          <a:lstStyle>
            <a:lvl1pPr algn="r">
              <a:defRPr sz="3800"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8" name="Ondertitel 2">
            <a:extLst>
              <a:ext uri="{FF2B5EF4-FFF2-40B4-BE49-F238E27FC236}">
                <a16:creationId xmlns:a16="http://schemas.microsoft.com/office/drawing/2014/main" id="{FFCFFB82-1AE5-3D4E-9AD9-487B27AD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664394"/>
            <a:ext cx="5415669" cy="248472"/>
          </a:xfrm>
        </p:spPr>
        <p:txBody>
          <a:bodyPr anchor="ctr"/>
          <a:lstStyle>
            <a:lvl1pPr marL="0" indent="0" algn="r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noProof="0"/>
              <a:t>Fare clic per modificare lo stile del sottotitolo dello schema</a:t>
            </a:r>
            <a:endParaRPr lang="en-GB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79C7039-4CB9-294D-98BC-738FE5C22E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9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/>
              <a:t>Title goes here</a:t>
            </a:r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23000" y="1565275"/>
            <a:ext cx="10746000" cy="4435475"/>
          </a:xfrm>
          <a:solidFill>
            <a:schemeClr val="bg1">
              <a:lumMod val="95000"/>
            </a:schemeClr>
          </a:solidFill>
        </p:spPr>
        <p:txBody>
          <a:bodyPr tIns="0" bIns="126000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/>
              <a:t>Click on the icon below</a:t>
            </a:r>
            <a:br>
              <a:rPr lang="en-GB"/>
            </a:br>
            <a:r>
              <a:rPr lang="en-GB"/>
              <a:t>to insert a table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2FC7157-BDBD-4338-9C83-079E45D53067}"/>
              </a:ext>
            </a:extLst>
          </p:cNvPr>
          <p:cNvSpPr/>
          <p:nvPr userDrawn="1"/>
        </p:nvSpPr>
        <p:spPr>
          <a:xfrm>
            <a:off x="0" y="-441330"/>
            <a:ext cx="5856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800" b="1" cap="none" baseline="0" noProof="0">
                <a:solidFill>
                  <a:schemeClr val="accent1"/>
                </a:solidFill>
                <a:latin typeface="+mj-lt"/>
              </a:rPr>
              <a:t>Table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39B92A0-6A1A-48FD-9DE6-B4526A0F68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ECCE28C-C012-40DC-B239-23DD0012B5B7}" type="datetime1">
              <a:rPr lang="nl-NL" smtClean="0"/>
              <a:t>23-10-2025</a:t>
            </a:fld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39C9CDC-BA47-4EE3-AB72-1B052FAD6F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E843DB9-9987-4157-AB9C-CEA8D7D910BB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4" name="INSTRUCTION">
            <a:extLst>
              <a:ext uri="{FF2B5EF4-FFF2-40B4-BE49-F238E27FC236}">
                <a16:creationId xmlns:a16="http://schemas.microsoft.com/office/drawing/2014/main" id="{EC699F33-2E3A-FFCF-4DD5-9921CA75F019}"/>
              </a:ext>
            </a:extLst>
          </p:cNvPr>
          <p:cNvGrpSpPr/>
          <p:nvPr userDrawn="1"/>
        </p:nvGrpSpPr>
        <p:grpSpPr>
          <a:xfrm>
            <a:off x="-3786437" y="-12068"/>
            <a:ext cx="3693386" cy="6705423"/>
            <a:chOff x="-3786437" y="-12068"/>
            <a:chExt cx="3693386" cy="6705423"/>
          </a:xfrm>
        </p:grpSpPr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0FBDA47F-B83A-18DA-F700-13A5BBB09046}"/>
                </a:ext>
              </a:extLst>
            </p:cNvPr>
            <p:cNvGrpSpPr/>
            <p:nvPr userDrawn="1"/>
          </p:nvGrpSpPr>
          <p:grpSpPr>
            <a:xfrm>
              <a:off x="-3784148" y="-12068"/>
              <a:ext cx="3592800" cy="3238700"/>
              <a:chOff x="-3784148" y="-12068"/>
              <a:chExt cx="3592800" cy="3238700"/>
            </a:xfrm>
          </p:grpSpPr>
          <p:sp>
            <p:nvSpPr>
              <p:cNvPr id="80" name="Rechthoek 79">
                <a:extLst>
                  <a:ext uri="{FF2B5EF4-FFF2-40B4-BE49-F238E27FC236}">
                    <a16:creationId xmlns:a16="http://schemas.microsoft.com/office/drawing/2014/main" id="{7A52D25F-2C5A-7F04-0A84-DBDCC730D2EB}"/>
                  </a:ext>
                </a:extLst>
              </p:cNvPr>
              <p:cNvSpPr/>
              <p:nvPr userDrawn="1"/>
            </p:nvSpPr>
            <p:spPr>
              <a:xfrm>
                <a:off x="-3784148" y="-12068"/>
                <a:ext cx="3592800" cy="3238700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Format Table</a:t>
                </a:r>
              </a:p>
            </p:txBody>
          </p:sp>
          <p:sp>
            <p:nvSpPr>
              <p:cNvPr id="81" name="Ovaal 80">
                <a:extLst>
                  <a:ext uri="{FF2B5EF4-FFF2-40B4-BE49-F238E27FC236}">
                    <a16:creationId xmlns:a16="http://schemas.microsoft.com/office/drawing/2014/main" id="{4C0D95F2-46B5-9570-352D-D03EE13FDFFA}"/>
                  </a:ext>
                </a:extLst>
              </p:cNvPr>
              <p:cNvSpPr/>
              <p:nvPr userDrawn="1"/>
            </p:nvSpPr>
            <p:spPr>
              <a:xfrm>
                <a:off x="-3603587" y="465324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82" name="Rechthoek 81">
                <a:extLst>
                  <a:ext uri="{FF2B5EF4-FFF2-40B4-BE49-F238E27FC236}">
                    <a16:creationId xmlns:a16="http://schemas.microsoft.com/office/drawing/2014/main" id="{123771F7-65DB-21C8-F669-CBDD2137E36B}"/>
                  </a:ext>
                </a:extLst>
              </p:cNvPr>
              <p:cNvSpPr/>
              <p:nvPr userDrawn="1"/>
            </p:nvSpPr>
            <p:spPr>
              <a:xfrm>
                <a:off x="-3319415" y="465324"/>
                <a:ext cx="2944682" cy="49950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When you want to change the lay-out of the table, select the preferred part of the table and go to the tab </a:t>
                </a:r>
                <a:r>
                  <a:rPr kumimoji="0" lang="en-GB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‘Format’.</a:t>
                </a:r>
                <a:endParaRPr kumimoji="0" lang="en-GB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83" name="Groep 82">
                <a:extLst>
                  <a:ext uri="{FF2B5EF4-FFF2-40B4-BE49-F238E27FC236}">
                    <a16:creationId xmlns:a16="http://schemas.microsoft.com/office/drawing/2014/main" id="{2BE55E1A-DA73-1985-BD57-EBE0EC8A75A9}"/>
                  </a:ext>
                </a:extLst>
              </p:cNvPr>
              <p:cNvGrpSpPr/>
              <p:nvPr userDrawn="1"/>
            </p:nvGrpSpPr>
            <p:grpSpPr>
              <a:xfrm>
                <a:off x="-3312582" y="1060763"/>
                <a:ext cx="576000" cy="246597"/>
                <a:chOff x="-3312582" y="1060763"/>
                <a:chExt cx="576000" cy="246597"/>
              </a:xfrm>
            </p:grpSpPr>
            <p:sp>
              <p:nvSpPr>
                <p:cNvPr id="102" name="Rechthoek 101">
                  <a:extLst>
                    <a:ext uri="{FF2B5EF4-FFF2-40B4-BE49-F238E27FC236}">
                      <a16:creationId xmlns:a16="http://schemas.microsoft.com/office/drawing/2014/main" id="{B9303409-EC86-717A-50C3-F0F44EB3C73A}"/>
                    </a:ext>
                  </a:extLst>
                </p:cNvPr>
                <p:cNvSpPr/>
                <p:nvPr userDrawn="1"/>
              </p:nvSpPr>
              <p:spPr>
                <a:xfrm>
                  <a:off x="-3312582" y="1060763"/>
                  <a:ext cx="576000" cy="215451"/>
                </a:xfrm>
                <a:prstGeom prst="rect">
                  <a:avLst/>
                </a:prstGeom>
                <a:solidFill>
                  <a:srgbClr val="F8F8F8"/>
                </a:solidFill>
                <a:ln w="635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1800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GB" sz="1050" b="1" noProof="0">
                      <a:solidFill>
                        <a:srgbClr val="B7462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Format</a:t>
                  </a:r>
                </a:p>
              </p:txBody>
            </p:sp>
            <p:sp>
              <p:nvSpPr>
                <p:cNvPr id="103" name="Rechthoek 102">
                  <a:extLst>
                    <a:ext uri="{FF2B5EF4-FFF2-40B4-BE49-F238E27FC236}">
                      <a16:creationId xmlns:a16="http://schemas.microsoft.com/office/drawing/2014/main" id="{AFB386F7-6D8D-79A9-FDA5-E654612A4BE6}"/>
                    </a:ext>
                  </a:extLst>
                </p:cNvPr>
                <p:cNvSpPr/>
                <p:nvPr userDrawn="1"/>
              </p:nvSpPr>
              <p:spPr>
                <a:xfrm>
                  <a:off x="-3312582" y="1280189"/>
                  <a:ext cx="576000" cy="27171"/>
                </a:xfrm>
                <a:prstGeom prst="rect">
                  <a:avLst/>
                </a:prstGeom>
                <a:solidFill>
                  <a:srgbClr val="B7462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84" name="Ovaal 83">
                <a:extLst>
                  <a:ext uri="{FF2B5EF4-FFF2-40B4-BE49-F238E27FC236}">
                    <a16:creationId xmlns:a16="http://schemas.microsoft.com/office/drawing/2014/main" id="{ABC12566-DBD7-E2E4-8110-1FAF3D4C52DB}"/>
                  </a:ext>
                </a:extLst>
              </p:cNvPr>
              <p:cNvSpPr/>
              <p:nvPr userDrawn="1"/>
            </p:nvSpPr>
            <p:spPr>
              <a:xfrm>
                <a:off x="-3603587" y="1493635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85" name="Rechthoek 84">
                <a:extLst>
                  <a:ext uri="{FF2B5EF4-FFF2-40B4-BE49-F238E27FC236}">
                    <a16:creationId xmlns:a16="http://schemas.microsoft.com/office/drawing/2014/main" id="{A9BFA1F6-BF79-1F6C-2BE8-34A9A62DBB1F}"/>
                  </a:ext>
                </a:extLst>
              </p:cNvPr>
              <p:cNvSpPr/>
              <p:nvPr userDrawn="1"/>
            </p:nvSpPr>
            <p:spPr>
              <a:xfrm>
                <a:off x="-3319415" y="1493636"/>
                <a:ext cx="2944682" cy="813486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Under this tab you can choose a different fill colour at </a:t>
                </a:r>
                <a:r>
                  <a:rPr kumimoji="0" lang="en-GB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‘Shading’</a:t>
                </a: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You can choose a border format as well. Find and edit this at the section  </a:t>
                </a:r>
                <a:r>
                  <a:rPr kumimoji="0" lang="en-GB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‘Draw borders’ </a:t>
                </a: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and apply this to the table by clicking on </a:t>
                </a:r>
                <a:r>
                  <a:rPr kumimoji="0" lang="en-GB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‘Borders’.</a:t>
                </a:r>
              </a:p>
            </p:txBody>
          </p:sp>
          <p:grpSp>
            <p:nvGrpSpPr>
              <p:cNvPr id="86" name="Groep 85">
                <a:extLst>
                  <a:ext uri="{FF2B5EF4-FFF2-40B4-BE49-F238E27FC236}">
                    <a16:creationId xmlns:a16="http://schemas.microsoft.com/office/drawing/2014/main" id="{235303F0-D3C3-0E56-B360-73BF7C473E44}"/>
                  </a:ext>
                </a:extLst>
              </p:cNvPr>
              <p:cNvGrpSpPr/>
              <p:nvPr userDrawn="1"/>
            </p:nvGrpSpPr>
            <p:grpSpPr>
              <a:xfrm>
                <a:off x="-3314820" y="2412753"/>
                <a:ext cx="1026864" cy="628849"/>
                <a:chOff x="-3314820" y="2412753"/>
                <a:chExt cx="1026864" cy="628849"/>
              </a:xfrm>
            </p:grpSpPr>
            <p:sp>
              <p:nvSpPr>
                <p:cNvPr id="87" name="Rechthoek 86">
                  <a:extLst>
                    <a:ext uri="{FF2B5EF4-FFF2-40B4-BE49-F238E27FC236}">
                      <a16:creationId xmlns:a16="http://schemas.microsoft.com/office/drawing/2014/main" id="{DAB1E85E-33EE-8C13-C933-D01196320F6D}"/>
                    </a:ext>
                  </a:extLst>
                </p:cNvPr>
                <p:cNvSpPr/>
                <p:nvPr userDrawn="1"/>
              </p:nvSpPr>
              <p:spPr>
                <a:xfrm>
                  <a:off x="-3314820" y="2412753"/>
                  <a:ext cx="998435" cy="531042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D1D1D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0800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800" b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8" name="Rechthoek 87">
                  <a:extLst>
                    <a:ext uri="{FF2B5EF4-FFF2-40B4-BE49-F238E27FC236}">
                      <a16:creationId xmlns:a16="http://schemas.microsoft.com/office/drawing/2014/main" id="{44424B1E-2793-90F3-FFFC-76EA5A962249}"/>
                    </a:ext>
                  </a:extLst>
                </p:cNvPr>
                <p:cNvSpPr/>
                <p:nvPr userDrawn="1"/>
              </p:nvSpPr>
              <p:spPr>
                <a:xfrm>
                  <a:off x="-3304719" y="2684815"/>
                  <a:ext cx="982999" cy="254009"/>
                </a:xfrm>
                <a:prstGeom prst="rect">
                  <a:avLst/>
                </a:prstGeom>
                <a:solidFill>
                  <a:srgbClr val="FCE4D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89" name="Tekstvak 88">
                  <a:extLst>
                    <a:ext uri="{FF2B5EF4-FFF2-40B4-BE49-F238E27FC236}">
                      <a16:creationId xmlns:a16="http://schemas.microsoft.com/office/drawing/2014/main" id="{4D27574E-93DE-9D80-645A-D097A590FBDF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494002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Shading</a:t>
                  </a:r>
                </a:p>
              </p:txBody>
            </p:sp>
            <p:sp>
              <p:nvSpPr>
                <p:cNvPr id="90" name="Vrije vorm: vorm 89">
                  <a:extLst>
                    <a:ext uri="{FF2B5EF4-FFF2-40B4-BE49-F238E27FC236}">
                      <a16:creationId xmlns:a16="http://schemas.microsoft.com/office/drawing/2014/main" id="{3411EA96-9F30-9F76-527A-AC9D44291E21}"/>
                    </a:ext>
                  </a:extLst>
                </p:cNvPr>
                <p:cNvSpPr/>
                <p:nvPr userDrawn="1"/>
              </p:nvSpPr>
              <p:spPr>
                <a:xfrm>
                  <a:off x="-2385518" y="2861602"/>
                  <a:ext cx="97562" cy="180000"/>
                </a:xfrm>
                <a:custGeom>
                  <a:avLst/>
                  <a:gdLst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41194 w 880280"/>
                    <a:gd name="connsiteY2" fmla="*/ 96899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27546 w 880280"/>
                    <a:gd name="connsiteY2" fmla="*/ 975815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00250 w 880280"/>
                    <a:gd name="connsiteY2" fmla="*/ 1003111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25438 w 880280"/>
                    <a:gd name="connsiteY5" fmla="*/ 928048 h 1624084"/>
                    <a:gd name="connsiteX6" fmla="*/ 511791 w 880280"/>
                    <a:gd name="connsiteY6" fmla="*/ 900753 h 1624084"/>
                    <a:gd name="connsiteX7" fmla="*/ 880280 w 880280"/>
                    <a:gd name="connsiteY7" fmla="*/ 893929 h 1624084"/>
                    <a:gd name="connsiteX8" fmla="*/ 0 w 880280"/>
                    <a:gd name="connsiteY8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511791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  <a:gd name="connsiteX0" fmla="*/ 0 w 880280"/>
                    <a:gd name="connsiteY0" fmla="*/ 0 h 1624084"/>
                    <a:gd name="connsiteX1" fmla="*/ 0 w 880280"/>
                    <a:gd name="connsiteY1" fmla="*/ 1262418 h 1624084"/>
                    <a:gd name="connsiteX2" fmla="*/ 313898 w 880280"/>
                    <a:gd name="connsiteY2" fmla="*/ 996287 h 1624084"/>
                    <a:gd name="connsiteX3" fmla="*/ 620973 w 880280"/>
                    <a:gd name="connsiteY3" fmla="*/ 1624084 h 1624084"/>
                    <a:gd name="connsiteX4" fmla="*/ 839337 w 880280"/>
                    <a:gd name="connsiteY4" fmla="*/ 1480782 h 1624084"/>
                    <a:gd name="connsiteX5" fmla="*/ 498144 w 880280"/>
                    <a:gd name="connsiteY5" fmla="*/ 900753 h 1624084"/>
                    <a:gd name="connsiteX6" fmla="*/ 880280 w 880280"/>
                    <a:gd name="connsiteY6" fmla="*/ 893929 h 1624084"/>
                    <a:gd name="connsiteX7" fmla="*/ 0 w 880280"/>
                    <a:gd name="connsiteY7" fmla="*/ 0 h 162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80280" h="1624084">
                      <a:moveTo>
                        <a:pt x="0" y="0"/>
                      </a:moveTo>
                      <a:lnTo>
                        <a:pt x="0" y="1262418"/>
                      </a:lnTo>
                      <a:lnTo>
                        <a:pt x="313898" y="996287"/>
                      </a:lnTo>
                      <a:lnTo>
                        <a:pt x="620973" y="1624084"/>
                      </a:lnTo>
                      <a:lnTo>
                        <a:pt x="839337" y="1480782"/>
                      </a:lnTo>
                      <a:lnTo>
                        <a:pt x="498144" y="900753"/>
                      </a:lnTo>
                      <a:lnTo>
                        <a:pt x="880280" y="8939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91" name="Groep 90">
                  <a:extLst>
                    <a:ext uri="{FF2B5EF4-FFF2-40B4-BE49-F238E27FC236}">
                      <a16:creationId xmlns:a16="http://schemas.microsoft.com/office/drawing/2014/main" id="{3265334F-A093-5DED-14A6-4AC6BB6ED3B4}"/>
                    </a:ext>
                  </a:extLst>
                </p:cNvPr>
                <p:cNvGrpSpPr/>
                <p:nvPr userDrawn="1"/>
              </p:nvGrpSpPr>
              <p:grpSpPr>
                <a:xfrm>
                  <a:off x="-3243855" y="2463212"/>
                  <a:ext cx="157453" cy="147831"/>
                  <a:chOff x="-899320" y="3037554"/>
                  <a:chExt cx="175977" cy="165227"/>
                </a:xfrm>
              </p:grpSpPr>
              <p:sp>
                <p:nvSpPr>
                  <p:cNvPr id="99" name="Vrije vorm: vorm 98">
                    <a:extLst>
                      <a:ext uri="{FF2B5EF4-FFF2-40B4-BE49-F238E27FC236}">
                        <a16:creationId xmlns:a16="http://schemas.microsoft.com/office/drawing/2014/main" id="{303FD4ED-7AB7-31D1-F0BC-4C82865493A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04124" y="3081338"/>
                    <a:ext cx="80781" cy="121443"/>
                  </a:xfrm>
                  <a:custGeom>
                    <a:avLst/>
                    <a:gdLst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54768"/>
                      <a:gd name="connsiteY0" fmla="*/ 0 h 71437"/>
                      <a:gd name="connsiteX1" fmla="*/ 4762 w 54768"/>
                      <a:gd name="connsiteY1" fmla="*/ 71437 h 71437"/>
                      <a:gd name="connsiteX2" fmla="*/ 54768 w 54768"/>
                      <a:gd name="connsiteY2" fmla="*/ 4762 h 71437"/>
                      <a:gd name="connsiteX3" fmla="*/ 0 w 54768"/>
                      <a:gd name="connsiteY3" fmla="*/ 0 h 71437"/>
                      <a:gd name="connsiteX0" fmla="*/ 0 w 61912"/>
                      <a:gd name="connsiteY0" fmla="*/ 4763 h 76200"/>
                      <a:gd name="connsiteX1" fmla="*/ 4762 w 61912"/>
                      <a:gd name="connsiteY1" fmla="*/ 76200 h 76200"/>
                      <a:gd name="connsiteX2" fmla="*/ 61912 w 61912"/>
                      <a:gd name="connsiteY2" fmla="*/ 0 h 76200"/>
                      <a:gd name="connsiteX3" fmla="*/ 0 w 61912"/>
                      <a:gd name="connsiteY3" fmla="*/ 4763 h 76200"/>
                      <a:gd name="connsiteX0" fmla="*/ 0 w 61912"/>
                      <a:gd name="connsiteY0" fmla="*/ 50015 h 121452"/>
                      <a:gd name="connsiteX1" fmla="*/ 4762 w 61912"/>
                      <a:gd name="connsiteY1" fmla="*/ 121452 h 121452"/>
                      <a:gd name="connsiteX2" fmla="*/ 61912 w 61912"/>
                      <a:gd name="connsiteY2" fmla="*/ 45252 h 121452"/>
                      <a:gd name="connsiteX3" fmla="*/ 7143 w 61912"/>
                      <a:gd name="connsiteY3" fmla="*/ 9 h 121452"/>
                      <a:gd name="connsiteX4" fmla="*/ 0 w 61912"/>
                      <a:gd name="connsiteY4" fmla="*/ 50015 h 121452"/>
                      <a:gd name="connsiteX0" fmla="*/ 30217 w 92129"/>
                      <a:gd name="connsiteY0" fmla="*/ 50015 h 121452"/>
                      <a:gd name="connsiteX1" fmla="*/ 34979 w 92129"/>
                      <a:gd name="connsiteY1" fmla="*/ 121452 h 121452"/>
                      <a:gd name="connsiteX2" fmla="*/ 92129 w 92129"/>
                      <a:gd name="connsiteY2" fmla="*/ 45252 h 121452"/>
                      <a:gd name="connsiteX3" fmla="*/ 37360 w 92129"/>
                      <a:gd name="connsiteY3" fmla="*/ 9 h 121452"/>
                      <a:gd name="connsiteX4" fmla="*/ 30217 w 92129"/>
                      <a:gd name="connsiteY4" fmla="*/ 50015 h 121452"/>
                      <a:gd name="connsiteX0" fmla="*/ 30217 w 92129"/>
                      <a:gd name="connsiteY0" fmla="*/ 50006 h 121443"/>
                      <a:gd name="connsiteX1" fmla="*/ 34979 w 92129"/>
                      <a:gd name="connsiteY1" fmla="*/ 121443 h 121443"/>
                      <a:gd name="connsiteX2" fmla="*/ 92129 w 92129"/>
                      <a:gd name="connsiteY2" fmla="*/ 45243 h 121443"/>
                      <a:gd name="connsiteX3" fmla="*/ 37360 w 92129"/>
                      <a:gd name="connsiteY3" fmla="*/ 0 h 121443"/>
                      <a:gd name="connsiteX4" fmla="*/ 30217 w 92129"/>
                      <a:gd name="connsiteY4" fmla="*/ 50006 h 121443"/>
                      <a:gd name="connsiteX0" fmla="*/ 30217 w 92490"/>
                      <a:gd name="connsiteY0" fmla="*/ 50006 h 121443"/>
                      <a:gd name="connsiteX1" fmla="*/ 34979 w 92490"/>
                      <a:gd name="connsiteY1" fmla="*/ 121443 h 121443"/>
                      <a:gd name="connsiteX2" fmla="*/ 92129 w 92490"/>
                      <a:gd name="connsiteY2" fmla="*/ 45243 h 121443"/>
                      <a:gd name="connsiteX3" fmla="*/ 37360 w 92490"/>
                      <a:gd name="connsiteY3" fmla="*/ 0 h 121443"/>
                      <a:gd name="connsiteX4" fmla="*/ 30217 w 92490"/>
                      <a:gd name="connsiteY4" fmla="*/ 50006 h 121443"/>
                      <a:gd name="connsiteX0" fmla="*/ 30217 w 80781"/>
                      <a:gd name="connsiteY0" fmla="*/ 50006 h 121443"/>
                      <a:gd name="connsiteX1" fmla="*/ 34979 w 80781"/>
                      <a:gd name="connsiteY1" fmla="*/ 121443 h 121443"/>
                      <a:gd name="connsiteX2" fmla="*/ 80222 w 80781"/>
                      <a:gd name="connsiteY2" fmla="*/ 52387 h 121443"/>
                      <a:gd name="connsiteX3" fmla="*/ 37360 w 80781"/>
                      <a:gd name="connsiteY3" fmla="*/ 0 h 121443"/>
                      <a:gd name="connsiteX4" fmla="*/ 30217 w 80781"/>
                      <a:gd name="connsiteY4" fmla="*/ 50006 h 121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781" h="121443">
                        <a:moveTo>
                          <a:pt x="30217" y="50006"/>
                        </a:moveTo>
                        <a:lnTo>
                          <a:pt x="34979" y="121443"/>
                        </a:lnTo>
                        <a:lnTo>
                          <a:pt x="80222" y="52387"/>
                        </a:lnTo>
                        <a:cubicBezTo>
                          <a:pt x="84191" y="29368"/>
                          <a:pt x="66729" y="1588"/>
                          <a:pt x="37360" y="0"/>
                        </a:cubicBezTo>
                        <a:cubicBezTo>
                          <a:pt x="-43602" y="21431"/>
                          <a:pt x="32598" y="33337"/>
                          <a:pt x="30217" y="50006"/>
                        </a:cubicBezTo>
                        <a:close/>
                      </a:path>
                    </a:pathLst>
                  </a:custGeom>
                  <a:solidFill>
                    <a:srgbClr val="366FA8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ot="0" spcFirstLastPara="0" vert="horz" wrap="square" lIns="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900" b="1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0" name="Rechthoek: afgeronde hoeken 99">
                    <a:extLst>
                      <a:ext uri="{FF2B5EF4-FFF2-40B4-BE49-F238E27FC236}">
                        <a16:creationId xmlns:a16="http://schemas.microsoft.com/office/drawing/2014/main" id="{106238B4-B8E2-D4DB-423F-1E960FA5DC38}"/>
                      </a:ext>
                    </a:extLst>
                  </p:cNvPr>
                  <p:cNvSpPr/>
                  <p:nvPr userDrawn="1"/>
                </p:nvSpPr>
                <p:spPr>
                  <a:xfrm rot="2903873">
                    <a:off x="-887744" y="3085651"/>
                    <a:ext cx="99751" cy="122903"/>
                  </a:xfrm>
                  <a:prstGeom prst="roundRect">
                    <a:avLst>
                      <a:gd name="adj" fmla="val 2911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101" name="Vrije vorm: vorm 100">
                    <a:extLst>
                      <a:ext uri="{FF2B5EF4-FFF2-40B4-BE49-F238E27FC236}">
                        <a16:creationId xmlns:a16="http://schemas.microsoft.com/office/drawing/2014/main" id="{70FEE9CE-221F-A1A8-9CAC-3EC7A67B36EA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894646" y="3037554"/>
                    <a:ext cx="64753" cy="85767"/>
                  </a:xfrm>
                  <a:custGeom>
                    <a:avLst/>
                    <a:gdLst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52388"/>
                      <a:gd name="connsiteY0" fmla="*/ 76203 h 76203"/>
                      <a:gd name="connsiteX1" fmla="*/ 26194 w 52388"/>
                      <a:gd name="connsiteY1" fmla="*/ 3 h 76203"/>
                      <a:gd name="connsiteX2" fmla="*/ 52388 w 52388"/>
                      <a:gd name="connsiteY2" fmla="*/ 73822 h 76203"/>
                      <a:gd name="connsiteX0" fmla="*/ 0 w 46443"/>
                      <a:gd name="connsiteY0" fmla="*/ 78387 h 78387"/>
                      <a:gd name="connsiteX1" fmla="*/ 20249 w 46443"/>
                      <a:gd name="connsiteY1" fmla="*/ 11 h 78387"/>
                      <a:gd name="connsiteX2" fmla="*/ 46443 w 46443"/>
                      <a:gd name="connsiteY2" fmla="*/ 73830 h 78387"/>
                      <a:gd name="connsiteX0" fmla="*/ 135 w 46578"/>
                      <a:gd name="connsiteY0" fmla="*/ 78387 h 78387"/>
                      <a:gd name="connsiteX1" fmla="*/ 20384 w 46578"/>
                      <a:gd name="connsiteY1" fmla="*/ 11 h 78387"/>
                      <a:gd name="connsiteX2" fmla="*/ 46578 w 46578"/>
                      <a:gd name="connsiteY2" fmla="*/ 73830 h 78387"/>
                      <a:gd name="connsiteX0" fmla="*/ 295 w 46738"/>
                      <a:gd name="connsiteY0" fmla="*/ 78387 h 78387"/>
                      <a:gd name="connsiteX1" fmla="*/ 20544 w 46738"/>
                      <a:gd name="connsiteY1" fmla="*/ 11 h 78387"/>
                      <a:gd name="connsiteX2" fmla="*/ 46738 w 46738"/>
                      <a:gd name="connsiteY2" fmla="*/ 73830 h 78387"/>
                      <a:gd name="connsiteX0" fmla="*/ 127 w 39137"/>
                      <a:gd name="connsiteY0" fmla="*/ 78452 h 78452"/>
                      <a:gd name="connsiteX1" fmla="*/ 20376 w 39137"/>
                      <a:gd name="connsiteY1" fmla="*/ 76 h 78452"/>
                      <a:gd name="connsiteX2" fmla="*/ 39137 w 39137"/>
                      <a:gd name="connsiteY2" fmla="*/ 67366 h 78452"/>
                      <a:gd name="connsiteX0" fmla="*/ 127 w 39933"/>
                      <a:gd name="connsiteY0" fmla="*/ 78470 h 78470"/>
                      <a:gd name="connsiteX1" fmla="*/ 20376 w 39933"/>
                      <a:gd name="connsiteY1" fmla="*/ 94 h 78470"/>
                      <a:gd name="connsiteX2" fmla="*/ 39137 w 39933"/>
                      <a:gd name="connsiteY2" fmla="*/ 67384 h 78470"/>
                      <a:gd name="connsiteX0" fmla="*/ 219 w 40422"/>
                      <a:gd name="connsiteY0" fmla="*/ 78381 h 78381"/>
                      <a:gd name="connsiteX1" fmla="*/ 20468 w 40422"/>
                      <a:gd name="connsiteY1" fmla="*/ 5 h 78381"/>
                      <a:gd name="connsiteX2" fmla="*/ 39229 w 40422"/>
                      <a:gd name="connsiteY2" fmla="*/ 67295 h 78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422" h="78381">
                        <a:moveTo>
                          <a:pt x="219" y="78381"/>
                        </a:moveTo>
                        <a:cubicBezTo>
                          <a:pt x="-1454" y="18717"/>
                          <a:pt x="6534" y="-324"/>
                          <a:pt x="20468" y="5"/>
                        </a:cubicBezTo>
                        <a:cubicBezTo>
                          <a:pt x="34402" y="334"/>
                          <a:pt x="43874" y="23658"/>
                          <a:pt x="39229" y="67295"/>
                        </a:cubicBezTo>
                      </a:path>
                    </a:pathLst>
                  </a:custGeom>
                  <a:noFill/>
                  <a:ln w="12700" cap="flat" cmpd="sng" algn="ctr">
                    <a:solidFill>
                      <a:srgbClr val="818181"/>
                    </a:solidFill>
                    <a:prstDash val="solid"/>
                    <a:miter lim="800000"/>
                  </a:ln>
                  <a:effectLst/>
                </p:spPr>
                <p:txBody>
        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7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92" name="Gelijkbenige driehoek 91">
                  <a:extLst>
                    <a:ext uri="{FF2B5EF4-FFF2-40B4-BE49-F238E27FC236}">
                      <a16:creationId xmlns:a16="http://schemas.microsoft.com/office/drawing/2014/main" id="{647C3715-7D45-8EBB-3F18-F39FF96AEEA9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540201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kstvak 92">
                  <a:extLst>
                    <a:ext uri="{FF2B5EF4-FFF2-40B4-BE49-F238E27FC236}">
                      <a16:creationId xmlns:a16="http://schemas.microsoft.com/office/drawing/2014/main" id="{F8EB8F22-7AC3-22A0-41C7-813E65B9F412}"/>
                    </a:ext>
                  </a:extLst>
                </p:cNvPr>
                <p:cNvSpPr txBox="1"/>
                <p:nvPr userDrawn="1"/>
              </p:nvSpPr>
              <p:spPr>
                <a:xfrm>
                  <a:off x="-3083201" y="2750275"/>
                  <a:ext cx="635803" cy="12641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Autofit/>
                </a:bodyPr>
                <a:lstStyle/>
                <a:p>
                  <a:pPr marL="0" algn="l" defTabSz="1217512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900" b="0" kern="1200" noProof="0">
                      <a:solidFill>
                        <a:srgbClr val="211F26"/>
                      </a:solidFill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Borders</a:t>
                  </a:r>
                </a:p>
              </p:txBody>
            </p:sp>
            <p:sp>
              <p:nvSpPr>
                <p:cNvPr id="94" name="Gelijkbenige driehoek 93">
                  <a:extLst>
                    <a:ext uri="{FF2B5EF4-FFF2-40B4-BE49-F238E27FC236}">
                      <a16:creationId xmlns:a16="http://schemas.microsoft.com/office/drawing/2014/main" id="{E4A208CD-C946-2DF8-AE36-A81861AC6A28}"/>
                    </a:ext>
                  </a:extLst>
                </p:cNvPr>
                <p:cNvSpPr/>
                <p:nvPr userDrawn="1"/>
              </p:nvSpPr>
              <p:spPr>
                <a:xfrm rot="10800000">
                  <a:off x="-2528907" y="2796474"/>
                  <a:ext cx="94890" cy="50291"/>
                </a:xfrm>
                <a:prstGeom prst="triangle">
                  <a:avLst/>
                </a:prstGeom>
                <a:solidFill>
                  <a:sysClr val="windowText" lastClr="000000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lIns="144000" tIns="144000" rIns="144000" bIns="144000"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1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ep 94">
                  <a:extLst>
                    <a:ext uri="{FF2B5EF4-FFF2-40B4-BE49-F238E27FC236}">
                      <a16:creationId xmlns:a16="http://schemas.microsoft.com/office/drawing/2014/main" id="{CEE09383-9C21-133D-EAF4-77A58861CF93}"/>
                    </a:ext>
                  </a:extLst>
                </p:cNvPr>
                <p:cNvGrpSpPr/>
                <p:nvPr userDrawn="1"/>
              </p:nvGrpSpPr>
              <p:grpSpPr>
                <a:xfrm>
                  <a:off x="-3250409" y="2732592"/>
                  <a:ext cx="164055" cy="164055"/>
                  <a:chOff x="-3258612" y="2724389"/>
                  <a:chExt cx="180460" cy="180460"/>
                </a:xfrm>
              </p:grpSpPr>
              <p:sp>
                <p:nvSpPr>
                  <p:cNvPr id="96" name="Rechthoek 95">
                    <a:extLst>
                      <a:ext uri="{FF2B5EF4-FFF2-40B4-BE49-F238E27FC236}">
                        <a16:creationId xmlns:a16="http://schemas.microsoft.com/office/drawing/2014/main" id="{B95C9AD0-68AD-FAC9-84AF-C8BC6323D3D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258612" y="2724389"/>
                    <a:ext cx="180460" cy="180460"/>
                  </a:xfrm>
                  <a:prstGeom prst="rect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endParaRPr lang="en-GB" sz="1600" cap="all" baseline="0" err="1">
                      <a:latin typeface="+mj-lt"/>
                    </a:endParaRPr>
                  </a:p>
                </p:txBody>
              </p:sp>
              <p:cxnSp>
                <p:nvCxnSpPr>
                  <p:cNvPr id="97" name="Rechte verbindingslijn 96">
                    <a:extLst>
                      <a:ext uri="{FF2B5EF4-FFF2-40B4-BE49-F238E27FC236}">
                        <a16:creationId xmlns:a16="http://schemas.microsoft.com/office/drawing/2014/main" id="{6B53352D-B283-C332-F775-78D3F2E41D9E}"/>
                      </a:ext>
                    </a:extLst>
                  </p:cNvPr>
                  <p:cNvCxnSpPr>
                    <a:stCxn id="96" idx="0"/>
                    <a:endCxn id="96" idx="2"/>
                  </p:cNvCxnSpPr>
                  <p:nvPr userDrawn="1"/>
                </p:nvCxnSpPr>
                <p:spPr>
                  <a:xfrm>
                    <a:off x="-3168382" y="2724389"/>
                    <a:ext cx="0" cy="18046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98" name="Rechte verbindingslijn 97">
                    <a:extLst>
                      <a:ext uri="{FF2B5EF4-FFF2-40B4-BE49-F238E27FC236}">
                        <a16:creationId xmlns:a16="http://schemas.microsoft.com/office/drawing/2014/main" id="{32ECE30D-E5A4-290B-1607-8DDC89EEABC7}"/>
                      </a:ext>
                    </a:extLst>
                  </p:cNvPr>
                  <p:cNvCxnSpPr>
                    <a:stCxn id="96" idx="1"/>
                    <a:endCxn id="96" idx="3"/>
                  </p:cNvCxnSpPr>
                  <p:nvPr userDrawn="1"/>
                </p:nvCxnSpPr>
                <p:spPr>
                  <a:xfrm>
                    <a:off x="-3258612" y="2814619"/>
                    <a:ext cx="180460" cy="0"/>
                  </a:xfrm>
                  <a:prstGeom prst="line">
                    <a:avLst/>
                  </a:prstGeom>
                  <a:noFill/>
                  <a:ln>
                    <a:solidFill>
                      <a:srgbClr val="818181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</p:grpSp>
        <p:grpSp>
          <p:nvGrpSpPr>
            <p:cNvPr id="7" name="Groep 6">
              <a:extLst>
                <a:ext uri="{FF2B5EF4-FFF2-40B4-BE49-F238E27FC236}">
                  <a16:creationId xmlns:a16="http://schemas.microsoft.com/office/drawing/2014/main" id="{9E89C9A6-4102-35B0-5A4B-C106C3055D6E}"/>
                </a:ext>
              </a:extLst>
            </p:cNvPr>
            <p:cNvGrpSpPr/>
            <p:nvPr userDrawn="1"/>
          </p:nvGrpSpPr>
          <p:grpSpPr>
            <a:xfrm>
              <a:off x="-3786437" y="3410167"/>
              <a:ext cx="3693386" cy="3283188"/>
              <a:chOff x="-3786437" y="3410167"/>
              <a:chExt cx="3693386" cy="3283188"/>
            </a:xfrm>
          </p:grpSpPr>
          <p:sp>
            <p:nvSpPr>
              <p:cNvPr id="9" name="Rechthoek 8">
                <a:extLst>
                  <a:ext uri="{FF2B5EF4-FFF2-40B4-BE49-F238E27FC236}">
                    <a16:creationId xmlns:a16="http://schemas.microsoft.com/office/drawing/2014/main" id="{F8DB8531-6397-1B5E-96D4-EB6EF02D0288}"/>
                  </a:ext>
                </a:extLst>
              </p:cNvPr>
              <p:cNvSpPr/>
              <p:nvPr userDrawn="1"/>
            </p:nvSpPr>
            <p:spPr>
              <a:xfrm>
                <a:off x="-3786165" y="3410167"/>
                <a:ext cx="3593091" cy="264138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ECECEC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400" b="1" cap="all" baseline="0" noProof="0">
                    <a:solidFill>
                      <a:schemeClr val="accent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Edit table</a:t>
                </a:r>
              </a:p>
            </p:txBody>
          </p:sp>
          <p:sp>
            <p:nvSpPr>
              <p:cNvPr id="10" name="Ovaal 9">
                <a:extLst>
                  <a:ext uri="{FF2B5EF4-FFF2-40B4-BE49-F238E27FC236}">
                    <a16:creationId xmlns:a16="http://schemas.microsoft.com/office/drawing/2014/main" id="{D1A27543-FC65-5389-0F97-D4B9FE87578C}"/>
                  </a:ext>
                </a:extLst>
              </p:cNvPr>
              <p:cNvSpPr/>
              <p:nvPr userDrawn="1"/>
            </p:nvSpPr>
            <p:spPr>
              <a:xfrm>
                <a:off x="-3603587" y="3874766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</p:txBody>
          </p:sp>
          <p:sp>
            <p:nvSpPr>
              <p:cNvPr id="11" name="Rechthoek 10">
                <a:extLst>
                  <a:ext uri="{FF2B5EF4-FFF2-40B4-BE49-F238E27FC236}">
                    <a16:creationId xmlns:a16="http://schemas.microsoft.com/office/drawing/2014/main" id="{91C538C4-7BF9-F13A-B9EF-99AE351A5D22}"/>
                  </a:ext>
                </a:extLst>
              </p:cNvPr>
              <p:cNvSpPr/>
              <p:nvPr userDrawn="1"/>
            </p:nvSpPr>
            <p:spPr>
              <a:xfrm>
                <a:off x="-3319416" y="3874767"/>
                <a:ext cx="3008779" cy="327689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Select the preferred number of rows and/or columns of the table and go to the tab </a:t>
                </a:r>
                <a:r>
                  <a:rPr kumimoji="0" lang="en-GB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‘Layout’</a:t>
                </a: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  <p:sp>
            <p:nvSpPr>
              <p:cNvPr id="12" name="Rechthoek 11">
                <a:extLst>
                  <a:ext uri="{FF2B5EF4-FFF2-40B4-BE49-F238E27FC236}">
                    <a16:creationId xmlns:a16="http://schemas.microsoft.com/office/drawing/2014/main" id="{5C1BD243-C532-E839-367F-07BF2F4C9DA4}"/>
                  </a:ext>
                </a:extLst>
              </p:cNvPr>
              <p:cNvSpPr/>
              <p:nvPr userDrawn="1"/>
            </p:nvSpPr>
            <p:spPr>
              <a:xfrm>
                <a:off x="-3786437" y="5865355"/>
                <a:ext cx="3593637" cy="828000"/>
              </a:xfrm>
              <a:prstGeom prst="rect">
                <a:avLst/>
              </a:prstGeom>
              <a:solidFill>
                <a:srgbClr val="ECECEC"/>
              </a:solidFill>
              <a:ln w="6350">
                <a:solidFill>
                  <a:srgbClr val="ECECE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0000" tIns="144000" rIns="180000" bIns="144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Want to know more?</a:t>
                </a:r>
                <a:br>
                  <a:rPr lang="en-GB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GB" sz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Go to the </a:t>
                </a:r>
                <a:r>
                  <a:rPr lang="en-GB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tab</a:t>
                </a:r>
                <a:r>
                  <a:rPr lang="en-GB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'SLIDEBUILDER’ </a:t>
                </a:r>
                <a:r>
                  <a:rPr lang="en-GB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and click</a:t>
                </a:r>
                <a:br>
                  <a:rPr lang="en-GB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1200" kern="1200" cap="none" baseline="0" noProof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on the button </a:t>
                </a:r>
                <a:r>
                  <a:rPr lang="en-GB" sz="1200" b="1" cap="all" baseline="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‘Inspiration'</a:t>
                </a:r>
              </a:p>
            </p:txBody>
          </p:sp>
          <p:grpSp>
            <p:nvGrpSpPr>
              <p:cNvPr id="13" name="ICOON_info">
                <a:extLst>
                  <a:ext uri="{FF2B5EF4-FFF2-40B4-BE49-F238E27FC236}">
                    <a16:creationId xmlns:a16="http://schemas.microsoft.com/office/drawing/2014/main" id="{1621E2C3-9457-A456-DFF8-D011DE0D0E82}"/>
                  </a:ext>
                </a:extLst>
              </p:cNvPr>
              <p:cNvGrpSpPr/>
              <p:nvPr userDrawn="1"/>
            </p:nvGrpSpPr>
            <p:grpSpPr>
              <a:xfrm>
                <a:off x="-376736" y="5729337"/>
                <a:ext cx="283685" cy="283685"/>
                <a:chOff x="-510741" y="5913713"/>
                <a:chExt cx="267555" cy="267555"/>
              </a:xfrm>
            </p:grpSpPr>
            <p:sp>
              <p:nvSpPr>
                <p:cNvPr id="78" name="Ovaal 77">
                  <a:extLst>
                    <a:ext uri="{FF2B5EF4-FFF2-40B4-BE49-F238E27FC236}">
                      <a16:creationId xmlns:a16="http://schemas.microsoft.com/office/drawing/2014/main" id="{15959421-9C7B-EA94-F251-1497C820E6D8}"/>
                    </a:ext>
                  </a:extLst>
                </p:cNvPr>
                <p:cNvSpPr/>
                <p:nvPr userDrawn="1"/>
              </p:nvSpPr>
              <p:spPr>
                <a:xfrm>
                  <a:off x="-491853" y="5932072"/>
                  <a:ext cx="230835" cy="230835"/>
                </a:xfrm>
                <a:prstGeom prst="ellipse">
                  <a:avLst/>
                </a:prstGeom>
                <a:solidFill>
                  <a:srgbClr val="211F2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noProof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9" name="Graphic 163" descr="Informatie">
                  <a:extLst>
                    <a:ext uri="{FF2B5EF4-FFF2-40B4-BE49-F238E27FC236}">
                      <a16:creationId xmlns:a16="http://schemas.microsoft.com/office/drawing/2014/main" id="{FE4C9F22-3361-FD54-C28F-8BAA14DDF2B5}"/>
                    </a:ext>
                  </a:extLst>
                </p:cNvPr>
                <p:cNvSpPr/>
                <p:nvPr/>
              </p:nvSpPr>
              <p:spPr>
                <a:xfrm>
                  <a:off x="-510741" y="5913713"/>
                  <a:ext cx="267555" cy="267555"/>
                </a:xfrm>
                <a:custGeom>
                  <a:avLst/>
                  <a:gdLst>
                    <a:gd name="connsiteX0" fmla="*/ 145860 w 291719"/>
                    <a:gd name="connsiteY0" fmla="*/ 0 h 291719"/>
                    <a:gd name="connsiteX1" fmla="*/ 0 w 291719"/>
                    <a:gd name="connsiteY1" fmla="*/ 145860 h 291719"/>
                    <a:gd name="connsiteX2" fmla="*/ 145860 w 291719"/>
                    <a:gd name="connsiteY2" fmla="*/ 291720 h 291719"/>
                    <a:gd name="connsiteX3" fmla="*/ 291720 w 291719"/>
                    <a:gd name="connsiteY3" fmla="*/ 145860 h 291719"/>
                    <a:gd name="connsiteX4" fmla="*/ 145860 w 291719"/>
                    <a:gd name="connsiteY4" fmla="*/ 0 h 291719"/>
                    <a:gd name="connsiteX5" fmla="*/ 138183 w 291719"/>
                    <a:gd name="connsiteY5" fmla="*/ 38384 h 291719"/>
                    <a:gd name="connsiteX6" fmla="*/ 157375 w 291719"/>
                    <a:gd name="connsiteY6" fmla="*/ 57576 h 291719"/>
                    <a:gd name="connsiteX7" fmla="*/ 138183 w 291719"/>
                    <a:gd name="connsiteY7" fmla="*/ 76768 h 291719"/>
                    <a:gd name="connsiteX8" fmla="*/ 118991 w 291719"/>
                    <a:gd name="connsiteY8" fmla="*/ 57576 h 291719"/>
                    <a:gd name="connsiteX9" fmla="*/ 138183 w 291719"/>
                    <a:gd name="connsiteY9" fmla="*/ 38384 h 291719"/>
                    <a:gd name="connsiteX10" fmla="*/ 184244 w 291719"/>
                    <a:gd name="connsiteY10" fmla="*/ 253336 h 291719"/>
                    <a:gd name="connsiteX11" fmla="*/ 107476 w 291719"/>
                    <a:gd name="connsiteY11" fmla="*/ 253336 h 291719"/>
                    <a:gd name="connsiteX12" fmla="*/ 107476 w 291719"/>
                    <a:gd name="connsiteY12" fmla="*/ 230305 h 291719"/>
                    <a:gd name="connsiteX13" fmla="*/ 134345 w 291719"/>
                    <a:gd name="connsiteY13" fmla="*/ 230305 h 291719"/>
                    <a:gd name="connsiteX14" fmla="*/ 134345 w 291719"/>
                    <a:gd name="connsiteY14" fmla="*/ 115153 h 291719"/>
                    <a:gd name="connsiteX15" fmla="*/ 111314 w 291719"/>
                    <a:gd name="connsiteY15" fmla="*/ 115153 h 291719"/>
                    <a:gd name="connsiteX16" fmla="*/ 111314 w 291719"/>
                    <a:gd name="connsiteY16" fmla="*/ 92122 h 291719"/>
                    <a:gd name="connsiteX17" fmla="*/ 157375 w 291719"/>
                    <a:gd name="connsiteY17" fmla="*/ 92122 h 291719"/>
                    <a:gd name="connsiteX18" fmla="*/ 157375 w 291719"/>
                    <a:gd name="connsiteY18" fmla="*/ 115153 h 291719"/>
                    <a:gd name="connsiteX19" fmla="*/ 157375 w 291719"/>
                    <a:gd name="connsiteY19" fmla="*/ 230305 h 291719"/>
                    <a:gd name="connsiteX20" fmla="*/ 184244 w 291719"/>
                    <a:gd name="connsiteY20" fmla="*/ 230305 h 291719"/>
                    <a:gd name="connsiteX21" fmla="*/ 184244 w 291719"/>
                    <a:gd name="connsiteY21" fmla="*/ 253336 h 291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91719" h="291719">
                      <a:moveTo>
                        <a:pt x="145860" y="0"/>
                      </a:moveTo>
                      <a:cubicBezTo>
                        <a:pt x="65253" y="0"/>
                        <a:pt x="0" y="65253"/>
                        <a:pt x="0" y="145860"/>
                      </a:cubicBezTo>
                      <a:cubicBezTo>
                        <a:pt x="0" y="226467"/>
                        <a:pt x="65253" y="291720"/>
                        <a:pt x="145860" y="291720"/>
                      </a:cubicBezTo>
                      <a:cubicBezTo>
                        <a:pt x="226467" y="291720"/>
                        <a:pt x="291720" y="226467"/>
                        <a:pt x="291720" y="145860"/>
                      </a:cubicBezTo>
                      <a:cubicBezTo>
                        <a:pt x="291720" y="65253"/>
                        <a:pt x="226467" y="0"/>
                        <a:pt x="145860" y="0"/>
                      </a:cubicBezTo>
                      <a:close/>
                      <a:moveTo>
                        <a:pt x="138183" y="38384"/>
                      </a:moveTo>
                      <a:cubicBezTo>
                        <a:pt x="148931" y="38384"/>
                        <a:pt x="157375" y="46829"/>
                        <a:pt x="157375" y="57576"/>
                      </a:cubicBezTo>
                      <a:cubicBezTo>
                        <a:pt x="157375" y="68324"/>
                        <a:pt x="148931" y="76768"/>
                        <a:pt x="138183" y="76768"/>
                      </a:cubicBezTo>
                      <a:cubicBezTo>
                        <a:pt x="127435" y="76768"/>
                        <a:pt x="118991" y="68324"/>
                        <a:pt x="118991" y="57576"/>
                      </a:cubicBezTo>
                      <a:cubicBezTo>
                        <a:pt x="118991" y="46829"/>
                        <a:pt x="127435" y="38384"/>
                        <a:pt x="138183" y="38384"/>
                      </a:cubicBezTo>
                      <a:close/>
                      <a:moveTo>
                        <a:pt x="184244" y="253336"/>
                      </a:moveTo>
                      <a:lnTo>
                        <a:pt x="107476" y="253336"/>
                      </a:lnTo>
                      <a:lnTo>
                        <a:pt x="107476" y="230305"/>
                      </a:lnTo>
                      <a:lnTo>
                        <a:pt x="134345" y="230305"/>
                      </a:lnTo>
                      <a:lnTo>
                        <a:pt x="134345" y="115153"/>
                      </a:lnTo>
                      <a:lnTo>
                        <a:pt x="111314" y="115153"/>
                      </a:lnTo>
                      <a:lnTo>
                        <a:pt x="111314" y="92122"/>
                      </a:lnTo>
                      <a:lnTo>
                        <a:pt x="157375" y="92122"/>
                      </a:lnTo>
                      <a:lnTo>
                        <a:pt x="157375" y="115153"/>
                      </a:lnTo>
                      <a:lnTo>
                        <a:pt x="157375" y="230305"/>
                      </a:lnTo>
                      <a:lnTo>
                        <a:pt x="184244" y="230305"/>
                      </a:lnTo>
                      <a:lnTo>
                        <a:pt x="184244" y="253336"/>
                      </a:lnTo>
                      <a:close/>
                    </a:path>
                  </a:pathLst>
                </a:custGeom>
                <a:solidFill>
                  <a:srgbClr val="1FF524"/>
                </a:solidFill>
                <a:ln w="3770" cap="flat">
                  <a:noFill/>
                  <a:prstDash val="solid"/>
                  <a:miter/>
                </a:ln>
              </p:spPr>
              <p:txBody>
                <a:bodyPr rtlCol="0" anchor="ctr">
                  <a:noAutofit/>
                </a:bodyPr>
                <a:lstStyle/>
                <a:p>
                  <a:endParaRPr lang="en-GB" sz="2000" noProof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14" name="Groep 13">
                <a:extLst>
                  <a:ext uri="{FF2B5EF4-FFF2-40B4-BE49-F238E27FC236}">
                    <a16:creationId xmlns:a16="http://schemas.microsoft.com/office/drawing/2014/main" id="{19B710EB-DF0E-64BA-982C-487ADE5EF11A}"/>
                  </a:ext>
                </a:extLst>
              </p:cNvPr>
              <p:cNvGrpSpPr/>
              <p:nvPr userDrawn="1"/>
            </p:nvGrpSpPr>
            <p:grpSpPr>
              <a:xfrm>
                <a:off x="-938434" y="6002732"/>
                <a:ext cx="627798" cy="576693"/>
                <a:chOff x="-938434" y="4570310"/>
                <a:chExt cx="627798" cy="576693"/>
              </a:xfrm>
            </p:grpSpPr>
            <p:grpSp>
              <p:nvGrpSpPr>
                <p:cNvPr id="73" name="Inspireren">
                  <a:extLst>
                    <a:ext uri="{FF2B5EF4-FFF2-40B4-BE49-F238E27FC236}">
                      <a16:creationId xmlns:a16="http://schemas.microsoft.com/office/drawing/2014/main" id="{18419FD9-A2CE-36F3-1022-A1F896A9AC35}"/>
                    </a:ext>
                  </a:extLst>
                </p:cNvPr>
                <p:cNvGrpSpPr>
                  <a:grpSpLocks noChangeAspect="1"/>
                </p:cNvGrpSpPr>
                <p:nvPr userDrawn="1"/>
              </p:nvGrpSpPr>
              <p:grpSpPr bwMode="auto">
                <a:xfrm>
                  <a:off x="-716116" y="4570310"/>
                  <a:ext cx="169778" cy="242385"/>
                  <a:chOff x="4768" y="2783"/>
                  <a:chExt cx="788" cy="1125"/>
                </a:xfrm>
                <a:gradFill>
                  <a:gsLst>
                    <a:gs pos="0">
                      <a:srgbClr val="9D9FA1"/>
                    </a:gs>
                    <a:gs pos="70000">
                      <a:srgbClr val="211F26"/>
                    </a:gs>
                  </a:gsLst>
                  <a:lin ang="2700000" scaled="0"/>
                </a:gradFill>
              </p:grpSpPr>
              <p:sp>
                <p:nvSpPr>
                  <p:cNvPr id="75" name="Freeform 12">
                    <a:extLst>
                      <a:ext uri="{FF2B5EF4-FFF2-40B4-BE49-F238E27FC236}">
                        <a16:creationId xmlns:a16="http://schemas.microsoft.com/office/drawing/2014/main" id="{907346AB-ED60-F287-7763-A41D524A2D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01" y="3186"/>
                    <a:ext cx="319" cy="288"/>
                  </a:xfrm>
                  <a:custGeom>
                    <a:avLst/>
                    <a:gdLst>
                      <a:gd name="T0" fmla="*/ 220 w 319"/>
                      <a:gd name="T1" fmla="*/ 288 h 288"/>
                      <a:gd name="T2" fmla="*/ 107 w 319"/>
                      <a:gd name="T3" fmla="*/ 288 h 288"/>
                      <a:gd name="T4" fmla="*/ 0 w 319"/>
                      <a:gd name="T5" fmla="*/ 0 h 288"/>
                      <a:gd name="T6" fmla="*/ 319 w 319"/>
                      <a:gd name="T7" fmla="*/ 0 h 288"/>
                      <a:gd name="T8" fmla="*/ 220 w 319"/>
                      <a:gd name="T9" fmla="*/ 288 h 2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19" h="288">
                        <a:moveTo>
                          <a:pt x="220" y="288"/>
                        </a:moveTo>
                        <a:lnTo>
                          <a:pt x="107" y="288"/>
                        </a:lnTo>
                        <a:lnTo>
                          <a:pt x="0" y="0"/>
                        </a:lnTo>
                        <a:lnTo>
                          <a:pt x="319" y="0"/>
                        </a:lnTo>
                        <a:lnTo>
                          <a:pt x="220" y="288"/>
                        </a:lnTo>
                        <a:close/>
                      </a:path>
                    </a:pathLst>
                  </a:custGeom>
                  <a:solidFill>
                    <a:srgbClr val="1FF524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6" name="Freeform 13">
                    <a:extLst>
                      <a:ext uri="{FF2B5EF4-FFF2-40B4-BE49-F238E27FC236}">
                        <a16:creationId xmlns:a16="http://schemas.microsoft.com/office/drawing/2014/main" id="{4BD1026C-0074-FEEA-8A80-EBB6D3AD2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22" y="3796"/>
                    <a:ext cx="282" cy="112"/>
                  </a:xfrm>
                  <a:custGeom>
                    <a:avLst/>
                    <a:gdLst>
                      <a:gd name="T0" fmla="*/ 229 w 251"/>
                      <a:gd name="T1" fmla="*/ 70 h 100"/>
                      <a:gd name="T2" fmla="*/ 229 w 251"/>
                      <a:gd name="T3" fmla="*/ 69 h 100"/>
                      <a:gd name="T4" fmla="*/ 251 w 251"/>
                      <a:gd name="T5" fmla="*/ 0 h 100"/>
                      <a:gd name="T6" fmla="*/ 0 w 251"/>
                      <a:gd name="T7" fmla="*/ 0 h 100"/>
                      <a:gd name="T8" fmla="*/ 22 w 251"/>
                      <a:gd name="T9" fmla="*/ 69 h 100"/>
                      <a:gd name="T10" fmla="*/ 63 w 251"/>
                      <a:gd name="T11" fmla="*/ 100 h 100"/>
                      <a:gd name="T12" fmla="*/ 188 w 251"/>
                      <a:gd name="T13" fmla="*/ 100 h 100"/>
                      <a:gd name="T14" fmla="*/ 229 w 251"/>
                      <a:gd name="T15" fmla="*/ 71 h 100"/>
                      <a:gd name="T16" fmla="*/ 229 w 251"/>
                      <a:gd name="T17" fmla="*/ 71 h 100"/>
                      <a:gd name="T18" fmla="*/ 229 w 251"/>
                      <a:gd name="T19" fmla="*/ 7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51" h="100">
                        <a:moveTo>
                          <a:pt x="229" y="70"/>
                        </a:moveTo>
                        <a:cubicBezTo>
                          <a:pt x="229" y="70"/>
                          <a:pt x="229" y="69"/>
                          <a:pt x="229" y="69"/>
                        </a:cubicBezTo>
                        <a:cubicBezTo>
                          <a:pt x="251" y="0"/>
                          <a:pt x="251" y="0"/>
                          <a:pt x="2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22" y="69"/>
                          <a:pt x="22" y="69"/>
                          <a:pt x="22" y="69"/>
                        </a:cubicBezTo>
                        <a:cubicBezTo>
                          <a:pt x="27" y="87"/>
                          <a:pt x="44" y="100"/>
                          <a:pt x="63" y="100"/>
                        </a:cubicBezTo>
                        <a:cubicBezTo>
                          <a:pt x="188" y="100"/>
                          <a:pt x="188" y="100"/>
                          <a:pt x="188" y="100"/>
                        </a:cubicBezTo>
                        <a:cubicBezTo>
                          <a:pt x="207" y="100"/>
                          <a:pt x="223" y="88"/>
                          <a:pt x="229" y="71"/>
                        </a:cubicBezTo>
                        <a:cubicBezTo>
                          <a:pt x="229" y="71"/>
                          <a:pt x="229" y="71"/>
                          <a:pt x="229" y="71"/>
                        </a:cubicBezTo>
                        <a:lnTo>
                          <a:pt x="229" y="7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  <p:sp>
                <p:nvSpPr>
                  <p:cNvPr id="77" name="Freeform 14">
                    <a:extLst>
                      <a:ext uri="{FF2B5EF4-FFF2-40B4-BE49-F238E27FC236}">
                        <a16:creationId xmlns:a16="http://schemas.microsoft.com/office/drawing/2014/main" id="{7439C099-7204-283A-7293-0FA2986AAD2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768" y="2783"/>
                    <a:ext cx="788" cy="966"/>
                  </a:xfrm>
                  <a:custGeom>
                    <a:avLst/>
                    <a:gdLst>
                      <a:gd name="T0" fmla="*/ 351 w 702"/>
                      <a:gd name="T1" fmla="*/ 0 h 860"/>
                      <a:gd name="T2" fmla="*/ 0 w 702"/>
                      <a:gd name="T3" fmla="*/ 351 h 860"/>
                      <a:gd name="T4" fmla="*/ 134 w 702"/>
                      <a:gd name="T5" fmla="*/ 627 h 860"/>
                      <a:gd name="T6" fmla="*/ 165 w 702"/>
                      <a:gd name="T7" fmla="*/ 718 h 860"/>
                      <a:gd name="T8" fmla="*/ 266 w 702"/>
                      <a:gd name="T9" fmla="*/ 718 h 860"/>
                      <a:gd name="T10" fmla="*/ 266 w 702"/>
                      <a:gd name="T11" fmla="*/ 718 h 860"/>
                      <a:gd name="T12" fmla="*/ 434 w 702"/>
                      <a:gd name="T13" fmla="*/ 718 h 860"/>
                      <a:gd name="T14" fmla="*/ 419 w 702"/>
                      <a:gd name="T15" fmla="*/ 760 h 860"/>
                      <a:gd name="T16" fmla="*/ 284 w 702"/>
                      <a:gd name="T17" fmla="*/ 760 h 860"/>
                      <a:gd name="T18" fmla="*/ 284 w 702"/>
                      <a:gd name="T19" fmla="*/ 760 h 860"/>
                      <a:gd name="T20" fmla="*/ 179 w 702"/>
                      <a:gd name="T21" fmla="*/ 760 h 860"/>
                      <a:gd name="T22" fmla="*/ 212 w 702"/>
                      <a:gd name="T23" fmla="*/ 860 h 860"/>
                      <a:gd name="T24" fmla="*/ 212 w 702"/>
                      <a:gd name="T25" fmla="*/ 860 h 860"/>
                      <a:gd name="T26" fmla="*/ 216 w 702"/>
                      <a:gd name="T27" fmla="*/ 860 h 860"/>
                      <a:gd name="T28" fmla="*/ 488 w 702"/>
                      <a:gd name="T29" fmla="*/ 860 h 860"/>
                      <a:gd name="T30" fmla="*/ 491 w 702"/>
                      <a:gd name="T31" fmla="*/ 860 h 860"/>
                      <a:gd name="T32" fmla="*/ 570 w 702"/>
                      <a:gd name="T33" fmla="*/ 625 h 860"/>
                      <a:gd name="T34" fmla="*/ 702 w 702"/>
                      <a:gd name="T35" fmla="*/ 351 h 860"/>
                      <a:gd name="T36" fmla="*/ 351 w 702"/>
                      <a:gd name="T37" fmla="*/ 0 h 860"/>
                      <a:gd name="T38" fmla="*/ 587 w 702"/>
                      <a:gd name="T39" fmla="*/ 438 h 860"/>
                      <a:gd name="T40" fmla="*/ 485 w 702"/>
                      <a:gd name="T41" fmla="*/ 563 h 860"/>
                      <a:gd name="T42" fmla="*/ 454 w 702"/>
                      <a:gd name="T43" fmla="*/ 658 h 860"/>
                      <a:gd name="T44" fmla="*/ 250 w 702"/>
                      <a:gd name="T45" fmla="*/ 658 h 860"/>
                      <a:gd name="T46" fmla="*/ 219 w 702"/>
                      <a:gd name="T47" fmla="*/ 565 h 860"/>
                      <a:gd name="T48" fmla="*/ 115 w 702"/>
                      <a:gd name="T49" fmla="*/ 439 h 860"/>
                      <a:gd name="T50" fmla="*/ 99 w 702"/>
                      <a:gd name="T51" fmla="*/ 351 h 860"/>
                      <a:gd name="T52" fmla="*/ 351 w 702"/>
                      <a:gd name="T53" fmla="*/ 99 h 860"/>
                      <a:gd name="T54" fmla="*/ 603 w 702"/>
                      <a:gd name="T55" fmla="*/ 351 h 860"/>
                      <a:gd name="T56" fmla="*/ 587 w 702"/>
                      <a:gd name="T57" fmla="*/ 438 h 8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702" h="860">
                        <a:moveTo>
                          <a:pt x="351" y="0"/>
                        </a:moveTo>
                        <a:cubicBezTo>
                          <a:pt x="157" y="0"/>
                          <a:pt x="0" y="157"/>
                          <a:pt x="0" y="351"/>
                        </a:cubicBezTo>
                        <a:cubicBezTo>
                          <a:pt x="0" y="463"/>
                          <a:pt x="52" y="562"/>
                          <a:pt x="134" y="627"/>
                        </a:cubicBezTo>
                        <a:cubicBezTo>
                          <a:pt x="165" y="718"/>
                          <a:pt x="165" y="718"/>
                          <a:pt x="165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266" y="718"/>
                          <a:pt x="266" y="718"/>
                          <a:pt x="266" y="718"/>
                        </a:cubicBezTo>
                        <a:cubicBezTo>
                          <a:pt x="434" y="718"/>
                          <a:pt x="434" y="718"/>
                          <a:pt x="434" y="718"/>
                        </a:cubicBezTo>
                        <a:cubicBezTo>
                          <a:pt x="419" y="760"/>
                          <a:pt x="419" y="760"/>
                          <a:pt x="419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284" y="760"/>
                          <a:pt x="284" y="760"/>
                          <a:pt x="284" y="760"/>
                        </a:cubicBezTo>
                        <a:cubicBezTo>
                          <a:pt x="179" y="760"/>
                          <a:pt x="179" y="760"/>
                          <a:pt x="179" y="7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2" y="860"/>
                          <a:pt x="212" y="860"/>
                          <a:pt x="212" y="860"/>
                        </a:cubicBezTo>
                        <a:cubicBezTo>
                          <a:pt x="216" y="860"/>
                          <a:pt x="216" y="860"/>
                          <a:pt x="216" y="860"/>
                        </a:cubicBezTo>
                        <a:cubicBezTo>
                          <a:pt x="488" y="860"/>
                          <a:pt x="488" y="860"/>
                          <a:pt x="488" y="860"/>
                        </a:cubicBezTo>
                        <a:cubicBezTo>
                          <a:pt x="491" y="860"/>
                          <a:pt x="491" y="860"/>
                          <a:pt x="491" y="860"/>
                        </a:cubicBezTo>
                        <a:cubicBezTo>
                          <a:pt x="570" y="625"/>
                          <a:pt x="570" y="625"/>
                          <a:pt x="570" y="625"/>
                        </a:cubicBezTo>
                        <a:cubicBezTo>
                          <a:pt x="651" y="560"/>
                          <a:pt x="702" y="461"/>
                          <a:pt x="702" y="351"/>
                        </a:cubicBezTo>
                        <a:cubicBezTo>
                          <a:pt x="702" y="157"/>
                          <a:pt x="545" y="0"/>
                          <a:pt x="351" y="0"/>
                        </a:cubicBezTo>
                        <a:close/>
                        <a:moveTo>
                          <a:pt x="587" y="438"/>
                        </a:moveTo>
                        <a:cubicBezTo>
                          <a:pt x="568" y="490"/>
                          <a:pt x="531" y="534"/>
                          <a:pt x="485" y="563"/>
                        </a:cubicBezTo>
                        <a:cubicBezTo>
                          <a:pt x="454" y="658"/>
                          <a:pt x="454" y="658"/>
                          <a:pt x="454" y="658"/>
                        </a:cubicBezTo>
                        <a:cubicBezTo>
                          <a:pt x="250" y="658"/>
                          <a:pt x="250" y="658"/>
                          <a:pt x="250" y="658"/>
                        </a:cubicBezTo>
                        <a:cubicBezTo>
                          <a:pt x="219" y="565"/>
                          <a:pt x="219" y="565"/>
                          <a:pt x="219" y="565"/>
                        </a:cubicBezTo>
                        <a:cubicBezTo>
                          <a:pt x="172" y="536"/>
                          <a:pt x="135" y="491"/>
                          <a:pt x="115" y="439"/>
                        </a:cubicBezTo>
                        <a:cubicBezTo>
                          <a:pt x="105" y="411"/>
                          <a:pt x="99" y="382"/>
                          <a:pt x="99" y="351"/>
                        </a:cubicBezTo>
                        <a:cubicBezTo>
                          <a:pt x="99" y="212"/>
                          <a:pt x="212" y="99"/>
                          <a:pt x="351" y="99"/>
                        </a:cubicBezTo>
                        <a:cubicBezTo>
                          <a:pt x="490" y="99"/>
                          <a:pt x="603" y="212"/>
                          <a:pt x="603" y="351"/>
                        </a:cubicBezTo>
                        <a:cubicBezTo>
                          <a:pt x="603" y="381"/>
                          <a:pt x="597" y="411"/>
                          <a:pt x="587" y="43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95469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GB" sz="3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+mn-lt"/>
                    </a:endParaRPr>
                  </a:p>
                </p:txBody>
              </p:sp>
            </p:grpSp>
            <p:sp>
              <p:nvSpPr>
                <p:cNvPr id="74" name="Tekstvak 73">
                  <a:extLst>
                    <a:ext uri="{FF2B5EF4-FFF2-40B4-BE49-F238E27FC236}">
                      <a16:creationId xmlns:a16="http://schemas.microsoft.com/office/drawing/2014/main" id="{0E99271A-436A-94E3-4B72-491429563F74}"/>
                    </a:ext>
                  </a:extLst>
                </p:cNvPr>
                <p:cNvSpPr txBox="1"/>
                <p:nvPr userDrawn="1"/>
              </p:nvSpPr>
              <p:spPr>
                <a:xfrm>
                  <a:off x="-938434" y="4824764"/>
                  <a:ext cx="627798" cy="322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0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211F26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+mn-ea"/>
                      <a:cs typeface="Calibri" panose="020F0502020204030204" pitchFamily="34" charset="0"/>
                    </a:rPr>
                    <a:t>Inspiration</a:t>
                  </a:r>
                </a:p>
              </p:txBody>
            </p:sp>
          </p:grpSp>
          <p:sp>
            <p:nvSpPr>
              <p:cNvPr id="15" name="Ovaal 14">
                <a:extLst>
                  <a:ext uri="{FF2B5EF4-FFF2-40B4-BE49-F238E27FC236}">
                    <a16:creationId xmlns:a16="http://schemas.microsoft.com/office/drawing/2014/main" id="{8B62C13F-F03C-4CC2-171E-F271A906D013}"/>
                  </a:ext>
                </a:extLst>
              </p:cNvPr>
              <p:cNvSpPr/>
              <p:nvPr userDrawn="1"/>
            </p:nvSpPr>
            <p:spPr>
              <a:xfrm>
                <a:off x="-3603587" y="4396122"/>
                <a:ext cx="180000" cy="180000"/>
              </a:xfrm>
              <a:prstGeom prst="ellipse">
                <a:avLst/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wrap="none" lIns="0" tIns="0" rIns="0" bIns="0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</a:p>
            </p:txBody>
          </p:sp>
          <p:sp>
            <p:nvSpPr>
              <p:cNvPr id="16" name="Rechthoek 15">
                <a:extLst>
                  <a:ext uri="{FF2B5EF4-FFF2-40B4-BE49-F238E27FC236}">
                    <a16:creationId xmlns:a16="http://schemas.microsoft.com/office/drawing/2014/main" id="{48598422-7B01-30EE-BFC3-D8C732F745A3}"/>
                  </a:ext>
                </a:extLst>
              </p:cNvPr>
              <p:cNvSpPr/>
              <p:nvPr userDrawn="1"/>
            </p:nvSpPr>
            <p:spPr>
              <a:xfrm>
                <a:off x="-3319415" y="4396123"/>
                <a:ext cx="2944682" cy="495917"/>
              </a:xfrm>
              <a:prstGeom prst="rect">
                <a:avLst/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t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At the section </a:t>
                </a:r>
                <a:r>
                  <a:rPr kumimoji="0" lang="en-GB" sz="12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‘Rows and columns’</a:t>
                </a:r>
                <a:r>
                  <a:rPr kumimoji="0" lang="en-GB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you can delete or add rows and columns. Choose from the variety of options:</a:t>
                </a:r>
              </a:p>
            </p:txBody>
          </p:sp>
          <p:grpSp>
            <p:nvGrpSpPr>
              <p:cNvPr id="18" name="Groep 17">
                <a:extLst>
                  <a:ext uri="{FF2B5EF4-FFF2-40B4-BE49-F238E27FC236}">
                    <a16:creationId xmlns:a16="http://schemas.microsoft.com/office/drawing/2014/main" id="{FB80292E-F5FE-5D06-2789-0A69DF85EC49}"/>
                  </a:ext>
                </a:extLst>
              </p:cNvPr>
              <p:cNvGrpSpPr/>
              <p:nvPr userDrawn="1"/>
            </p:nvGrpSpPr>
            <p:grpSpPr>
              <a:xfrm>
                <a:off x="-3415313" y="4996916"/>
                <a:ext cx="3013682" cy="673634"/>
                <a:chOff x="-3415313" y="4996916"/>
                <a:chExt cx="3013682" cy="673634"/>
              </a:xfrm>
            </p:grpSpPr>
            <p:grpSp>
              <p:nvGrpSpPr>
                <p:cNvPr id="19" name="Groep 18">
                  <a:extLst>
                    <a:ext uri="{FF2B5EF4-FFF2-40B4-BE49-F238E27FC236}">
                      <a16:creationId xmlns:a16="http://schemas.microsoft.com/office/drawing/2014/main" id="{F2F956B0-82A4-872F-30FA-CB3D17F60646}"/>
                    </a:ext>
                  </a:extLst>
                </p:cNvPr>
                <p:cNvGrpSpPr/>
                <p:nvPr userDrawn="1"/>
              </p:nvGrpSpPr>
              <p:grpSpPr>
                <a:xfrm>
                  <a:off x="-3415313" y="5041534"/>
                  <a:ext cx="761481" cy="529523"/>
                  <a:chOff x="-3492543" y="5041534"/>
                  <a:chExt cx="761481" cy="529523"/>
                </a:xfrm>
              </p:grpSpPr>
              <p:grpSp>
                <p:nvGrpSpPr>
                  <p:cNvPr id="64" name="Groep 63">
                    <a:extLst>
                      <a:ext uri="{FF2B5EF4-FFF2-40B4-BE49-F238E27FC236}">
                        <a16:creationId xmlns:a16="http://schemas.microsoft.com/office/drawing/2014/main" id="{59CAB723-C27B-C6BA-C4CA-5EB100BECCB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3307743" y="5041534"/>
                    <a:ext cx="485596" cy="437045"/>
                    <a:chOff x="-3307743" y="4999319"/>
                    <a:chExt cx="644991" cy="580504"/>
                  </a:xfrm>
                </p:grpSpPr>
                <p:grpSp>
                  <p:nvGrpSpPr>
                    <p:cNvPr id="66" name="Groep 65">
                      <a:extLst>
                        <a:ext uri="{FF2B5EF4-FFF2-40B4-BE49-F238E27FC236}">
                          <a16:creationId xmlns:a16="http://schemas.microsoft.com/office/drawing/2014/main" id="{38316A15-2FFD-C58D-303D-6BA966ED40D3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3307743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68" name="Rechte verbindingslijn 67">
                        <a:extLst>
                          <a:ext uri="{FF2B5EF4-FFF2-40B4-BE49-F238E27FC236}">
                            <a16:creationId xmlns:a16="http://schemas.microsoft.com/office/drawing/2014/main" id="{C681DFCB-EB34-9D6B-F92B-2C6C17A85D37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9" name="Rechte verbindingslijn 68">
                        <a:extLst>
                          <a:ext uri="{FF2B5EF4-FFF2-40B4-BE49-F238E27FC236}">
                            <a16:creationId xmlns:a16="http://schemas.microsoft.com/office/drawing/2014/main" id="{3E59BB29-57A7-3661-C9C3-01C021453FA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Rechte verbindingslijn 69">
                        <a:extLst>
                          <a:ext uri="{FF2B5EF4-FFF2-40B4-BE49-F238E27FC236}">
                            <a16:creationId xmlns:a16="http://schemas.microsoft.com/office/drawing/2014/main" id="{7D58EBCC-EDBF-3EB6-D5A1-BDE0A7E46BB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2969743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1" name="Rechte verbindingslijn 70">
                        <a:extLst>
                          <a:ext uri="{FF2B5EF4-FFF2-40B4-BE49-F238E27FC236}">
                            <a16:creationId xmlns:a16="http://schemas.microsoft.com/office/drawing/2014/main" id="{2F2F9795-F5A1-ED56-8C45-5769D255C4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flipH="1">
                        <a:off x="-3142021" y="4999319"/>
                        <a:ext cx="1394" cy="43937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2" name="Rechthoek 71">
                        <a:extLst>
                          <a:ext uri="{FF2B5EF4-FFF2-40B4-BE49-F238E27FC236}">
                            <a16:creationId xmlns:a16="http://schemas.microsoft.com/office/drawing/2014/main" id="{C849D03C-6BB4-2584-226D-215A47F989C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67" name="Vrije vorm: vorm 66">
                      <a:extLst>
                        <a:ext uri="{FF2B5EF4-FFF2-40B4-BE49-F238E27FC236}">
                          <a16:creationId xmlns:a16="http://schemas.microsoft.com/office/drawing/2014/main" id="{815CC136-4C16-C028-80CE-D040A91B36AF}"/>
                        </a:ext>
                      </a:extLst>
                    </p:cNvPr>
                    <p:cNvSpPr/>
                    <p:nvPr userDrawn="1"/>
                  </p:nvSpPr>
                  <p:spPr>
                    <a:xfrm rot="2700000">
                      <a:off x="-3022752" y="5219823"/>
                      <a:ext cx="360000" cy="360000"/>
                    </a:xfrm>
                    <a:custGeom>
                      <a:avLst/>
                      <a:gdLst>
                        <a:gd name="connsiteX0" fmla="*/ 7908 w 360000"/>
                        <a:gd name="connsiteY0" fmla="*/ 160908 h 360000"/>
                        <a:gd name="connsiteX1" fmla="*/ 27000 w 360000"/>
                        <a:gd name="connsiteY1" fmla="*/ 153000 h 360000"/>
                        <a:gd name="connsiteX2" fmla="*/ 153000 w 360000"/>
                        <a:gd name="connsiteY2" fmla="*/ 153000 h 360000"/>
                        <a:gd name="connsiteX3" fmla="*/ 153000 w 360000"/>
                        <a:gd name="connsiteY3" fmla="*/ 27000 h 360000"/>
                        <a:gd name="connsiteX4" fmla="*/ 180000 w 360000"/>
                        <a:gd name="connsiteY4" fmla="*/ 0 h 360000"/>
                        <a:gd name="connsiteX5" fmla="*/ 207000 w 360000"/>
                        <a:gd name="connsiteY5" fmla="*/ 27000 h 360000"/>
                        <a:gd name="connsiteX6" fmla="*/ 207000 w 360000"/>
                        <a:gd name="connsiteY6" fmla="*/ 153000 h 360000"/>
                        <a:gd name="connsiteX7" fmla="*/ 333000 w 360000"/>
                        <a:gd name="connsiteY7" fmla="*/ 153000 h 360000"/>
                        <a:gd name="connsiteX8" fmla="*/ 360000 w 360000"/>
                        <a:gd name="connsiteY8" fmla="*/ 180000 h 360000"/>
                        <a:gd name="connsiteX9" fmla="*/ 333000 w 360000"/>
                        <a:gd name="connsiteY9" fmla="*/ 207000 h 360000"/>
                        <a:gd name="connsiteX10" fmla="*/ 207000 w 360000"/>
                        <a:gd name="connsiteY10" fmla="*/ 207000 h 360000"/>
                        <a:gd name="connsiteX11" fmla="*/ 207000 w 360000"/>
                        <a:gd name="connsiteY11" fmla="*/ 333000 h 360000"/>
                        <a:gd name="connsiteX12" fmla="*/ 180000 w 360000"/>
                        <a:gd name="connsiteY12" fmla="*/ 360000 h 360000"/>
                        <a:gd name="connsiteX13" fmla="*/ 153000 w 360000"/>
                        <a:gd name="connsiteY13" fmla="*/ 333000 h 360000"/>
                        <a:gd name="connsiteX14" fmla="*/ 153000 w 360000"/>
                        <a:gd name="connsiteY14" fmla="*/ 207000 h 360000"/>
                        <a:gd name="connsiteX15" fmla="*/ 27000 w 360000"/>
                        <a:gd name="connsiteY15" fmla="*/ 207000 h 360000"/>
                        <a:gd name="connsiteX16" fmla="*/ 0 w 360000"/>
                        <a:gd name="connsiteY16" fmla="*/ 180000 h 360000"/>
                        <a:gd name="connsiteX17" fmla="*/ 7908 w 360000"/>
                        <a:gd name="connsiteY17" fmla="*/ 160908 h 3600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60000" h="360000">
                          <a:moveTo>
                            <a:pt x="7908" y="160908"/>
                          </a:moveTo>
                          <a:cubicBezTo>
                            <a:pt x="12794" y="156022"/>
                            <a:pt x="19544" y="153000"/>
                            <a:pt x="27000" y="153000"/>
                          </a:cubicBezTo>
                          <a:lnTo>
                            <a:pt x="153000" y="153000"/>
                          </a:lnTo>
                          <a:lnTo>
                            <a:pt x="153000" y="27000"/>
                          </a:lnTo>
                          <a:cubicBezTo>
                            <a:pt x="153000" y="12088"/>
                            <a:pt x="165088" y="0"/>
                            <a:pt x="180000" y="0"/>
                          </a:cubicBezTo>
                          <a:cubicBezTo>
                            <a:pt x="194912" y="0"/>
                            <a:pt x="207000" y="12088"/>
                            <a:pt x="207000" y="27000"/>
                          </a:cubicBezTo>
                          <a:lnTo>
                            <a:pt x="207000" y="153000"/>
                          </a:lnTo>
                          <a:lnTo>
                            <a:pt x="333000" y="153000"/>
                          </a:lnTo>
                          <a:cubicBezTo>
                            <a:pt x="347912" y="153000"/>
                            <a:pt x="360000" y="165088"/>
                            <a:pt x="360000" y="180000"/>
                          </a:cubicBezTo>
                          <a:cubicBezTo>
                            <a:pt x="360000" y="194912"/>
                            <a:pt x="347912" y="207000"/>
                            <a:pt x="333000" y="207000"/>
                          </a:cubicBezTo>
                          <a:lnTo>
                            <a:pt x="207000" y="207000"/>
                          </a:lnTo>
                          <a:lnTo>
                            <a:pt x="207000" y="333000"/>
                          </a:lnTo>
                          <a:cubicBezTo>
                            <a:pt x="207000" y="347912"/>
                            <a:pt x="194912" y="360000"/>
                            <a:pt x="180000" y="360000"/>
                          </a:cubicBezTo>
                          <a:cubicBezTo>
                            <a:pt x="165088" y="360000"/>
                            <a:pt x="153000" y="347912"/>
                            <a:pt x="153000" y="333000"/>
                          </a:cubicBezTo>
                          <a:lnTo>
                            <a:pt x="153000" y="207000"/>
                          </a:lnTo>
                          <a:lnTo>
                            <a:pt x="27000" y="207000"/>
                          </a:lnTo>
                          <a:cubicBezTo>
                            <a:pt x="12088" y="207000"/>
                            <a:pt x="0" y="194912"/>
                            <a:pt x="0" y="180000"/>
                          </a:cubicBezTo>
                          <a:cubicBezTo>
                            <a:pt x="0" y="172544"/>
                            <a:pt x="3022" y="165794"/>
                            <a:pt x="7908" y="160908"/>
                          </a:cubicBezTo>
                          <a:close/>
                        </a:path>
                      </a:pathLst>
                    </a:custGeom>
                    <a:solidFill>
                      <a:srgbClr val="F0615F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err="1"/>
                    </a:p>
                  </p:txBody>
                </p:sp>
              </p:grpSp>
              <p:sp>
                <p:nvSpPr>
                  <p:cNvPr id="65" name="Tekstvak 64">
                    <a:extLst>
                      <a:ext uri="{FF2B5EF4-FFF2-40B4-BE49-F238E27FC236}">
                        <a16:creationId xmlns:a16="http://schemas.microsoft.com/office/drawing/2014/main" id="{AA4F318A-97CE-4893-DEBF-B20709137AB5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3492543" y="5440654"/>
                    <a:ext cx="761481" cy="130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Delete</a:t>
                    </a:r>
                  </a:p>
                </p:txBody>
              </p:sp>
            </p:grpSp>
            <p:grpSp>
              <p:nvGrpSpPr>
                <p:cNvPr id="20" name="Groep 19">
                  <a:extLst>
                    <a:ext uri="{FF2B5EF4-FFF2-40B4-BE49-F238E27FC236}">
                      <a16:creationId xmlns:a16="http://schemas.microsoft.com/office/drawing/2014/main" id="{0C2CB508-25DD-B5E3-FB22-9E01B882D1BC}"/>
                    </a:ext>
                  </a:extLst>
                </p:cNvPr>
                <p:cNvGrpSpPr/>
                <p:nvPr userDrawn="1"/>
              </p:nvGrpSpPr>
              <p:grpSpPr>
                <a:xfrm>
                  <a:off x="-2582156" y="4996916"/>
                  <a:ext cx="572112" cy="673634"/>
                  <a:chOff x="-2709168" y="4996916"/>
                  <a:chExt cx="572112" cy="673634"/>
                </a:xfrm>
              </p:grpSpPr>
              <p:grpSp>
                <p:nvGrpSpPr>
                  <p:cNvPr id="54" name="Groep 53">
                    <a:extLst>
                      <a:ext uri="{FF2B5EF4-FFF2-40B4-BE49-F238E27FC236}">
                        <a16:creationId xmlns:a16="http://schemas.microsoft.com/office/drawing/2014/main" id="{19B3CE5D-669F-B92E-9FB4-979F235BE6CB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-2609993" y="4996916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56" name="Rechthoek 55">
                      <a:extLst>
                        <a:ext uri="{FF2B5EF4-FFF2-40B4-BE49-F238E27FC236}">
                          <a16:creationId xmlns:a16="http://schemas.microsoft.com/office/drawing/2014/main" id="{8BBD94EC-6AF4-BDC9-932D-0BCF02FAE1C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5038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err="1">
                        <a:latin typeface="+mj-lt"/>
                      </a:endParaRPr>
                    </a:p>
                  </p:txBody>
                </p:sp>
                <p:grpSp>
                  <p:nvGrpSpPr>
                    <p:cNvPr id="57" name="Groep 56">
                      <a:extLst>
                        <a:ext uri="{FF2B5EF4-FFF2-40B4-BE49-F238E27FC236}">
                          <a16:creationId xmlns:a16="http://schemas.microsoft.com/office/drawing/2014/main" id="{6A6F4D01-8948-136B-0188-AAAB3577ED7E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59" name="Rechte verbindingslijn 58">
                        <a:extLst>
                          <a:ext uri="{FF2B5EF4-FFF2-40B4-BE49-F238E27FC236}">
                            <a16:creationId xmlns:a16="http://schemas.microsoft.com/office/drawing/2014/main" id="{37975A34-8BB1-E35A-4B44-2FB0E21D3A3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Rechte verbindingslijn 59">
                        <a:extLst>
                          <a:ext uri="{FF2B5EF4-FFF2-40B4-BE49-F238E27FC236}">
                            <a16:creationId xmlns:a16="http://schemas.microsoft.com/office/drawing/2014/main" id="{99D2D8DC-7D37-D9DA-4A23-627A41EC3C1B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Rechte verbindingslijn 60">
                        <a:extLst>
                          <a:ext uri="{FF2B5EF4-FFF2-40B4-BE49-F238E27FC236}">
                            <a16:creationId xmlns:a16="http://schemas.microsoft.com/office/drawing/2014/main" id="{F811E4E0-B0C2-FE86-2200-DECE46113BC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" name="Rechte verbindingslijn 61">
                        <a:extLst>
                          <a:ext uri="{FF2B5EF4-FFF2-40B4-BE49-F238E27FC236}">
                            <a16:creationId xmlns:a16="http://schemas.microsoft.com/office/drawing/2014/main" id="{962B11D4-07BD-FAEB-46C5-83AA9E56C898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Rechthoek 62">
                        <a:extLst>
                          <a:ext uri="{FF2B5EF4-FFF2-40B4-BE49-F238E27FC236}">
                            <a16:creationId xmlns:a16="http://schemas.microsoft.com/office/drawing/2014/main" id="{2F82EF93-60C8-AAA4-F8BB-433F139FEF1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58" name="Pijl: rechts 57">
                      <a:extLst>
                        <a:ext uri="{FF2B5EF4-FFF2-40B4-BE49-F238E27FC236}">
                          <a16:creationId xmlns:a16="http://schemas.microsoft.com/office/drawing/2014/main" id="{7A32FC36-4C74-758F-A26F-DC5DED1219C5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55" name="Tekstvak 54">
                    <a:extLst>
                      <a:ext uri="{FF2B5EF4-FFF2-40B4-BE49-F238E27FC236}">
                        <a16:creationId xmlns:a16="http://schemas.microsoft.com/office/drawing/2014/main" id="{09B0DE43-000E-0931-DFD5-B792A80C1237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7091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Above</a:t>
                    </a:r>
                  </a:p>
                </p:txBody>
              </p:sp>
            </p:grpSp>
            <p:grpSp>
              <p:nvGrpSpPr>
                <p:cNvPr id="21" name="Groep 20">
                  <a:extLst>
                    <a:ext uri="{FF2B5EF4-FFF2-40B4-BE49-F238E27FC236}">
                      <a16:creationId xmlns:a16="http://schemas.microsoft.com/office/drawing/2014/main" id="{DC929CD9-FE2B-244A-748A-9FF9127289AA}"/>
                    </a:ext>
                  </a:extLst>
                </p:cNvPr>
                <p:cNvGrpSpPr/>
                <p:nvPr userDrawn="1"/>
              </p:nvGrpSpPr>
              <p:grpSpPr>
                <a:xfrm>
                  <a:off x="-2036147" y="5039725"/>
                  <a:ext cx="572112" cy="630825"/>
                  <a:chOff x="-2099568" y="5039725"/>
                  <a:chExt cx="572112" cy="630825"/>
                </a:xfrm>
              </p:grpSpPr>
              <p:grpSp>
                <p:nvGrpSpPr>
                  <p:cNvPr id="44" name="Groep 43">
                    <a:extLst>
                      <a:ext uri="{FF2B5EF4-FFF2-40B4-BE49-F238E27FC236}">
                        <a16:creationId xmlns:a16="http://schemas.microsoft.com/office/drawing/2014/main" id="{54A35BCE-FDB7-0DE8-C1A8-836133FDAA75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2004261" y="5039725"/>
                    <a:ext cx="389111" cy="375410"/>
                    <a:chOff x="-2542178" y="4940055"/>
                    <a:chExt cx="516835" cy="498637"/>
                  </a:xfrm>
                </p:grpSpPr>
                <p:sp>
                  <p:nvSpPr>
                    <p:cNvPr id="46" name="Rechthoek 45">
                      <a:extLst>
                        <a:ext uri="{FF2B5EF4-FFF2-40B4-BE49-F238E27FC236}">
                          <a16:creationId xmlns:a16="http://schemas.microsoft.com/office/drawing/2014/main" id="{22941AE2-EBAD-D87C-DE43-5575DD0362C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538526" y="5145278"/>
                      <a:ext cx="510738" cy="135578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err="1">
                        <a:latin typeface="+mj-lt"/>
                      </a:endParaRPr>
                    </a:p>
                  </p:txBody>
                </p:sp>
                <p:grpSp>
                  <p:nvGrpSpPr>
                    <p:cNvPr id="47" name="Groep 46">
                      <a:extLst>
                        <a:ext uri="{FF2B5EF4-FFF2-40B4-BE49-F238E27FC236}">
                          <a16:creationId xmlns:a16="http://schemas.microsoft.com/office/drawing/2014/main" id="{23CAA626-9552-39B0-AEFD-9827C2DB1D61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8" y="4999319"/>
                      <a:ext cx="516835" cy="439373"/>
                      <a:chOff x="-3307743" y="4999319"/>
                      <a:chExt cx="516835" cy="439373"/>
                    </a:xfrm>
                  </p:grpSpPr>
                  <p:cxnSp>
                    <p:nvCxnSpPr>
                      <p:cNvPr id="49" name="Rechte verbindingslijn 48">
                        <a:extLst>
                          <a:ext uri="{FF2B5EF4-FFF2-40B4-BE49-F238E27FC236}">
                            <a16:creationId xmlns:a16="http://schemas.microsoft.com/office/drawing/2014/main" id="{DB9CACB3-2088-7641-A314-C3E59B57A11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141843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" name="Rechte verbindingslijn 49">
                        <a:extLst>
                          <a:ext uri="{FF2B5EF4-FFF2-40B4-BE49-F238E27FC236}">
                            <a16:creationId xmlns:a16="http://schemas.microsoft.com/office/drawing/2014/main" id="{9E5BEF79-9340-B9EB-E934-F5DC048690AE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307743" y="5290267"/>
                        <a:ext cx="51683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Rechte verbindingslijn 50">
                        <a:extLst>
                          <a:ext uri="{FF2B5EF4-FFF2-40B4-BE49-F238E27FC236}">
                            <a16:creationId xmlns:a16="http://schemas.microsoft.com/office/drawing/2014/main" id="{C783E361-60A6-4036-D76A-DB38EF315D05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2969743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Rechte verbindingslijn 51">
                        <a:extLst>
                          <a:ext uri="{FF2B5EF4-FFF2-40B4-BE49-F238E27FC236}">
                            <a16:creationId xmlns:a16="http://schemas.microsoft.com/office/drawing/2014/main" id="{AEF6577B-F91F-3742-BCB4-8F668A75EA0A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>
                        <a:off x="-3142021" y="5295569"/>
                        <a:ext cx="0" cy="143123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3" name="Rechthoek 52">
                        <a:extLst>
                          <a:ext uri="{FF2B5EF4-FFF2-40B4-BE49-F238E27FC236}">
                            <a16:creationId xmlns:a16="http://schemas.microsoft.com/office/drawing/2014/main" id="{2D1C11F5-2510-AAD9-DF56-995356860E79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48" name="Pijl: rechts 47">
                      <a:extLst>
                        <a:ext uri="{FF2B5EF4-FFF2-40B4-BE49-F238E27FC236}">
                          <a16:creationId xmlns:a16="http://schemas.microsoft.com/office/drawing/2014/main" id="{DD286531-C5E6-F941-0735-DF1828D38F78}"/>
                        </a:ext>
                      </a:extLst>
                    </p:cNvPr>
                    <p:cNvSpPr/>
                    <p:nvPr userDrawn="1"/>
                  </p:nvSpPr>
                  <p:spPr>
                    <a:xfrm rot="16200000">
                      <a:off x="-2415001" y="4945522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45" name="Tekstvak 44">
                    <a:extLst>
                      <a:ext uri="{FF2B5EF4-FFF2-40B4-BE49-F238E27FC236}">
                        <a16:creationId xmlns:a16="http://schemas.microsoft.com/office/drawing/2014/main" id="{C0C23E79-F0F4-A0ED-183B-81AAC3AEFF1C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2099568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Below</a:t>
                    </a:r>
                  </a:p>
                </p:txBody>
              </p:sp>
            </p:grpSp>
            <p:grpSp>
              <p:nvGrpSpPr>
                <p:cNvPr id="22" name="Groep 21">
                  <a:extLst>
                    <a:ext uri="{FF2B5EF4-FFF2-40B4-BE49-F238E27FC236}">
                      <a16:creationId xmlns:a16="http://schemas.microsoft.com/office/drawing/2014/main" id="{8EB40964-2FDB-A0DE-87F5-C60DF94ACB8B}"/>
                    </a:ext>
                  </a:extLst>
                </p:cNvPr>
                <p:cNvGrpSpPr/>
                <p:nvPr userDrawn="1"/>
              </p:nvGrpSpPr>
              <p:grpSpPr>
                <a:xfrm>
                  <a:off x="-1497156" y="5039725"/>
                  <a:ext cx="572112" cy="630825"/>
                  <a:chOff x="-1501387" y="5039725"/>
                  <a:chExt cx="572112" cy="630825"/>
                </a:xfrm>
              </p:grpSpPr>
              <p:grpSp>
                <p:nvGrpSpPr>
                  <p:cNvPr id="34" name="Groep 33">
                    <a:extLst>
                      <a:ext uri="{FF2B5EF4-FFF2-40B4-BE49-F238E27FC236}">
                        <a16:creationId xmlns:a16="http://schemas.microsoft.com/office/drawing/2014/main" id="{52971A07-83F1-9463-EB0B-4DF8641018F0}"/>
                      </a:ext>
                    </a:extLst>
                  </p:cNvPr>
                  <p:cNvGrpSpPr/>
                  <p:nvPr userDrawn="1"/>
                </p:nvGrpSpPr>
                <p:grpSpPr>
                  <a:xfrm rot="10800000">
                    <a:off x="-1453772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36" name="Rechthoek 35">
                      <a:extLst>
                        <a:ext uri="{FF2B5EF4-FFF2-40B4-BE49-F238E27FC236}">
                          <a16:creationId xmlns:a16="http://schemas.microsoft.com/office/drawing/2014/main" id="{C67CCEDC-FBEA-EA4E-2F36-8DF375E9A3E0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err="1">
                        <a:latin typeface="+mj-lt"/>
                      </a:endParaRPr>
                    </a:p>
                  </p:txBody>
                </p:sp>
                <p:grpSp>
                  <p:nvGrpSpPr>
                    <p:cNvPr id="37" name="Groep 36">
                      <a:extLst>
                        <a:ext uri="{FF2B5EF4-FFF2-40B4-BE49-F238E27FC236}">
                          <a16:creationId xmlns:a16="http://schemas.microsoft.com/office/drawing/2014/main" id="{F26260B8-0D67-E75B-175F-D801BAF4970C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39" name="Rechte verbindingslijn 38">
                        <a:extLst>
                          <a:ext uri="{FF2B5EF4-FFF2-40B4-BE49-F238E27FC236}">
                            <a16:creationId xmlns:a16="http://schemas.microsoft.com/office/drawing/2014/main" id="{A91973A4-648E-A6CE-A3F4-4381BA802ED0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0" name="Rechte verbindingslijn 39">
                        <a:extLst>
                          <a:ext uri="{FF2B5EF4-FFF2-40B4-BE49-F238E27FC236}">
                            <a16:creationId xmlns:a16="http://schemas.microsoft.com/office/drawing/2014/main" id="{A5000602-B04A-A374-3ED4-EA3B5CF1F1C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1" name="Rechte verbindingslijn 40">
                        <a:extLst>
                          <a:ext uri="{FF2B5EF4-FFF2-40B4-BE49-F238E27FC236}">
                            <a16:creationId xmlns:a16="http://schemas.microsoft.com/office/drawing/2014/main" id="{FE2016B5-E007-79E5-C0A1-D7892EDE854F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" name="Rechte verbindingslijn 41">
                        <a:extLst>
                          <a:ext uri="{FF2B5EF4-FFF2-40B4-BE49-F238E27FC236}">
                            <a16:creationId xmlns:a16="http://schemas.microsoft.com/office/drawing/2014/main" id="{10CC25C4-5F20-8BFA-9D39-289DA05F6F6C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3" name="Rechthoek 42">
                        <a:extLst>
                          <a:ext uri="{FF2B5EF4-FFF2-40B4-BE49-F238E27FC236}">
                            <a16:creationId xmlns:a16="http://schemas.microsoft.com/office/drawing/2014/main" id="{AD21D286-0DE9-53BD-8624-2A52D6A8E725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38" name="Pijl: rechts 37">
                      <a:extLst>
                        <a:ext uri="{FF2B5EF4-FFF2-40B4-BE49-F238E27FC236}">
                          <a16:creationId xmlns:a16="http://schemas.microsoft.com/office/drawing/2014/main" id="{120E6B45-4D07-0824-F7B5-786F9AABE14A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35" name="Tekstvak 34">
                    <a:extLst>
                      <a:ext uri="{FF2B5EF4-FFF2-40B4-BE49-F238E27FC236}">
                        <a16:creationId xmlns:a16="http://schemas.microsoft.com/office/drawing/2014/main" id="{76C0F46E-3870-7377-A6FF-44B2225F86EE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1501387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 </a:t>
                    </a:r>
                    <a:br>
                      <a:rPr lang="en-GB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Left</a:t>
                    </a:r>
                  </a:p>
                </p:txBody>
              </p:sp>
            </p:grpSp>
            <p:grpSp>
              <p:nvGrpSpPr>
                <p:cNvPr id="23" name="Groep 22">
                  <a:extLst>
                    <a:ext uri="{FF2B5EF4-FFF2-40B4-BE49-F238E27FC236}">
                      <a16:creationId xmlns:a16="http://schemas.microsoft.com/office/drawing/2014/main" id="{949E29E9-FC16-EABF-33DD-9AA6D42D6BD4}"/>
                    </a:ext>
                  </a:extLst>
                </p:cNvPr>
                <p:cNvGrpSpPr/>
                <p:nvPr userDrawn="1"/>
              </p:nvGrpSpPr>
              <p:grpSpPr>
                <a:xfrm>
                  <a:off x="-973743" y="5039725"/>
                  <a:ext cx="572112" cy="630825"/>
                  <a:chOff x="-961551" y="5039725"/>
                  <a:chExt cx="572112" cy="630825"/>
                </a:xfrm>
              </p:grpSpPr>
              <p:grpSp>
                <p:nvGrpSpPr>
                  <p:cNvPr id="24" name="Groep 23">
                    <a:extLst>
                      <a:ext uri="{FF2B5EF4-FFF2-40B4-BE49-F238E27FC236}">
                        <a16:creationId xmlns:a16="http://schemas.microsoft.com/office/drawing/2014/main" id="{67312B13-315A-E22D-BFA9-A019E1034644}"/>
                      </a:ext>
                    </a:extLst>
                  </p:cNvPr>
                  <p:cNvGrpSpPr/>
                  <p:nvPr userDrawn="1"/>
                </p:nvGrpSpPr>
                <p:grpSpPr>
                  <a:xfrm rot="10800000" flipH="1">
                    <a:off x="-868825" y="5039725"/>
                    <a:ext cx="426738" cy="332849"/>
                    <a:chOff x="-2542179" y="4996586"/>
                    <a:chExt cx="566814" cy="442106"/>
                  </a:xfrm>
                </p:grpSpPr>
                <p:sp>
                  <p:nvSpPr>
                    <p:cNvPr id="26" name="Rechthoek 25">
                      <a:extLst>
                        <a:ext uri="{FF2B5EF4-FFF2-40B4-BE49-F238E27FC236}">
                          <a16:creationId xmlns:a16="http://schemas.microsoft.com/office/drawing/2014/main" id="{8A2BCBF7-55CC-1EDF-7457-0B97870283F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375154" y="4996588"/>
                      <a:ext cx="165824" cy="435881"/>
                    </a:xfrm>
                    <a:prstGeom prst="rect">
                      <a:avLst/>
                    </a:prstGeom>
                    <a:solidFill>
                      <a:srgbClr val="C3D6E8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GB" sz="1600" cap="all" baseline="0" err="1">
                        <a:latin typeface="+mj-lt"/>
                      </a:endParaRPr>
                    </a:p>
                  </p:txBody>
                </p:sp>
                <p:grpSp>
                  <p:nvGrpSpPr>
                    <p:cNvPr id="27" name="Groep 26">
                      <a:extLst>
                        <a:ext uri="{FF2B5EF4-FFF2-40B4-BE49-F238E27FC236}">
                          <a16:creationId xmlns:a16="http://schemas.microsoft.com/office/drawing/2014/main" id="{E795F7E0-AAFE-D756-8AD2-E2100AC2C3A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-2542179" y="4996586"/>
                      <a:ext cx="516836" cy="442106"/>
                      <a:chOff x="-3307744" y="4996586"/>
                      <a:chExt cx="516836" cy="442106"/>
                    </a:xfrm>
                  </p:grpSpPr>
                  <p:cxnSp>
                    <p:nvCxnSpPr>
                      <p:cNvPr id="29" name="Rechte verbindingslijn 28">
                        <a:extLst>
                          <a:ext uri="{FF2B5EF4-FFF2-40B4-BE49-F238E27FC236}">
                            <a16:creationId xmlns:a16="http://schemas.microsoft.com/office/drawing/2014/main" id="{A6796DAD-5849-354E-F4C3-099030E52844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141843"/>
                        <a:ext cx="162288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0" name="Rechte verbindingslijn 29">
                        <a:extLst>
                          <a:ext uri="{FF2B5EF4-FFF2-40B4-BE49-F238E27FC236}">
                            <a16:creationId xmlns:a16="http://schemas.microsoft.com/office/drawing/2014/main" id="{6548CAAB-DDA5-95F1-9223-2C49D531DD8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H="1">
                        <a:off x="-3307744" y="5290267"/>
                        <a:ext cx="167025" cy="0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Rechte verbindingslijn 30">
                        <a:extLst>
                          <a:ext uri="{FF2B5EF4-FFF2-40B4-BE49-F238E27FC236}">
                            <a16:creationId xmlns:a16="http://schemas.microsoft.com/office/drawing/2014/main" id="{D928BCC7-6DF9-646A-2577-AF945D9020D1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2969743" y="5001324"/>
                        <a:ext cx="0" cy="437367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Rechte verbindingslijn 31">
                        <a:extLst>
                          <a:ext uri="{FF2B5EF4-FFF2-40B4-BE49-F238E27FC236}">
                            <a16:creationId xmlns:a16="http://schemas.microsoft.com/office/drawing/2014/main" id="{2030004F-EBA0-CA76-1B8D-DE75D94ACCE2}"/>
                          </a:ext>
                        </a:extLst>
                      </p:cNvPr>
                      <p:cNvCxnSpPr>
                        <a:cxnSpLocks/>
                      </p:cNvCxnSpPr>
                      <p:nvPr userDrawn="1"/>
                    </p:nvCxnSpPr>
                    <p:spPr>
                      <a:xfrm rot="10800000" flipV="1">
                        <a:off x="-3142021" y="4996586"/>
                        <a:ext cx="0" cy="442105"/>
                      </a:xfrm>
                      <a:prstGeom prst="line">
                        <a:avLst/>
                      </a:prstGeom>
                      <a:ln>
                        <a:solidFill>
                          <a:srgbClr val="817F7C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Rechthoek 32">
                        <a:extLst>
                          <a:ext uri="{FF2B5EF4-FFF2-40B4-BE49-F238E27FC236}">
                            <a16:creationId xmlns:a16="http://schemas.microsoft.com/office/drawing/2014/main" id="{A9575FE8-F72B-FD01-6B84-73F5F79CDCB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-3304719" y="4999319"/>
                        <a:ext cx="513811" cy="43937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6C6C6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lvl="0" algn="ctr"/>
                        <a:endParaRPr lang="en-GB" sz="2400" err="1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sp>
                  <p:nvSpPr>
                    <p:cNvPr id="28" name="Pijl: rechts 27">
                      <a:extLst>
                        <a:ext uri="{FF2B5EF4-FFF2-40B4-BE49-F238E27FC236}">
                          <a16:creationId xmlns:a16="http://schemas.microsoft.com/office/drawing/2014/main" id="{DF63E224-EF2C-F334-940E-12685CCC0A44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-2253916" y="5077408"/>
                      <a:ext cx="278551" cy="267618"/>
                    </a:xfrm>
                    <a:prstGeom prst="rightArrow">
                      <a:avLst>
                        <a:gd name="adj1" fmla="val 25329"/>
                        <a:gd name="adj2" fmla="val 63628"/>
                      </a:avLst>
                    </a:prstGeom>
                    <a:solidFill>
                      <a:srgbClr val="4A7DB1"/>
                    </a:solidFill>
                    <a:ln w="28575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0" tIns="0" rIns="0" bIns="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l"/>
                      <a:endParaRPr lang="en-GB" sz="1000" b="1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p:grpSp>
              <p:sp>
                <p:nvSpPr>
                  <p:cNvPr id="25" name="Tekstvak 24">
                    <a:extLst>
                      <a:ext uri="{FF2B5EF4-FFF2-40B4-BE49-F238E27FC236}">
                        <a16:creationId xmlns:a16="http://schemas.microsoft.com/office/drawing/2014/main" id="{DD2C580B-6CDF-8D18-E391-8009F121C8B5}"/>
                      </a:ext>
                    </a:extLst>
                  </p:cNvPr>
                  <p:cNvSpPr txBox="1"/>
                  <p:nvPr userDrawn="1"/>
                </p:nvSpPr>
                <p:spPr>
                  <a:xfrm>
                    <a:off x="-961551" y="5460793"/>
                    <a:ext cx="572112" cy="20975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noAutofit/>
                  </a:bodyPr>
                  <a:lstStyle/>
                  <a:p>
                    <a:pPr marL="0" algn="ctr" defTabSz="1217512" rtl="0" eaLnBrk="1" latinLnBrk="0" hangingPunct="1">
                      <a:lnSpc>
                        <a:spcPct val="90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GB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Insert</a:t>
                    </a:r>
                    <a:br>
                      <a:rPr lang="en-GB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</a:br>
                    <a:r>
                      <a:rPr lang="en-GB" sz="900" b="0" kern="1200" noProof="0">
                        <a:solidFill>
                          <a:srgbClr val="211F26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rPr>
                      <a:t>Right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81493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pagina +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228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239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229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0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2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3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4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5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7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24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24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50" name="Rechthoek 6"/>
          <p:cNvSpPr/>
          <p:nvPr/>
        </p:nvSpPr>
        <p:spPr>
          <a:xfrm>
            <a:off x="-12032" y="-1"/>
            <a:ext cx="12204032" cy="6858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Tekstvak 4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Titelpagina + Beeld</a:t>
            </a:r>
          </a:p>
        </p:txBody>
      </p:sp>
      <p:sp>
        <p:nvSpPr>
          <p:cNvPr id="252" name="Tijdelijke aanduiding voor afbeelding 16"/>
          <p:cNvSpPr>
            <a:spLocks noGrp="1"/>
          </p:cNvSpPr>
          <p:nvPr>
            <p:ph type="pic" idx="21"/>
          </p:nvPr>
        </p:nvSpPr>
        <p:spPr>
          <a:xfrm>
            <a:off x="4852465" y="0"/>
            <a:ext cx="7339534" cy="6858000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25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98500" y="4883660"/>
            <a:ext cx="3729203" cy="24847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ClrTx/>
              <a:buSzTx/>
              <a:buNone/>
              <a:defRPr b="1">
                <a:solidFill>
                  <a:srgbClr val="FFFFFF"/>
                </a:solidFill>
              </a:defRPr>
            </a:lvl1pPr>
            <a:lvl2pPr marL="0" indent="457200">
              <a:buClrTx/>
              <a:buSzTx/>
              <a:buNone/>
              <a:defRPr b="1">
                <a:solidFill>
                  <a:srgbClr val="FFFFFF"/>
                </a:solidFill>
              </a:defRPr>
            </a:lvl2pPr>
            <a:lvl3pPr indent="914400">
              <a:buClrTx/>
              <a:buFontTx/>
              <a:defRPr b="1">
                <a:solidFill>
                  <a:srgbClr val="FFFFFF"/>
                </a:solidFill>
              </a:defRPr>
            </a:lvl3pPr>
            <a:lvl4pPr indent="1371600">
              <a:buClrTx/>
              <a:buFontTx/>
              <a:defRPr b="1">
                <a:solidFill>
                  <a:srgbClr val="FFFFFF"/>
                </a:solidFill>
              </a:defRPr>
            </a:lvl4pPr>
            <a:lvl5pPr marL="0" indent="1828800">
              <a:buClrTx/>
              <a:buSzTx/>
              <a:buFontTx/>
              <a:buNone/>
              <a:defRPr b="1">
                <a:solidFill>
                  <a:srgbClr val="FFFFFF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</p:txBody>
      </p:sp>
      <p:sp>
        <p:nvSpPr>
          <p:cNvPr id="254" name="Tijdelijke aanduiding voor tekst 20"/>
          <p:cNvSpPr>
            <a:spLocks noGrp="1"/>
          </p:cNvSpPr>
          <p:nvPr>
            <p:ph type="body" sz="quarter" idx="22" hasCustomPrompt="1"/>
          </p:nvPr>
        </p:nvSpPr>
        <p:spPr>
          <a:xfrm>
            <a:off x="698498" y="1413981"/>
            <a:ext cx="3729206" cy="292540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defTabSz="914400">
              <a:lnSpc>
                <a:spcPct val="100000"/>
              </a:lnSpc>
              <a:spcBef>
                <a:spcPts val="500"/>
              </a:spcBef>
              <a:buClrTx/>
              <a:buSzTx/>
              <a:buNone/>
              <a:defRPr sz="3800">
                <a:solidFill>
                  <a:srgbClr val="FFFFFF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Plaats hier de titel van de presentatie</a:t>
            </a:r>
          </a:p>
        </p:txBody>
      </p:sp>
      <p:sp>
        <p:nvSpPr>
          <p:cNvPr id="255" name="Tijdelijke aanduiding voor tekst 17"/>
          <p:cNvSpPr>
            <a:spLocks noGrp="1"/>
          </p:cNvSpPr>
          <p:nvPr>
            <p:ph type="body" sz="quarter" idx="23" hasCustomPrompt="1"/>
          </p:nvPr>
        </p:nvSpPr>
        <p:spPr>
          <a:xfrm>
            <a:off x="698500" y="5377708"/>
            <a:ext cx="1454400" cy="7201"/>
          </a:xfrm>
          <a:prstGeom prst="rect">
            <a:avLst/>
          </a:prstGeom>
          <a:solidFill>
            <a:srgbClr val="FFFFFF"/>
          </a:solidFill>
        </p:spPr>
        <p:txBody>
          <a:bodyPr>
            <a:normAutofit/>
          </a:bodyPr>
          <a:lstStyle>
            <a:lvl1pPr marL="0" indent="0" defTabSz="287655">
              <a:spcBef>
                <a:spcPts val="400"/>
              </a:spcBef>
              <a:buClrTx/>
              <a:buSzTx/>
              <a:buNone/>
              <a:defRPr sz="640"/>
            </a:lvl1pPr>
          </a:lstStyle>
          <a:p>
            <a:r>
              <a:t>  </a:t>
            </a:r>
          </a:p>
        </p:txBody>
      </p:sp>
      <p:sp>
        <p:nvSpPr>
          <p:cNvPr id="2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C8B2F066-9B7C-C54F-9CB0-80B54583A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298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09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299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0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1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2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3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4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5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6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7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8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19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11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2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3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4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5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6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7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18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20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22" name="Tekstvak 4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Alleen titel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350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61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351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2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3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4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5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6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7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8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9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0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371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3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4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5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6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7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8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69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0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372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1077507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37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1591900"/>
            <a:ext cx="10773500" cy="435646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Klik hier om een bullet te plaatsen.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7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75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Tekst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 (W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671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682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672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3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4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5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6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7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8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79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80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81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692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684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5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6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7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8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89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0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691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93" name="Body Level One…"/>
          <p:cNvSpPr txBox="1">
            <a:spLocks noGrp="1"/>
          </p:cNvSpPr>
          <p:nvPr>
            <p:ph type="body" idx="1"/>
          </p:nvPr>
        </p:nvSpPr>
        <p:spPr>
          <a:xfrm>
            <a:off x="698498" y="718513"/>
            <a:ext cx="10798176" cy="52298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  <a:lvl2pPr marL="0" indent="0" algn="ctr">
              <a:buClrTx/>
              <a:buSz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2pPr>
            <a:lvl3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3pPr>
            <a:lvl4pPr algn="ctr">
              <a:buClrTx/>
              <a:buFontTx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4pPr>
            <a:lvl5pPr marL="0" indent="0" algn="ctr">
              <a:buClrTx/>
              <a:buSzTx/>
              <a:buFontTx/>
              <a:buNone/>
              <a:defRPr sz="4400"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</p:txBody>
      </p:sp>
      <p:sp>
        <p:nvSpPr>
          <p:cNvPr id="694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Tekst (Wit)</a:t>
            </a:r>
          </a:p>
        </p:txBody>
      </p:sp>
      <p:sp>
        <p:nvSpPr>
          <p:cNvPr id="7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 en Beeld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8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836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847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837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38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39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0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1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2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3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4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5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846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857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849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0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1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2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3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4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5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56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858" name="Rechthoek 221"/>
          <p:cNvSpPr/>
          <p:nvPr/>
        </p:nvSpPr>
        <p:spPr>
          <a:xfrm>
            <a:off x="7783149" y="0"/>
            <a:ext cx="4412523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783149" y="0"/>
            <a:ext cx="4412523" cy="6858000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 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60" name="Tijdelijke aanduiding voor afbeelding 8"/>
          <p:cNvSpPr>
            <a:spLocks noGrp="1"/>
          </p:cNvSpPr>
          <p:nvPr>
            <p:ph type="pic" sz="half" idx="21"/>
          </p:nvPr>
        </p:nvSpPr>
        <p:spPr>
          <a:xfrm>
            <a:off x="7783149" y="1433"/>
            <a:ext cx="4408851" cy="6856567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861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705147" y="741499"/>
            <a:ext cx="6322009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862" name="Tijdelijke aanduiding voor verticale tekst 2"/>
          <p:cNvSpPr>
            <a:spLocks noGrp="1"/>
          </p:cNvSpPr>
          <p:nvPr>
            <p:ph type="body" sz="half" idx="22"/>
          </p:nvPr>
        </p:nvSpPr>
        <p:spPr>
          <a:xfrm>
            <a:off x="705145" y="1591899"/>
            <a:ext cx="6321089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63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Tekst en Beeld (S)</a:t>
            </a:r>
          </a:p>
        </p:txBody>
      </p:sp>
      <p:sp>
        <p:nvSpPr>
          <p:cNvPr id="8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ekst en Beeld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8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1056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067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1057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8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59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0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1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2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3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4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5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66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077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069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0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1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2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3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4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5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6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78" name="Rechthoek 7"/>
          <p:cNvSpPr/>
          <p:nvPr/>
        </p:nvSpPr>
        <p:spPr>
          <a:xfrm>
            <a:off x="6106750" y="0"/>
            <a:ext cx="6084001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106750" y="1"/>
            <a:ext cx="6085250" cy="6854313"/>
          </a:xfrm>
          <a:prstGeom prst="rect">
            <a:avLst/>
          </a:prstGeom>
          <a:solidFill>
            <a:srgbClr val="61A4B4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 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0" name="Tijdelijke aanduiding voor afbeelding 8"/>
          <p:cNvSpPr>
            <a:spLocks noGrp="1"/>
          </p:cNvSpPr>
          <p:nvPr>
            <p:ph type="pic" idx="21"/>
          </p:nvPr>
        </p:nvSpPr>
        <p:spPr>
          <a:xfrm>
            <a:off x="6106750" y="1433"/>
            <a:ext cx="6085250" cy="6856567"/>
          </a:xfrm>
          <a:prstGeom prst="rect">
            <a:avLst/>
          </a:prstGeom>
        </p:spPr>
        <p:txBody>
          <a:bodyPr lIns="91439" tIns="45719" rIns="91439" bIns="45719"/>
          <a:lstStyle/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1081" name="Plaats hier je titel"/>
          <p:cNvSpPr txBox="1">
            <a:spLocks noGrp="1"/>
          </p:cNvSpPr>
          <p:nvPr>
            <p:ph type="title" hasCustomPrompt="1"/>
          </p:nvPr>
        </p:nvSpPr>
        <p:spPr>
          <a:xfrm>
            <a:off x="698501" y="741499"/>
            <a:ext cx="4774081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Plaats hier je titel</a:t>
            </a:r>
          </a:p>
        </p:txBody>
      </p:sp>
      <p:sp>
        <p:nvSpPr>
          <p:cNvPr id="1082" name="Tijdelijke aanduiding voor verticale tekst 2"/>
          <p:cNvSpPr>
            <a:spLocks noGrp="1"/>
          </p:cNvSpPr>
          <p:nvPr>
            <p:ph type="body" sz="half" idx="22"/>
          </p:nvPr>
        </p:nvSpPr>
        <p:spPr>
          <a:xfrm>
            <a:off x="698501" y="1591899"/>
            <a:ext cx="4773386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83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Tekst en Beeld (M)</a:t>
            </a:r>
          </a:p>
        </p:txBody>
      </p:sp>
      <p:sp>
        <p:nvSpPr>
          <p:cNvPr id="108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ekst en Beeld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8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1276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287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1277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8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79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0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1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2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3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4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5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286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1297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1289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0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1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2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3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4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5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6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298" name="Rechthoek 7"/>
          <p:cNvSpPr/>
          <p:nvPr/>
        </p:nvSpPr>
        <p:spPr>
          <a:xfrm>
            <a:off x="4259367" y="0"/>
            <a:ext cx="7934401" cy="6858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9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4259367" y="189167"/>
            <a:ext cx="7932633" cy="6668832"/>
          </a:xfrm>
          <a:prstGeom prst="rect">
            <a:avLst/>
          </a:prstGeom>
          <a:solidFill>
            <a:srgbClr val="00B7D3"/>
          </a:solidFill>
        </p:spPr>
        <p:txBody>
          <a:bodyPr>
            <a:normAutofit/>
          </a:bodyPr>
          <a:lstStyle>
            <a:lvl1pPr marL="0" indent="0">
              <a:buClrTx/>
              <a:buSzTx/>
              <a:buNone/>
            </a:lvl1pPr>
            <a:lvl2pPr>
              <a:buClrTx/>
            </a:lvl2pPr>
            <a:lvl3pPr>
              <a:buClrTx/>
              <a:buFontTx/>
            </a:lvl3pPr>
            <a:lvl4pPr>
              <a:buClrTx/>
              <a:buFontTx/>
            </a:lvl4pPr>
            <a:lvl5pPr>
              <a:buClrTx/>
              <a:buFontTx/>
            </a:lvl5pPr>
          </a:lstStyle>
          <a:p>
            <a:r>
              <a:t> 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00" name="Tijdelijke aanduiding voor afbeelding 8"/>
          <p:cNvSpPr>
            <a:spLocks noGrp="1"/>
          </p:cNvSpPr>
          <p:nvPr>
            <p:ph type="pic" idx="21"/>
          </p:nvPr>
        </p:nvSpPr>
        <p:spPr>
          <a:xfrm>
            <a:off x="4304678" y="265339"/>
            <a:ext cx="7932633" cy="6856567"/>
          </a:xfrm>
          <a:prstGeom prst="rect">
            <a:avLst/>
          </a:prstGeom>
        </p:spPr>
        <p:txBody>
          <a:bodyPr lIns="91439" tIns="45719" rIns="91439" bIns="45719"/>
          <a:lstStyle>
            <a:lvl1pPr marL="0" indent="0">
              <a:buNone/>
              <a:defRPr/>
            </a:lvl1pPr>
          </a:lstStyle>
          <a:p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1301" name="Korte titel"/>
          <p:cNvSpPr txBox="1">
            <a:spLocks noGrp="1"/>
          </p:cNvSpPr>
          <p:nvPr>
            <p:ph type="title" hasCustomPrompt="1"/>
          </p:nvPr>
        </p:nvSpPr>
        <p:spPr>
          <a:xfrm>
            <a:off x="698500" y="741499"/>
            <a:ext cx="2799444" cy="4904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Korte titel</a:t>
            </a:r>
          </a:p>
        </p:txBody>
      </p:sp>
      <p:sp>
        <p:nvSpPr>
          <p:cNvPr id="1302" name="Tijdelijke aanduiding voor verticale tekst 2"/>
          <p:cNvSpPr>
            <a:spLocks noGrp="1"/>
          </p:cNvSpPr>
          <p:nvPr>
            <p:ph type="body" sz="quarter" idx="22"/>
          </p:nvPr>
        </p:nvSpPr>
        <p:spPr>
          <a:xfrm>
            <a:off x="698499" y="1591899"/>
            <a:ext cx="2799445" cy="435646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03" name="Tekstvak 6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Tekst en Beeld (L)</a:t>
            </a:r>
          </a:p>
        </p:txBody>
      </p:sp>
      <p:sp>
        <p:nvSpPr>
          <p:cNvPr id="13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289785" y="6246130"/>
            <a:ext cx="182216" cy="17281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ep 9"/>
          <p:cNvGrpSpPr/>
          <p:nvPr/>
        </p:nvGrpSpPr>
        <p:grpSpPr>
          <a:xfrm>
            <a:off x="2982511" y="-1228655"/>
            <a:ext cx="6226977" cy="490402"/>
            <a:chOff x="0" y="0"/>
            <a:chExt cx="6226976" cy="490400"/>
          </a:xfrm>
        </p:grpSpPr>
        <p:sp>
          <p:nvSpPr>
            <p:cNvPr id="23" name="Rechthoek 36"/>
            <p:cNvSpPr/>
            <p:nvPr/>
          </p:nvSpPr>
          <p:spPr>
            <a:xfrm rot="16200000">
              <a:off x="3007798" y="-2728777"/>
              <a:ext cx="211380" cy="6226977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34" name="Groep 8"/>
            <p:cNvGrpSpPr/>
            <p:nvPr/>
          </p:nvGrpSpPr>
          <p:grpSpPr>
            <a:xfrm>
              <a:off x="0" y="0"/>
              <a:ext cx="6226975" cy="211381"/>
              <a:chOff x="0" y="0"/>
              <a:chExt cx="6226974" cy="211380"/>
            </a:xfrm>
          </p:grpSpPr>
          <p:sp>
            <p:nvSpPr>
              <p:cNvPr id="24" name="Rechthoek 6"/>
              <p:cNvSpPr/>
              <p:nvPr/>
            </p:nvSpPr>
            <p:spPr>
              <a:xfrm rot="16200000">
                <a:off x="168192" y="-168191"/>
                <a:ext cx="211380" cy="54776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Rechthoek 29"/>
              <p:cNvSpPr/>
              <p:nvPr/>
            </p:nvSpPr>
            <p:spPr>
              <a:xfrm rot="16200000">
                <a:off x="799215" y="-168191"/>
                <a:ext cx="211380" cy="547765"/>
              </a:xfrm>
              <a:prstGeom prst="rect">
                <a:avLst/>
              </a:prstGeom>
              <a:solidFill>
                <a:srgbClr val="0066A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Rechthoek 30"/>
              <p:cNvSpPr/>
              <p:nvPr/>
            </p:nvSpPr>
            <p:spPr>
              <a:xfrm rot="16200000">
                <a:off x="1430239" y="-168191"/>
                <a:ext cx="211380" cy="547765"/>
              </a:xfrm>
              <a:prstGeom prst="rect">
                <a:avLst/>
              </a:prstGeom>
              <a:solidFill>
                <a:srgbClr val="00B7D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7" name="Rechthoek 31"/>
              <p:cNvSpPr/>
              <p:nvPr/>
            </p:nvSpPr>
            <p:spPr>
              <a:xfrm rot="16200000">
                <a:off x="2061263" y="-168191"/>
                <a:ext cx="211380" cy="547765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Rechthoek 32"/>
              <p:cNvSpPr/>
              <p:nvPr/>
            </p:nvSpPr>
            <p:spPr>
              <a:xfrm rot="16200000">
                <a:off x="2692286" y="-168191"/>
                <a:ext cx="211380" cy="547765"/>
              </a:xfrm>
              <a:prstGeom prst="rect">
                <a:avLst/>
              </a:prstGeom>
              <a:solidFill>
                <a:srgbClr val="61A4B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" name="Rechthoek 33"/>
              <p:cNvSpPr/>
              <p:nvPr/>
            </p:nvSpPr>
            <p:spPr>
              <a:xfrm rot="16200000">
                <a:off x="3323310" y="-168191"/>
                <a:ext cx="211380" cy="547765"/>
              </a:xfrm>
              <a:prstGeom prst="rect">
                <a:avLst/>
              </a:prstGeom>
              <a:solidFill>
                <a:srgbClr val="82D7C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Rechthoek 34"/>
              <p:cNvSpPr/>
              <p:nvPr/>
            </p:nvSpPr>
            <p:spPr>
              <a:xfrm rot="16200000">
                <a:off x="3954334" y="-168191"/>
                <a:ext cx="211380" cy="547765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Rechthoek 37"/>
              <p:cNvSpPr/>
              <p:nvPr/>
            </p:nvSpPr>
            <p:spPr>
              <a:xfrm rot="16200000">
                <a:off x="4585357" y="-168192"/>
                <a:ext cx="211380" cy="547765"/>
              </a:xfrm>
              <a:prstGeom prst="rect">
                <a:avLst/>
              </a:prstGeom>
              <a:solidFill>
                <a:srgbClr val="99D2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Rechthoek 38"/>
              <p:cNvSpPr/>
              <p:nvPr/>
            </p:nvSpPr>
            <p:spPr>
              <a:xfrm rot="16200000">
                <a:off x="5216380" y="-168192"/>
                <a:ext cx="211380" cy="54776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Rechthoek 39"/>
              <p:cNvSpPr/>
              <p:nvPr/>
            </p:nvSpPr>
            <p:spPr>
              <a:xfrm rot="16200000">
                <a:off x="5847403" y="-168193"/>
                <a:ext cx="211380" cy="54776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</p:grpSp>
      <p:grpSp>
        <p:nvGrpSpPr>
          <p:cNvPr id="44" name="Group 4"/>
          <p:cNvGrpSpPr/>
          <p:nvPr/>
        </p:nvGrpSpPr>
        <p:grpSpPr>
          <a:xfrm>
            <a:off x="698501" y="5884314"/>
            <a:ext cx="1454912" cy="577167"/>
            <a:chOff x="0" y="0"/>
            <a:chExt cx="1454911" cy="577165"/>
          </a:xfrm>
        </p:grpSpPr>
        <p:sp>
          <p:nvSpPr>
            <p:cNvPr id="36" name="Freeform 5"/>
            <p:cNvSpPr/>
            <p:nvPr/>
          </p:nvSpPr>
          <p:spPr>
            <a:xfrm>
              <a:off x="289214" y="284162"/>
              <a:ext cx="268376" cy="293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7530"/>
                  </a:moveTo>
                  <a:cubicBezTo>
                    <a:pt x="13837" y="17530"/>
                    <a:pt x="15525" y="15652"/>
                    <a:pt x="15525" y="13148"/>
                  </a:cubicBezTo>
                  <a:cubicBezTo>
                    <a:pt x="15525" y="0"/>
                    <a:pt x="15525" y="0"/>
                    <a:pt x="15525" y="0"/>
                  </a:cubicBezTo>
                  <a:cubicBezTo>
                    <a:pt x="21600" y="0"/>
                    <a:pt x="21600" y="0"/>
                    <a:pt x="21600" y="0"/>
                  </a:cubicBezTo>
                  <a:cubicBezTo>
                    <a:pt x="21600" y="13461"/>
                    <a:pt x="21600" y="13461"/>
                    <a:pt x="21600" y="13461"/>
                  </a:cubicBezTo>
                  <a:cubicBezTo>
                    <a:pt x="21600" y="19096"/>
                    <a:pt x="16537" y="21600"/>
                    <a:pt x="10800" y="21600"/>
                  </a:cubicBezTo>
                  <a:cubicBezTo>
                    <a:pt x="5063" y="21600"/>
                    <a:pt x="0" y="19096"/>
                    <a:pt x="0" y="134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13" y="0"/>
                    <a:pt x="6413" y="0"/>
                    <a:pt x="6413" y="0"/>
                  </a:cubicBezTo>
                  <a:cubicBezTo>
                    <a:pt x="6413" y="13148"/>
                    <a:pt x="6413" y="13148"/>
                    <a:pt x="6413" y="13148"/>
                  </a:cubicBezTo>
                  <a:cubicBezTo>
                    <a:pt x="6413" y="15652"/>
                    <a:pt x="7763" y="17530"/>
                    <a:pt x="10800" y="1753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7" name="Freeform 6"/>
            <p:cNvSpPr/>
            <p:nvPr/>
          </p:nvSpPr>
          <p:spPr>
            <a:xfrm>
              <a:off x="0" y="284162"/>
              <a:ext cx="251958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579" y="21600"/>
                  </a:moveTo>
                  <a:lnTo>
                    <a:pt x="14400" y="21600"/>
                  </a:lnTo>
                  <a:lnTo>
                    <a:pt x="14400" y="4215"/>
                  </a:lnTo>
                  <a:lnTo>
                    <a:pt x="21600" y="4215"/>
                  </a:lnTo>
                  <a:lnTo>
                    <a:pt x="21600" y="0"/>
                  </a:lnTo>
                  <a:lnTo>
                    <a:pt x="0" y="0"/>
                  </a:lnTo>
                  <a:lnTo>
                    <a:pt x="0" y="4215"/>
                  </a:lnTo>
                  <a:lnTo>
                    <a:pt x="7579" y="4215"/>
                  </a:lnTo>
                  <a:lnTo>
                    <a:pt x="7579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8" name="Freeform 7"/>
            <p:cNvSpPr/>
            <p:nvPr/>
          </p:nvSpPr>
          <p:spPr>
            <a:xfrm>
              <a:off x="76645" y="-1"/>
              <a:ext cx="266458" cy="26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5" h="21600" extrusionOk="0">
                  <a:moveTo>
                    <a:pt x="15162" y="12000"/>
                  </a:moveTo>
                  <a:cubicBezTo>
                    <a:pt x="13573" y="12343"/>
                    <a:pt x="11985" y="12000"/>
                    <a:pt x="11985" y="9943"/>
                  </a:cubicBezTo>
                  <a:cubicBezTo>
                    <a:pt x="11985" y="6857"/>
                    <a:pt x="18973" y="4114"/>
                    <a:pt x="19926" y="1371"/>
                  </a:cubicBezTo>
                  <a:cubicBezTo>
                    <a:pt x="20244" y="686"/>
                    <a:pt x="20244" y="0"/>
                    <a:pt x="19926" y="0"/>
                  </a:cubicBezTo>
                  <a:cubicBezTo>
                    <a:pt x="19609" y="0"/>
                    <a:pt x="19926" y="343"/>
                    <a:pt x="19291" y="1029"/>
                  </a:cubicBezTo>
                  <a:cubicBezTo>
                    <a:pt x="16432" y="4114"/>
                    <a:pt x="11668" y="4114"/>
                    <a:pt x="8173" y="5829"/>
                  </a:cubicBezTo>
                  <a:cubicBezTo>
                    <a:pt x="5632" y="6857"/>
                    <a:pt x="-1356" y="10629"/>
                    <a:pt x="232" y="18514"/>
                  </a:cubicBezTo>
                  <a:cubicBezTo>
                    <a:pt x="232" y="18857"/>
                    <a:pt x="550" y="20229"/>
                    <a:pt x="868" y="20229"/>
                  </a:cubicBezTo>
                  <a:cubicBezTo>
                    <a:pt x="868" y="20229"/>
                    <a:pt x="868" y="19543"/>
                    <a:pt x="868" y="18514"/>
                  </a:cubicBezTo>
                  <a:cubicBezTo>
                    <a:pt x="868" y="13714"/>
                    <a:pt x="6268" y="12343"/>
                    <a:pt x="7856" y="9257"/>
                  </a:cubicBezTo>
                  <a:cubicBezTo>
                    <a:pt x="8173" y="8914"/>
                    <a:pt x="8491" y="8571"/>
                    <a:pt x="8491" y="8571"/>
                  </a:cubicBezTo>
                  <a:cubicBezTo>
                    <a:pt x="8491" y="8914"/>
                    <a:pt x="8491" y="8914"/>
                    <a:pt x="8491" y="9257"/>
                  </a:cubicBezTo>
                  <a:cubicBezTo>
                    <a:pt x="7856" y="12000"/>
                    <a:pt x="5315" y="13371"/>
                    <a:pt x="6268" y="15429"/>
                  </a:cubicBezTo>
                  <a:cubicBezTo>
                    <a:pt x="6903" y="17829"/>
                    <a:pt x="9762" y="15771"/>
                    <a:pt x="10397" y="14400"/>
                  </a:cubicBezTo>
                  <a:cubicBezTo>
                    <a:pt x="10715" y="14057"/>
                    <a:pt x="10715" y="13714"/>
                    <a:pt x="11032" y="13714"/>
                  </a:cubicBezTo>
                  <a:cubicBezTo>
                    <a:pt x="11032" y="13714"/>
                    <a:pt x="11032" y="14400"/>
                    <a:pt x="11032" y="14743"/>
                  </a:cubicBezTo>
                  <a:cubicBezTo>
                    <a:pt x="10397" y="17486"/>
                    <a:pt x="10079" y="18857"/>
                    <a:pt x="8173" y="20571"/>
                  </a:cubicBezTo>
                  <a:cubicBezTo>
                    <a:pt x="7538" y="20914"/>
                    <a:pt x="6585" y="21257"/>
                    <a:pt x="6585" y="21600"/>
                  </a:cubicBezTo>
                  <a:cubicBezTo>
                    <a:pt x="6585" y="21600"/>
                    <a:pt x="7220" y="21600"/>
                    <a:pt x="7538" y="21600"/>
                  </a:cubicBezTo>
                  <a:cubicBezTo>
                    <a:pt x="12303" y="21257"/>
                    <a:pt x="16432" y="15086"/>
                    <a:pt x="17703" y="10971"/>
                  </a:cubicBezTo>
                  <a:cubicBezTo>
                    <a:pt x="17703" y="10629"/>
                    <a:pt x="17703" y="10286"/>
                    <a:pt x="17703" y="10286"/>
                  </a:cubicBezTo>
                  <a:cubicBezTo>
                    <a:pt x="17385" y="9943"/>
                    <a:pt x="17385" y="10286"/>
                    <a:pt x="17068" y="10629"/>
                  </a:cubicBezTo>
                  <a:cubicBezTo>
                    <a:pt x="16432" y="10971"/>
                    <a:pt x="15797" y="11657"/>
                    <a:pt x="15162" y="1200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" name="Freeform 8"/>
            <p:cNvSpPr/>
            <p:nvPr/>
          </p:nvSpPr>
          <p:spPr>
            <a:xfrm>
              <a:off x="901742" y="364991"/>
              <a:ext cx="176182" cy="212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629" y="9072"/>
                  </a:moveTo>
                  <a:cubicBezTo>
                    <a:pt x="4629" y="5616"/>
                    <a:pt x="6686" y="3024"/>
                    <a:pt x="10800" y="3024"/>
                  </a:cubicBezTo>
                  <a:cubicBezTo>
                    <a:pt x="14914" y="3024"/>
                    <a:pt x="16971" y="5616"/>
                    <a:pt x="16971" y="9072"/>
                  </a:cubicBezTo>
                  <a:lnTo>
                    <a:pt x="4629" y="9072"/>
                  </a:lnTo>
                  <a:close/>
                  <a:moveTo>
                    <a:pt x="21600" y="11664"/>
                  </a:moveTo>
                  <a:cubicBezTo>
                    <a:pt x="21600" y="9504"/>
                    <a:pt x="21600" y="9504"/>
                    <a:pt x="21600" y="9504"/>
                  </a:cubicBezTo>
                  <a:cubicBezTo>
                    <a:pt x="21600" y="3888"/>
                    <a:pt x="18000" y="0"/>
                    <a:pt x="10800" y="0"/>
                  </a:cubicBezTo>
                  <a:cubicBezTo>
                    <a:pt x="3600" y="0"/>
                    <a:pt x="0" y="5184"/>
                    <a:pt x="0" y="10800"/>
                  </a:cubicBezTo>
                  <a:cubicBezTo>
                    <a:pt x="0" y="16848"/>
                    <a:pt x="3086" y="21600"/>
                    <a:pt x="10800" y="21600"/>
                  </a:cubicBezTo>
                  <a:cubicBezTo>
                    <a:pt x="16457" y="21600"/>
                    <a:pt x="20571" y="19008"/>
                    <a:pt x="21086" y="14688"/>
                  </a:cubicBezTo>
                  <a:cubicBezTo>
                    <a:pt x="16457" y="14688"/>
                    <a:pt x="16457" y="14688"/>
                    <a:pt x="16457" y="14688"/>
                  </a:cubicBezTo>
                  <a:cubicBezTo>
                    <a:pt x="15943" y="17712"/>
                    <a:pt x="14400" y="18576"/>
                    <a:pt x="10800" y="18576"/>
                  </a:cubicBezTo>
                  <a:cubicBezTo>
                    <a:pt x="6171" y="18576"/>
                    <a:pt x="4629" y="15120"/>
                    <a:pt x="4629" y="11664"/>
                  </a:cubicBezTo>
                  <a:lnTo>
                    <a:pt x="21600" y="1166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" name="Rectangle 9"/>
            <p:cNvSpPr/>
            <p:nvPr/>
          </p:nvSpPr>
          <p:spPr>
            <a:xfrm>
              <a:off x="1124020" y="284162"/>
              <a:ext cx="33469" cy="284795"/>
            </a:xfrm>
            <a:prstGeom prst="rect">
              <a:avLst/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1" name="Freeform 10"/>
            <p:cNvSpPr/>
            <p:nvPr/>
          </p:nvSpPr>
          <p:spPr>
            <a:xfrm>
              <a:off x="1199165" y="280373"/>
              <a:ext cx="126296" cy="288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960" y="21600"/>
                  </a:moveTo>
                  <a:cubicBezTo>
                    <a:pt x="12960" y="8894"/>
                    <a:pt x="12960" y="8894"/>
                    <a:pt x="12960" y="8894"/>
                  </a:cubicBezTo>
                  <a:cubicBezTo>
                    <a:pt x="20880" y="8894"/>
                    <a:pt x="20880" y="8894"/>
                    <a:pt x="20880" y="8894"/>
                  </a:cubicBezTo>
                  <a:cubicBezTo>
                    <a:pt x="20880" y="6988"/>
                    <a:pt x="20880" y="6988"/>
                    <a:pt x="20880" y="6988"/>
                  </a:cubicBezTo>
                  <a:cubicBezTo>
                    <a:pt x="12960" y="6988"/>
                    <a:pt x="12960" y="6988"/>
                    <a:pt x="12960" y="6988"/>
                  </a:cubicBezTo>
                  <a:cubicBezTo>
                    <a:pt x="12960" y="4447"/>
                    <a:pt x="12960" y="4447"/>
                    <a:pt x="12960" y="4447"/>
                  </a:cubicBezTo>
                  <a:cubicBezTo>
                    <a:pt x="12960" y="2859"/>
                    <a:pt x="15120" y="2541"/>
                    <a:pt x="18720" y="2541"/>
                  </a:cubicBezTo>
                  <a:cubicBezTo>
                    <a:pt x="19440" y="2541"/>
                    <a:pt x="20880" y="2541"/>
                    <a:pt x="21600" y="2541"/>
                  </a:cubicBezTo>
                  <a:cubicBezTo>
                    <a:pt x="21600" y="318"/>
                    <a:pt x="21600" y="318"/>
                    <a:pt x="21600" y="318"/>
                  </a:cubicBezTo>
                  <a:cubicBezTo>
                    <a:pt x="20160" y="0"/>
                    <a:pt x="18720" y="0"/>
                    <a:pt x="17280" y="0"/>
                  </a:cubicBezTo>
                  <a:cubicBezTo>
                    <a:pt x="10800" y="0"/>
                    <a:pt x="6480" y="1271"/>
                    <a:pt x="6480" y="4129"/>
                  </a:cubicBezTo>
                  <a:cubicBezTo>
                    <a:pt x="6480" y="6988"/>
                    <a:pt x="6480" y="6988"/>
                    <a:pt x="6480" y="6988"/>
                  </a:cubicBezTo>
                  <a:cubicBezTo>
                    <a:pt x="0" y="6988"/>
                    <a:pt x="0" y="6988"/>
                    <a:pt x="0" y="6988"/>
                  </a:cubicBezTo>
                  <a:cubicBezTo>
                    <a:pt x="0" y="8894"/>
                    <a:pt x="0" y="8894"/>
                    <a:pt x="0" y="8894"/>
                  </a:cubicBezTo>
                  <a:cubicBezTo>
                    <a:pt x="6480" y="8894"/>
                    <a:pt x="6480" y="8894"/>
                    <a:pt x="6480" y="8894"/>
                  </a:cubicBezTo>
                  <a:cubicBezTo>
                    <a:pt x="6480" y="21600"/>
                    <a:pt x="6480" y="21600"/>
                    <a:pt x="6480" y="21600"/>
                  </a:cubicBezTo>
                  <a:lnTo>
                    <a:pt x="12960" y="216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2" name="Freeform 11"/>
            <p:cNvSpPr/>
            <p:nvPr/>
          </p:nvSpPr>
          <p:spPr>
            <a:xfrm>
              <a:off x="1341878" y="318262"/>
              <a:ext cx="113034" cy="25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4603"/>
                  </a:moveTo>
                  <a:cubicBezTo>
                    <a:pt x="0" y="6728"/>
                    <a:pt x="0" y="6728"/>
                    <a:pt x="0" y="6728"/>
                  </a:cubicBezTo>
                  <a:cubicBezTo>
                    <a:pt x="6400" y="6728"/>
                    <a:pt x="6400" y="6728"/>
                    <a:pt x="6400" y="6728"/>
                  </a:cubicBezTo>
                  <a:cubicBezTo>
                    <a:pt x="6400" y="17351"/>
                    <a:pt x="6400" y="17351"/>
                    <a:pt x="6400" y="17351"/>
                  </a:cubicBezTo>
                  <a:cubicBezTo>
                    <a:pt x="6400" y="19475"/>
                    <a:pt x="6400" y="21600"/>
                    <a:pt x="16800" y="21600"/>
                  </a:cubicBezTo>
                  <a:cubicBezTo>
                    <a:pt x="18400" y="21600"/>
                    <a:pt x="20000" y="21246"/>
                    <a:pt x="21600" y="21246"/>
                  </a:cubicBezTo>
                  <a:cubicBezTo>
                    <a:pt x="21600" y="18767"/>
                    <a:pt x="21600" y="18767"/>
                    <a:pt x="21600" y="18767"/>
                  </a:cubicBezTo>
                  <a:cubicBezTo>
                    <a:pt x="20800" y="19121"/>
                    <a:pt x="19200" y="19121"/>
                    <a:pt x="17600" y="19121"/>
                  </a:cubicBezTo>
                  <a:cubicBezTo>
                    <a:pt x="15200" y="19121"/>
                    <a:pt x="13600" y="18413"/>
                    <a:pt x="13600" y="17351"/>
                  </a:cubicBezTo>
                  <a:cubicBezTo>
                    <a:pt x="13600" y="6728"/>
                    <a:pt x="13600" y="6728"/>
                    <a:pt x="13600" y="6728"/>
                  </a:cubicBezTo>
                  <a:cubicBezTo>
                    <a:pt x="21600" y="6728"/>
                    <a:pt x="21600" y="6728"/>
                    <a:pt x="21600" y="6728"/>
                  </a:cubicBezTo>
                  <a:cubicBezTo>
                    <a:pt x="21600" y="4603"/>
                    <a:pt x="21600" y="4603"/>
                    <a:pt x="21600" y="4603"/>
                  </a:cubicBezTo>
                  <a:cubicBezTo>
                    <a:pt x="13600" y="4603"/>
                    <a:pt x="13600" y="4603"/>
                    <a:pt x="13600" y="4603"/>
                  </a:cubicBezTo>
                  <a:cubicBezTo>
                    <a:pt x="13600" y="0"/>
                    <a:pt x="13600" y="0"/>
                    <a:pt x="13600" y="0"/>
                  </a:cubicBezTo>
                  <a:cubicBezTo>
                    <a:pt x="6400" y="1062"/>
                    <a:pt x="6400" y="1062"/>
                    <a:pt x="6400" y="1062"/>
                  </a:cubicBezTo>
                  <a:cubicBezTo>
                    <a:pt x="6400" y="4603"/>
                    <a:pt x="6400" y="4603"/>
                    <a:pt x="6400" y="4603"/>
                  </a:cubicBezTo>
                  <a:lnTo>
                    <a:pt x="0" y="4603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3" name="Freeform 12"/>
            <p:cNvSpPr/>
            <p:nvPr/>
          </p:nvSpPr>
          <p:spPr>
            <a:xfrm>
              <a:off x="637155" y="284162"/>
              <a:ext cx="226699" cy="284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9200" y="21600"/>
                    <a:pt x="9200" y="21600"/>
                    <a:pt x="9200" y="21600"/>
                  </a:cubicBezTo>
                  <a:cubicBezTo>
                    <a:pt x="20400" y="21600"/>
                    <a:pt x="21600" y="13863"/>
                    <a:pt x="21600" y="10961"/>
                  </a:cubicBezTo>
                  <a:cubicBezTo>
                    <a:pt x="21600" y="8060"/>
                    <a:pt x="20400" y="0"/>
                    <a:pt x="920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1600"/>
                  </a:lnTo>
                  <a:close/>
                  <a:moveTo>
                    <a:pt x="3600" y="2579"/>
                  </a:moveTo>
                  <a:cubicBezTo>
                    <a:pt x="9200" y="2579"/>
                    <a:pt x="9200" y="2579"/>
                    <a:pt x="9200" y="2579"/>
                  </a:cubicBezTo>
                  <a:cubicBezTo>
                    <a:pt x="15200" y="2579"/>
                    <a:pt x="18000" y="6448"/>
                    <a:pt x="18000" y="10961"/>
                  </a:cubicBezTo>
                  <a:cubicBezTo>
                    <a:pt x="18000" y="15475"/>
                    <a:pt x="15200" y="19021"/>
                    <a:pt x="9200" y="19021"/>
                  </a:cubicBezTo>
                  <a:cubicBezTo>
                    <a:pt x="3600" y="19021"/>
                    <a:pt x="3600" y="19021"/>
                    <a:pt x="3600" y="19021"/>
                  </a:cubicBezTo>
                  <a:lnTo>
                    <a:pt x="3600" y="2579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45" name="Rechthoek 6"/>
          <p:cNvSpPr/>
          <p:nvPr/>
        </p:nvSpPr>
        <p:spPr>
          <a:xfrm>
            <a:off x="161518" y="119267"/>
            <a:ext cx="11868965" cy="6408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kstvak 4"/>
          <p:cNvSpPr txBox="1"/>
          <p:nvPr/>
        </p:nvSpPr>
        <p:spPr>
          <a:xfrm>
            <a:off x="34969" y="-662297"/>
            <a:ext cx="12100562" cy="49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45719" rIns="45719">
            <a:spAutoFit/>
          </a:bodyPr>
          <a:lstStyle>
            <a:lvl1pPr algn="ctr">
              <a:defRPr sz="2400" spc="50">
                <a:solidFill>
                  <a:schemeClr val="accent2"/>
                </a:solidFill>
                <a:latin typeface="Roboto Slab Regular Regular"/>
                <a:ea typeface="Roboto Slab Regular Regular"/>
                <a:cs typeface="Roboto Slab Regular Regular"/>
                <a:sym typeface="Roboto Slab Regular Regular"/>
              </a:defRPr>
            </a:lvl1pPr>
          </a:lstStyle>
          <a:p>
            <a:r>
              <a:t>Logo (Animatie)</a:t>
            </a:r>
          </a:p>
        </p:txBody>
      </p:sp>
      <p:sp>
        <p:nvSpPr>
          <p:cNvPr id="60" name="Freeform 5"/>
          <p:cNvSpPr/>
          <p:nvPr/>
        </p:nvSpPr>
        <p:spPr>
          <a:xfrm>
            <a:off x="4543471" y="3282713"/>
            <a:ext cx="950757" cy="10380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530"/>
                </a:moveTo>
                <a:cubicBezTo>
                  <a:pt x="13838" y="17530"/>
                  <a:pt x="15525" y="15652"/>
                  <a:pt x="15525" y="13148"/>
                </a:cubicBezTo>
                <a:cubicBezTo>
                  <a:pt x="15525" y="0"/>
                  <a:pt x="15525" y="0"/>
                  <a:pt x="15525" y="0"/>
                </a:cubicBezTo>
                <a:cubicBezTo>
                  <a:pt x="21600" y="0"/>
                  <a:pt x="21600" y="0"/>
                  <a:pt x="21600" y="0"/>
                </a:cubicBezTo>
                <a:cubicBezTo>
                  <a:pt x="21600" y="13461"/>
                  <a:pt x="21600" y="13461"/>
                  <a:pt x="21600" y="13461"/>
                </a:cubicBezTo>
                <a:cubicBezTo>
                  <a:pt x="21600" y="19096"/>
                  <a:pt x="16538" y="21600"/>
                  <a:pt x="10800" y="21600"/>
                </a:cubicBezTo>
                <a:cubicBezTo>
                  <a:pt x="5062" y="21600"/>
                  <a:pt x="0" y="19096"/>
                  <a:pt x="0" y="13461"/>
                </a:cubicBezTo>
                <a:cubicBezTo>
                  <a:pt x="0" y="0"/>
                  <a:pt x="0" y="0"/>
                  <a:pt x="0" y="0"/>
                </a:cubicBezTo>
                <a:cubicBezTo>
                  <a:pt x="6412" y="0"/>
                  <a:pt x="6412" y="0"/>
                  <a:pt x="6412" y="0"/>
                </a:cubicBezTo>
                <a:cubicBezTo>
                  <a:pt x="6412" y="13148"/>
                  <a:pt x="6412" y="13148"/>
                  <a:pt x="6412" y="13148"/>
                </a:cubicBezTo>
                <a:cubicBezTo>
                  <a:pt x="6412" y="15652"/>
                  <a:pt x="7762" y="17530"/>
                  <a:pt x="10800" y="17530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1" name="Freeform 6"/>
          <p:cNvSpPr/>
          <p:nvPr/>
        </p:nvSpPr>
        <p:spPr>
          <a:xfrm>
            <a:off x="3518892" y="3282713"/>
            <a:ext cx="892593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579" y="21600"/>
                </a:moveTo>
                <a:lnTo>
                  <a:pt x="14400" y="21600"/>
                </a:lnTo>
                <a:lnTo>
                  <a:pt x="14400" y="4215"/>
                </a:lnTo>
                <a:lnTo>
                  <a:pt x="21600" y="4215"/>
                </a:lnTo>
                <a:lnTo>
                  <a:pt x="21600" y="0"/>
                </a:lnTo>
                <a:lnTo>
                  <a:pt x="0" y="0"/>
                </a:lnTo>
                <a:lnTo>
                  <a:pt x="0" y="4215"/>
                </a:lnTo>
                <a:lnTo>
                  <a:pt x="7579" y="4215"/>
                </a:lnTo>
                <a:lnTo>
                  <a:pt x="7579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2" name="Freeform 7"/>
          <p:cNvSpPr/>
          <p:nvPr/>
        </p:nvSpPr>
        <p:spPr>
          <a:xfrm>
            <a:off x="3790419" y="2276031"/>
            <a:ext cx="943961" cy="9462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165" h="21600" extrusionOk="0">
                <a:moveTo>
                  <a:pt x="15162" y="12000"/>
                </a:moveTo>
                <a:cubicBezTo>
                  <a:pt x="13573" y="12343"/>
                  <a:pt x="11985" y="12000"/>
                  <a:pt x="11985" y="9943"/>
                </a:cubicBezTo>
                <a:cubicBezTo>
                  <a:pt x="11985" y="6857"/>
                  <a:pt x="18973" y="4114"/>
                  <a:pt x="19926" y="1371"/>
                </a:cubicBezTo>
                <a:cubicBezTo>
                  <a:pt x="20244" y="686"/>
                  <a:pt x="20244" y="0"/>
                  <a:pt x="19926" y="0"/>
                </a:cubicBezTo>
                <a:cubicBezTo>
                  <a:pt x="19609" y="0"/>
                  <a:pt x="19926" y="343"/>
                  <a:pt x="19291" y="1029"/>
                </a:cubicBezTo>
                <a:cubicBezTo>
                  <a:pt x="16432" y="4114"/>
                  <a:pt x="11668" y="4114"/>
                  <a:pt x="8173" y="5829"/>
                </a:cubicBezTo>
                <a:cubicBezTo>
                  <a:pt x="5632" y="6857"/>
                  <a:pt x="-1356" y="10629"/>
                  <a:pt x="232" y="18514"/>
                </a:cubicBezTo>
                <a:cubicBezTo>
                  <a:pt x="232" y="18857"/>
                  <a:pt x="550" y="20229"/>
                  <a:pt x="868" y="20229"/>
                </a:cubicBezTo>
                <a:cubicBezTo>
                  <a:pt x="868" y="20229"/>
                  <a:pt x="868" y="19543"/>
                  <a:pt x="868" y="18514"/>
                </a:cubicBezTo>
                <a:cubicBezTo>
                  <a:pt x="868" y="13714"/>
                  <a:pt x="6268" y="12343"/>
                  <a:pt x="7856" y="9257"/>
                </a:cubicBezTo>
                <a:cubicBezTo>
                  <a:pt x="8173" y="8914"/>
                  <a:pt x="8491" y="8571"/>
                  <a:pt x="8491" y="8571"/>
                </a:cubicBezTo>
                <a:cubicBezTo>
                  <a:pt x="8491" y="8914"/>
                  <a:pt x="8491" y="8914"/>
                  <a:pt x="8491" y="9257"/>
                </a:cubicBezTo>
                <a:cubicBezTo>
                  <a:pt x="7856" y="12000"/>
                  <a:pt x="5315" y="13371"/>
                  <a:pt x="6268" y="15429"/>
                </a:cubicBezTo>
                <a:cubicBezTo>
                  <a:pt x="6903" y="17829"/>
                  <a:pt x="9762" y="15771"/>
                  <a:pt x="10397" y="14400"/>
                </a:cubicBezTo>
                <a:cubicBezTo>
                  <a:pt x="10715" y="14057"/>
                  <a:pt x="10715" y="13714"/>
                  <a:pt x="11032" y="13714"/>
                </a:cubicBezTo>
                <a:cubicBezTo>
                  <a:pt x="11032" y="13714"/>
                  <a:pt x="11032" y="14400"/>
                  <a:pt x="11032" y="14743"/>
                </a:cubicBezTo>
                <a:cubicBezTo>
                  <a:pt x="10397" y="17486"/>
                  <a:pt x="10079" y="18857"/>
                  <a:pt x="8173" y="20571"/>
                </a:cubicBezTo>
                <a:cubicBezTo>
                  <a:pt x="7538" y="20914"/>
                  <a:pt x="6585" y="21257"/>
                  <a:pt x="6585" y="21600"/>
                </a:cubicBezTo>
                <a:cubicBezTo>
                  <a:pt x="6585" y="21600"/>
                  <a:pt x="7220" y="21600"/>
                  <a:pt x="7538" y="21600"/>
                </a:cubicBezTo>
                <a:cubicBezTo>
                  <a:pt x="12303" y="21257"/>
                  <a:pt x="16432" y="15086"/>
                  <a:pt x="17703" y="10971"/>
                </a:cubicBezTo>
                <a:cubicBezTo>
                  <a:pt x="17703" y="10629"/>
                  <a:pt x="17703" y="10286"/>
                  <a:pt x="17703" y="10286"/>
                </a:cubicBezTo>
                <a:cubicBezTo>
                  <a:pt x="17385" y="9943"/>
                  <a:pt x="17385" y="10286"/>
                  <a:pt x="17068" y="10629"/>
                </a:cubicBezTo>
                <a:cubicBezTo>
                  <a:pt x="16432" y="10971"/>
                  <a:pt x="15797" y="11657"/>
                  <a:pt x="15162" y="12000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3" name="Freeform 8"/>
          <p:cNvSpPr/>
          <p:nvPr/>
        </p:nvSpPr>
        <p:spPr>
          <a:xfrm>
            <a:off x="6713432" y="3569060"/>
            <a:ext cx="624144" cy="751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629" y="9072"/>
                </a:moveTo>
                <a:cubicBezTo>
                  <a:pt x="4629" y="5616"/>
                  <a:pt x="6686" y="3024"/>
                  <a:pt x="10800" y="3024"/>
                </a:cubicBezTo>
                <a:cubicBezTo>
                  <a:pt x="14914" y="3024"/>
                  <a:pt x="16971" y="5616"/>
                  <a:pt x="16971" y="9072"/>
                </a:cubicBezTo>
                <a:lnTo>
                  <a:pt x="4629" y="9072"/>
                </a:lnTo>
                <a:close/>
                <a:moveTo>
                  <a:pt x="21600" y="11664"/>
                </a:moveTo>
                <a:cubicBezTo>
                  <a:pt x="21600" y="9504"/>
                  <a:pt x="21600" y="9504"/>
                  <a:pt x="21600" y="9504"/>
                </a:cubicBezTo>
                <a:cubicBezTo>
                  <a:pt x="21600" y="3888"/>
                  <a:pt x="18000" y="0"/>
                  <a:pt x="10800" y="0"/>
                </a:cubicBezTo>
                <a:cubicBezTo>
                  <a:pt x="3600" y="0"/>
                  <a:pt x="0" y="5184"/>
                  <a:pt x="0" y="10800"/>
                </a:cubicBezTo>
                <a:cubicBezTo>
                  <a:pt x="0" y="16848"/>
                  <a:pt x="3086" y="21600"/>
                  <a:pt x="10800" y="21600"/>
                </a:cubicBezTo>
                <a:cubicBezTo>
                  <a:pt x="16457" y="21600"/>
                  <a:pt x="20571" y="19008"/>
                  <a:pt x="21086" y="14688"/>
                </a:cubicBezTo>
                <a:cubicBezTo>
                  <a:pt x="16457" y="14688"/>
                  <a:pt x="16457" y="14688"/>
                  <a:pt x="16457" y="14688"/>
                </a:cubicBezTo>
                <a:cubicBezTo>
                  <a:pt x="15943" y="17712"/>
                  <a:pt x="14400" y="18576"/>
                  <a:pt x="10800" y="18576"/>
                </a:cubicBezTo>
                <a:cubicBezTo>
                  <a:pt x="6171" y="18576"/>
                  <a:pt x="4629" y="15120"/>
                  <a:pt x="4629" y="11664"/>
                </a:cubicBezTo>
                <a:lnTo>
                  <a:pt x="21600" y="11664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4" name="Rectangle 9"/>
          <p:cNvSpPr/>
          <p:nvPr/>
        </p:nvSpPr>
        <p:spPr>
          <a:xfrm>
            <a:off x="7500883" y="3282713"/>
            <a:ext cx="118566" cy="10089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5" name="Freeform 10"/>
          <p:cNvSpPr/>
          <p:nvPr/>
        </p:nvSpPr>
        <p:spPr>
          <a:xfrm>
            <a:off x="7767094" y="3269291"/>
            <a:ext cx="447416" cy="10223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00"/>
                </a:moveTo>
                <a:cubicBezTo>
                  <a:pt x="12960" y="8894"/>
                  <a:pt x="12960" y="8894"/>
                  <a:pt x="12960" y="8894"/>
                </a:cubicBezTo>
                <a:cubicBezTo>
                  <a:pt x="20880" y="8894"/>
                  <a:pt x="20880" y="8894"/>
                  <a:pt x="20880" y="8894"/>
                </a:cubicBezTo>
                <a:cubicBezTo>
                  <a:pt x="20880" y="6988"/>
                  <a:pt x="20880" y="6988"/>
                  <a:pt x="20880" y="6988"/>
                </a:cubicBezTo>
                <a:cubicBezTo>
                  <a:pt x="12960" y="6988"/>
                  <a:pt x="12960" y="6988"/>
                  <a:pt x="12960" y="6988"/>
                </a:cubicBezTo>
                <a:cubicBezTo>
                  <a:pt x="12960" y="4447"/>
                  <a:pt x="12960" y="4447"/>
                  <a:pt x="12960" y="4447"/>
                </a:cubicBezTo>
                <a:cubicBezTo>
                  <a:pt x="12960" y="2859"/>
                  <a:pt x="15120" y="2541"/>
                  <a:pt x="18720" y="2541"/>
                </a:cubicBezTo>
                <a:cubicBezTo>
                  <a:pt x="19440" y="2541"/>
                  <a:pt x="20880" y="2541"/>
                  <a:pt x="21600" y="2541"/>
                </a:cubicBezTo>
                <a:cubicBezTo>
                  <a:pt x="21600" y="318"/>
                  <a:pt x="21600" y="318"/>
                  <a:pt x="21600" y="318"/>
                </a:cubicBezTo>
                <a:cubicBezTo>
                  <a:pt x="20160" y="0"/>
                  <a:pt x="18720" y="0"/>
                  <a:pt x="17280" y="0"/>
                </a:cubicBezTo>
                <a:cubicBezTo>
                  <a:pt x="10800" y="0"/>
                  <a:pt x="6480" y="1271"/>
                  <a:pt x="6480" y="4129"/>
                </a:cubicBezTo>
                <a:cubicBezTo>
                  <a:pt x="6480" y="6988"/>
                  <a:pt x="6480" y="6988"/>
                  <a:pt x="6480" y="6988"/>
                </a:cubicBezTo>
                <a:cubicBezTo>
                  <a:pt x="0" y="6988"/>
                  <a:pt x="0" y="6988"/>
                  <a:pt x="0" y="6988"/>
                </a:cubicBezTo>
                <a:cubicBezTo>
                  <a:pt x="0" y="8894"/>
                  <a:pt x="0" y="8894"/>
                  <a:pt x="0" y="8894"/>
                </a:cubicBezTo>
                <a:cubicBezTo>
                  <a:pt x="6480" y="8894"/>
                  <a:pt x="6480" y="8894"/>
                  <a:pt x="6480" y="8894"/>
                </a:cubicBezTo>
                <a:cubicBezTo>
                  <a:pt x="6480" y="21600"/>
                  <a:pt x="6480" y="21600"/>
                  <a:pt x="6480" y="21600"/>
                </a:cubicBezTo>
                <a:lnTo>
                  <a:pt x="1296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6" name="Freeform 11"/>
          <p:cNvSpPr/>
          <p:nvPr/>
        </p:nvSpPr>
        <p:spPr>
          <a:xfrm>
            <a:off x="8272673" y="3403515"/>
            <a:ext cx="400437" cy="917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4603"/>
                </a:moveTo>
                <a:cubicBezTo>
                  <a:pt x="0" y="6728"/>
                  <a:pt x="0" y="6728"/>
                  <a:pt x="0" y="6728"/>
                </a:cubicBezTo>
                <a:cubicBezTo>
                  <a:pt x="6400" y="6728"/>
                  <a:pt x="6400" y="6728"/>
                  <a:pt x="6400" y="6728"/>
                </a:cubicBezTo>
                <a:cubicBezTo>
                  <a:pt x="6400" y="17351"/>
                  <a:pt x="6400" y="17351"/>
                  <a:pt x="6400" y="17351"/>
                </a:cubicBezTo>
                <a:cubicBezTo>
                  <a:pt x="6400" y="19475"/>
                  <a:pt x="6400" y="21600"/>
                  <a:pt x="16800" y="21600"/>
                </a:cubicBezTo>
                <a:cubicBezTo>
                  <a:pt x="18400" y="21600"/>
                  <a:pt x="20000" y="21246"/>
                  <a:pt x="21600" y="21246"/>
                </a:cubicBezTo>
                <a:cubicBezTo>
                  <a:pt x="21600" y="18767"/>
                  <a:pt x="21600" y="18767"/>
                  <a:pt x="21600" y="18767"/>
                </a:cubicBezTo>
                <a:cubicBezTo>
                  <a:pt x="20800" y="19121"/>
                  <a:pt x="19200" y="19121"/>
                  <a:pt x="17600" y="19121"/>
                </a:cubicBezTo>
                <a:cubicBezTo>
                  <a:pt x="15200" y="19121"/>
                  <a:pt x="13600" y="18413"/>
                  <a:pt x="13600" y="17351"/>
                </a:cubicBezTo>
                <a:cubicBezTo>
                  <a:pt x="13600" y="6728"/>
                  <a:pt x="13600" y="6728"/>
                  <a:pt x="13600" y="6728"/>
                </a:cubicBezTo>
                <a:cubicBezTo>
                  <a:pt x="21600" y="6728"/>
                  <a:pt x="21600" y="6728"/>
                  <a:pt x="21600" y="6728"/>
                </a:cubicBezTo>
                <a:cubicBezTo>
                  <a:pt x="21600" y="4603"/>
                  <a:pt x="21600" y="4603"/>
                  <a:pt x="21600" y="4603"/>
                </a:cubicBezTo>
                <a:cubicBezTo>
                  <a:pt x="13600" y="4603"/>
                  <a:pt x="13600" y="4603"/>
                  <a:pt x="13600" y="4603"/>
                </a:cubicBezTo>
                <a:cubicBezTo>
                  <a:pt x="13600" y="0"/>
                  <a:pt x="13600" y="0"/>
                  <a:pt x="13600" y="0"/>
                </a:cubicBezTo>
                <a:cubicBezTo>
                  <a:pt x="6400" y="1062"/>
                  <a:pt x="6400" y="1062"/>
                  <a:pt x="6400" y="1062"/>
                </a:cubicBezTo>
                <a:cubicBezTo>
                  <a:pt x="6400" y="4603"/>
                  <a:pt x="6400" y="4603"/>
                  <a:pt x="6400" y="4603"/>
                </a:cubicBezTo>
                <a:lnTo>
                  <a:pt x="0" y="4603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7" name="Freeform 12"/>
          <p:cNvSpPr/>
          <p:nvPr/>
        </p:nvSpPr>
        <p:spPr>
          <a:xfrm>
            <a:off x="5776098" y="3282713"/>
            <a:ext cx="803111" cy="1008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200" y="21600"/>
                  <a:pt x="9200" y="21600"/>
                  <a:pt x="9200" y="21600"/>
                </a:cubicBezTo>
                <a:cubicBezTo>
                  <a:pt x="20400" y="21600"/>
                  <a:pt x="21600" y="13863"/>
                  <a:pt x="21600" y="10961"/>
                </a:cubicBezTo>
                <a:cubicBezTo>
                  <a:pt x="21600" y="8060"/>
                  <a:pt x="20400" y="0"/>
                  <a:pt x="9200" y="0"/>
                </a:cubicBezTo>
                <a:cubicBezTo>
                  <a:pt x="0" y="0"/>
                  <a:pt x="0" y="0"/>
                  <a:pt x="0" y="0"/>
                </a:cubicBezTo>
                <a:lnTo>
                  <a:pt x="0" y="21600"/>
                </a:lnTo>
                <a:close/>
                <a:moveTo>
                  <a:pt x="3600" y="2579"/>
                </a:moveTo>
                <a:cubicBezTo>
                  <a:pt x="9200" y="2579"/>
                  <a:pt x="9200" y="2579"/>
                  <a:pt x="9200" y="2579"/>
                </a:cubicBezTo>
                <a:cubicBezTo>
                  <a:pt x="15200" y="2579"/>
                  <a:pt x="18000" y="6448"/>
                  <a:pt x="18000" y="10961"/>
                </a:cubicBezTo>
                <a:cubicBezTo>
                  <a:pt x="18000" y="15475"/>
                  <a:pt x="15200" y="19021"/>
                  <a:pt x="9200" y="19021"/>
                </a:cubicBezTo>
                <a:cubicBezTo>
                  <a:pt x="3600" y="19021"/>
                  <a:pt x="3600" y="19021"/>
                  <a:pt x="3600" y="19021"/>
                </a:cubicBezTo>
                <a:lnTo>
                  <a:pt x="3600" y="2579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200">
                <a:solidFill>
                  <a:srgbClr val="A6A6A6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72" r:id="rId18"/>
    <p:sldLayoutId id="2147483673" r:id="rId19"/>
    <p:sldLayoutId id="2147483674" r:id="rId20"/>
    <p:sldLayoutId id="2147483675" r:id="rId21"/>
  </p:sldLayoutIdLst>
  <p:transition spd="med"/>
  <p:hf sldNum="0"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3200" b="0" i="0" u="none" strike="noStrike" cap="none" spc="0" baseline="0">
          <a:solidFill>
            <a:schemeClr val="accent1"/>
          </a:solidFill>
          <a:uFillTx/>
          <a:latin typeface="Roboto Slab Regular Regular"/>
          <a:ea typeface="Roboto Slab Regular Regular"/>
          <a:cs typeface="Roboto Slab Regular Regular"/>
          <a:sym typeface="Roboto Slab Regular Regular"/>
        </a:defRPr>
      </a:lvl9pPr>
    </p:titleStyle>
    <p:bodyStyle>
      <a:lvl1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538162" marR="0" indent="-274638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63525" marR="0" indent="-2635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rabi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 typeface="Wingdings"/>
        <a:buAutoNum type="alphaLcPeriod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538162" marR="0" indent="-276225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Pct val="100000"/>
        <a:buFontTx/>
        <a:buChar char="▪"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719137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Clr>
          <a:schemeClr val="accent1"/>
        </a:buClr>
        <a:buSzTx/>
        <a:buFont typeface="Wingdings"/>
        <a:buNone/>
        <a:tabLst/>
        <a:defRPr sz="1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jdelijke aanduiding voor tekst 22">
            <a:extLst>
              <a:ext uri="{FF2B5EF4-FFF2-40B4-BE49-F238E27FC236}">
                <a16:creationId xmlns:a16="http://schemas.microsoft.com/office/drawing/2014/main" id="{1B64251C-432A-419D-A275-C16685B82C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8500" y="5835457"/>
            <a:ext cx="1454913" cy="688793"/>
          </a:xfrm>
        </p:spPr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A797F71-1A27-47BF-A200-6C79521512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10751" y="0"/>
            <a:ext cx="12202751" cy="6858000"/>
          </a:xfrm>
          <a:solidFill>
            <a:srgbClr val="0066A2"/>
          </a:solidFill>
        </p:spPr>
        <p:txBody>
          <a:bodyPr wrap="square" lIns="0" tIns="0" rIns="0" bIns="0" anchor="t">
            <a:noAutofit/>
          </a:bodyPr>
          <a:lstStyle/>
          <a:p>
            <a:r>
              <a:rPr lang="nl-NL"/>
              <a:t>x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A3E0330-1BA8-7E49-BF32-539CEAB395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4800" y="5846400"/>
            <a:ext cx="1461599" cy="1033080"/>
          </a:xfrm>
          <a:prstGeom prst="rect">
            <a:avLst/>
          </a:prstGeom>
        </p:spPr>
      </p:pic>
      <p:sp>
        <p:nvSpPr>
          <p:cNvPr id="55" name="Titel 54">
            <a:extLst>
              <a:ext uri="{FF2B5EF4-FFF2-40B4-BE49-F238E27FC236}">
                <a16:creationId xmlns:a16="http://schemas.microsoft.com/office/drawing/2014/main" id="{4B0C9E1B-71A5-4794-8A58-5C8CDB92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721" y="3426915"/>
            <a:ext cx="10200748" cy="811009"/>
          </a:xfrm>
        </p:spPr>
        <p:txBody>
          <a:bodyPr/>
          <a:lstStyle/>
          <a:p>
            <a:r>
              <a:rPr lang="nl-NL" err="1"/>
              <a:t>Sustainability</a:t>
            </a:r>
            <a:r>
              <a:rPr lang="nl-NL"/>
              <a:t> </a:t>
            </a:r>
            <a:r>
              <a:rPr lang="nl-NL" err="1"/>
              <a:t>Study</a:t>
            </a:r>
            <a:r>
              <a:rPr lang="nl-NL"/>
              <a:t> on Video </a:t>
            </a:r>
            <a:r>
              <a:rPr lang="nl-NL" err="1"/>
              <a:t>Transcodings</a:t>
            </a:r>
            <a:endParaRPr lang="en-US" err="1"/>
          </a:p>
        </p:txBody>
      </p:sp>
      <p:sp>
        <p:nvSpPr>
          <p:cNvPr id="41" name="Ondertitel 40">
            <a:extLst>
              <a:ext uri="{FF2B5EF4-FFF2-40B4-BE49-F238E27FC236}">
                <a16:creationId xmlns:a16="http://schemas.microsoft.com/office/drawing/2014/main" id="{692EF8E8-FE8B-49BE-BDE2-0C40E1604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3741" y="5844244"/>
            <a:ext cx="5983817" cy="446615"/>
          </a:xfrm>
        </p:spPr>
        <p:txBody>
          <a:bodyPr/>
          <a:lstStyle/>
          <a:p>
            <a:r>
              <a:rPr lang="en-GB" sz="1800" b="0">
                <a:solidFill>
                  <a:schemeClr val="tx1"/>
                </a:solidFill>
              </a:rPr>
              <a:t>Team 7 - Leonardo Lago, Andrea Malnati, Roberto Negro</a:t>
            </a:r>
            <a:endParaRPr 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4406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jdelijke aanduiding voor tekst 46">
            <a:extLst>
              <a:ext uri="{FF2B5EF4-FFF2-40B4-BE49-F238E27FC236}">
                <a16:creationId xmlns:a16="http://schemas.microsoft.com/office/drawing/2014/main" id="{43B21ADF-AC91-4738-AAFA-9356794F93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solidFill>
            <a:srgbClr val="00A6D6"/>
          </a:solidFill>
        </p:spPr>
        <p:txBody>
          <a:bodyPr/>
          <a:lstStyle/>
          <a:p>
            <a:r>
              <a:rPr lang="nl-NL"/>
              <a:t> 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519F502-C245-4036-9F1B-103CAB35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err="1"/>
              <a:t>Thank</a:t>
            </a:r>
            <a:r>
              <a:rPr lang="nl-NL"/>
              <a:t> </a:t>
            </a:r>
            <a:r>
              <a:rPr lang="nl-NL" err="1"/>
              <a:t>you</a:t>
            </a:r>
            <a:r>
              <a:rPr lang="nl-NL"/>
              <a:t> </a:t>
            </a:r>
            <a:r>
              <a:rPr lang="nl-NL" err="1"/>
              <a:t>for</a:t>
            </a:r>
            <a:r>
              <a:rPr lang="nl-NL"/>
              <a:t> </a:t>
            </a:r>
            <a:r>
              <a:rPr lang="nl-NL" err="1"/>
              <a:t>your</a:t>
            </a:r>
            <a:r>
              <a:rPr lang="nl-NL"/>
              <a:t> attention</a:t>
            </a:r>
          </a:p>
        </p:txBody>
      </p:sp>
    </p:spTree>
    <p:extLst>
      <p:ext uri="{BB962C8B-B14F-4D97-AF65-F5344CB8AC3E}">
        <p14:creationId xmlns:p14="http://schemas.microsoft.com/office/powerpoint/2010/main" val="10623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/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nl-NL" sz="3600"/>
              <a:t>Project </a:t>
            </a:r>
            <a:r>
              <a:rPr lang="nl-NL" sz="3600" err="1"/>
              <a:t>Objective</a:t>
            </a:r>
            <a:endParaRPr lang="it-IT" sz="3600" err="1"/>
          </a:p>
        </p:txBody>
      </p:sp>
      <p:sp>
        <p:nvSpPr>
          <p:cNvPr id="3158" name="Tijdelijke aanduiding voor verticale tekst 10"/>
          <p:cNvSpPr txBox="1">
            <a:spLocks noGrp="1"/>
          </p:cNvSpPr>
          <p:nvPr>
            <p:ph type="body" idx="1"/>
          </p:nvPr>
        </p:nvSpPr>
        <p:spPr>
          <a:xfrm>
            <a:off x="698499" y="1591899"/>
            <a:ext cx="4905385" cy="435646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pPr marL="342900" lvl="2" indent="-342900">
              <a:lnSpc>
                <a:spcPct val="100000"/>
              </a:lnSpc>
              <a:buFont typeface="Arial"/>
              <a:buChar char="•"/>
            </a:pPr>
            <a:r>
              <a:rPr lang="en-US" sz="2000"/>
              <a:t>Estimate carbon emissions of a video processing server located in the Netherlands</a:t>
            </a:r>
            <a:endParaRPr lang="it-IT"/>
          </a:p>
          <a:p>
            <a:pPr marL="285750" lvl="2" indent="-285750">
              <a:lnSpc>
                <a:spcPct val="150000"/>
              </a:lnSpc>
              <a:buFont typeface="Arial"/>
              <a:buChar char="•"/>
            </a:pPr>
            <a:r>
              <a:rPr lang="en-US" sz="2000"/>
              <a:t>Focus on the transcoding tasks</a:t>
            </a:r>
          </a:p>
          <a:p>
            <a:pPr marL="285750" lvl="2" indent="-285750">
              <a:lnSpc>
                <a:spcPct val="110000"/>
              </a:lnSpc>
              <a:buFont typeface="Arial,Sans-Serif"/>
              <a:buChar char="•"/>
            </a:pPr>
            <a:r>
              <a:rPr lang="en-US" sz="2000"/>
              <a:t>Process of decoding and re-encoding a video in many resolutions to enables adaptive streaming</a:t>
            </a:r>
          </a:p>
          <a:p>
            <a:pPr marL="285750" lvl="2" indent="-285750">
              <a:lnSpc>
                <a:spcPct val="100000"/>
              </a:lnSpc>
              <a:buFont typeface="Arial,Sans-Serif"/>
              <a:buChar char="•"/>
            </a:pPr>
            <a:r>
              <a:rPr lang="en-US" sz="2000"/>
              <a:t>One of the most energy-intensive tasks in the video processing pipeline</a:t>
            </a:r>
            <a:endParaRPr lang="en-US"/>
          </a:p>
          <a:p>
            <a:pPr marL="285750" lvl="2" indent="-285750">
              <a:lnSpc>
                <a:spcPct val="150000"/>
              </a:lnSpc>
              <a:buFont typeface="Arial"/>
              <a:buChar char="•"/>
            </a:pPr>
            <a:endParaRPr lang="en-US" sz="2000"/>
          </a:p>
          <a:p>
            <a:pPr lvl="2">
              <a:lnSpc>
                <a:spcPct val="150000"/>
              </a:lnSpc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C72FC-523F-1AAD-09C9-7AB77CD51E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77" r="19055" b="219"/>
          <a:stretch>
            <a:fillRect/>
          </a:stretch>
        </p:blipFill>
        <p:spPr>
          <a:xfrm>
            <a:off x="6836810" y="2755674"/>
            <a:ext cx="4896026" cy="3488327"/>
          </a:xfrm>
          <a:prstGeom prst="rect">
            <a:avLst/>
          </a:prstGeom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DE2B9F61-6C47-4049-66E4-53B7F51C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486" y="431100"/>
            <a:ext cx="4213624" cy="231869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939F041-87C3-C248-AAE6-40D62816655C}"/>
              </a:ext>
            </a:extLst>
          </p:cNvPr>
          <p:cNvSpPr txBox="1"/>
          <p:nvPr/>
        </p:nvSpPr>
        <p:spPr>
          <a:xfrm>
            <a:off x="8044330" y="2334513"/>
            <a:ext cx="2482240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/>
              <a:t>NETINT Quadra Video Server</a:t>
            </a:r>
            <a:endParaRPr lang="it-IT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743915F-E841-BA5D-8009-4B202C0EB656}"/>
              </a:ext>
            </a:extLst>
          </p:cNvPr>
          <p:cNvSpPr txBox="1"/>
          <p:nvPr/>
        </p:nvSpPr>
        <p:spPr>
          <a:xfrm>
            <a:off x="8733262" y="5789608"/>
            <a:ext cx="111481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400" err="1"/>
              <a:t>Transcoding</a:t>
            </a:r>
            <a:r>
              <a:rPr lang="it-IT" sz="1400"/>
              <a:t> </a:t>
            </a:r>
            <a:endParaRPr lang="it-IT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96859-6338-104D-B9D1-F7FADA412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>
            <a:extLst>
              <a:ext uri="{FF2B5EF4-FFF2-40B4-BE49-F238E27FC236}">
                <a16:creationId xmlns:a16="http://schemas.microsoft.com/office/drawing/2014/main" id="{3F0F58A6-E17C-D5AF-534C-36AFACD9F4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nl-NL" sz="3600"/>
              <a:t>Experiment Design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69F7A-EB0C-FF82-F6D5-B3A9E6871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00" y="1591900"/>
            <a:ext cx="4573117" cy="4356464"/>
          </a:xfrm>
        </p:spPr>
        <p:txBody>
          <a:bodyPr lIns="0" tIns="0" rIns="0" bIns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/>
              <a:t>Tracking both CPU and GPU</a:t>
            </a:r>
          </a:p>
          <a:p>
            <a:r>
              <a:rPr lang="en-US"/>
              <a:t>Evaluated 7 JIT profiles:</a:t>
            </a:r>
          </a:p>
          <a:p>
            <a:pPr marL="537845" lvl="1" indent="-274320">
              <a:buFont typeface="Courier New"/>
              <a:buChar char="o"/>
            </a:pPr>
            <a:r>
              <a:rPr lang="en-US"/>
              <a:t>30 repetitions</a:t>
            </a:r>
          </a:p>
          <a:p>
            <a:pPr marL="537845" lvl="1" indent="-274320">
              <a:buFont typeface="Courier New"/>
              <a:buChar char="o"/>
            </a:pPr>
            <a:r>
              <a:rPr lang="en-US"/>
              <a:t>Input 3 minutes at 1080p30 </a:t>
            </a:r>
          </a:p>
          <a:p>
            <a:pPr marL="537845" lvl="1" indent="-274320">
              <a:buFont typeface="Courier New"/>
              <a:buChar char="o"/>
            </a:pPr>
            <a:r>
              <a:rPr lang="en-US"/>
              <a:t>Output 1080p, 720p, 480p, 360p</a:t>
            </a:r>
          </a:p>
          <a:p>
            <a:pPr marL="537845" lvl="1" indent="-274320">
              <a:buFont typeface="Courier New"/>
              <a:buChar char="o"/>
            </a:pPr>
            <a:r>
              <a:rPr lang="en-US"/>
              <a:t>3 minutes runs with 90s cooldown</a:t>
            </a:r>
          </a:p>
          <a:p>
            <a:pPr marL="537845" lvl="1" indent="-274320">
              <a:buFont typeface="Courier New"/>
              <a:buChar char="o"/>
            </a:pPr>
            <a:r>
              <a:rPr lang="en-US"/>
              <a:t>3 request to ensure real-time transcoding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2" name="Picture 1" descr="A diagram of a process&#10;&#10;AI-generated content may be incorrect.">
            <a:extLst>
              <a:ext uri="{FF2B5EF4-FFF2-40B4-BE49-F238E27FC236}">
                <a16:creationId xmlns:a16="http://schemas.microsoft.com/office/drawing/2014/main" id="{9E3334CD-2D33-85BA-345E-289516A67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886" y="608796"/>
            <a:ext cx="35528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5607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8D33-B48D-DC2E-A425-801E2717E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>
            <a:extLst>
              <a:ext uri="{FF2B5EF4-FFF2-40B4-BE49-F238E27FC236}">
                <a16:creationId xmlns:a16="http://schemas.microsoft.com/office/drawing/2014/main" id="{BE279D51-1A0A-72E0-1793-1715535B63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pPr algn="just"/>
            <a:r>
              <a:rPr lang="nl-NL" sz="3600"/>
              <a:t>JIT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186106-4AE2-3830-49B1-C0E2926C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5" t="142" b="213"/>
          <a:stretch>
            <a:fillRect/>
          </a:stretch>
        </p:blipFill>
        <p:spPr>
          <a:xfrm>
            <a:off x="1976453" y="1236680"/>
            <a:ext cx="8231631" cy="48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729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10647-0BF2-5595-D0BB-5BB7194E4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>
            <a:extLst>
              <a:ext uri="{FF2B5EF4-FFF2-40B4-BE49-F238E27FC236}">
                <a16:creationId xmlns:a16="http://schemas.microsoft.com/office/drawing/2014/main" id="{296F065E-AEF6-D59B-B8C4-19373E97B9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pPr algn="just"/>
            <a:r>
              <a:rPr lang="nl-NL" sz="3600"/>
              <a:t>JIT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933F1-E364-8347-5811-7E3C87048E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8" r="254" b="1371"/>
          <a:stretch>
            <a:fillRect/>
          </a:stretch>
        </p:blipFill>
        <p:spPr>
          <a:xfrm>
            <a:off x="1986642" y="1335169"/>
            <a:ext cx="8201213" cy="469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8333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52054-0ED4-99CF-AD8F-BBDE46192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>
            <a:extLst>
              <a:ext uri="{FF2B5EF4-FFF2-40B4-BE49-F238E27FC236}">
                <a16:creationId xmlns:a16="http://schemas.microsoft.com/office/drawing/2014/main" id="{2789CEA8-4A06-A9BC-4C8A-76759ADE83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pPr algn="just"/>
            <a:r>
              <a:rPr lang="nl-NL" sz="3600"/>
              <a:t>Carbon footprint </a:t>
            </a:r>
            <a:r>
              <a:rPr lang="nl-NL" sz="3600" err="1"/>
              <a:t>estimation</a:t>
            </a:r>
          </a:p>
        </p:txBody>
      </p:sp>
      <p:pic>
        <p:nvPicPr>
          <p:cNvPr id="4" name="Immagine 3" descr="Immagine che contiene nero, oscurità&#10;&#10;Il contenuto generato dall&amp;#39;IA potrebbe non essere corretto.">
            <a:extLst>
              <a:ext uri="{FF2B5EF4-FFF2-40B4-BE49-F238E27FC236}">
                <a16:creationId xmlns:a16="http://schemas.microsoft.com/office/drawing/2014/main" id="{09729965-0CE8-F39B-46F4-141FB8729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697" y="1744671"/>
            <a:ext cx="3343275" cy="933450"/>
          </a:xfrm>
          <a:prstGeom prst="rect">
            <a:avLst/>
          </a:prstGeom>
        </p:spPr>
      </p:pic>
      <p:pic>
        <p:nvPicPr>
          <p:cNvPr id="5" name="Immagine 4" descr="Immagine che contiene nero, oscurità&#10;&#10;Il contenuto generato dall&amp;#39;IA potrebbe non essere corretto.">
            <a:extLst>
              <a:ext uri="{FF2B5EF4-FFF2-40B4-BE49-F238E27FC236}">
                <a16:creationId xmlns:a16="http://schemas.microsoft.com/office/drawing/2014/main" id="{9B8D13BB-45D5-706E-DB57-A0BDC98E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067" y="1759872"/>
            <a:ext cx="2781300" cy="923925"/>
          </a:xfrm>
          <a:prstGeom prst="rect">
            <a:avLst/>
          </a:prstGeom>
        </p:spPr>
      </p:pic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6452229F-FF48-19AF-1929-CDC3BD0F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76208"/>
              </p:ext>
            </p:extLst>
          </p:nvPr>
        </p:nvGraphicFramePr>
        <p:xfrm>
          <a:off x="1811816" y="2759835"/>
          <a:ext cx="8547657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9219">
                  <a:extLst>
                    <a:ext uri="{9D8B030D-6E8A-4147-A177-3AD203B41FA5}">
                      <a16:colId xmlns:a16="http://schemas.microsoft.com/office/drawing/2014/main" val="605696837"/>
                    </a:ext>
                  </a:extLst>
                </a:gridCol>
                <a:gridCol w="2849219">
                  <a:extLst>
                    <a:ext uri="{9D8B030D-6E8A-4147-A177-3AD203B41FA5}">
                      <a16:colId xmlns:a16="http://schemas.microsoft.com/office/drawing/2014/main" val="945633596"/>
                    </a:ext>
                  </a:extLst>
                </a:gridCol>
                <a:gridCol w="2849219">
                  <a:extLst>
                    <a:ext uri="{9D8B030D-6E8A-4147-A177-3AD203B41FA5}">
                      <a16:colId xmlns:a16="http://schemas.microsoft.com/office/drawing/2014/main" val="1324979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Performance (W/Stream)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Power </a:t>
                      </a:r>
                      <a:r>
                        <a:rPr lang="it-IT" sz="1600" err="1"/>
                        <a:t>proportion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59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NETINT T1U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0.625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1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NVIDIA T4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/>
                        <a:t>6.73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270%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28306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NVIDIA 4060 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2.491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94112"/>
                  </a:ext>
                </a:extLst>
              </a:tr>
            </a:tbl>
          </a:graphicData>
        </a:graphic>
      </p:graphicFrame>
      <p:pic>
        <p:nvPicPr>
          <p:cNvPr id="6" name="Immagine 5" descr="Immagine che contiene nero, oscurità&#10;&#10;Il contenuto generato dall&amp;#39;IA potrebbe non essere corretto.">
            <a:extLst>
              <a:ext uri="{FF2B5EF4-FFF2-40B4-BE49-F238E27FC236}">
                <a16:creationId xmlns:a16="http://schemas.microsoft.com/office/drawing/2014/main" id="{B6D5BE24-42D9-C469-B0B6-D14E6DE68D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278" y="4395658"/>
            <a:ext cx="7600950" cy="676275"/>
          </a:xfrm>
          <a:prstGeom prst="rect">
            <a:avLst/>
          </a:prstGeom>
        </p:spPr>
      </p:pic>
      <p:pic>
        <p:nvPicPr>
          <p:cNvPr id="7" name="Immagine 6" descr="Immagine che contiene nero, oscurità&#10;&#10;Il contenuto generato dall&amp;#39;IA potrebbe non essere corretto.">
            <a:extLst>
              <a:ext uri="{FF2B5EF4-FFF2-40B4-BE49-F238E27FC236}">
                <a16:creationId xmlns:a16="http://schemas.microsoft.com/office/drawing/2014/main" id="{9DFA327D-95B9-198E-7A64-4CC13AB8F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2237" y="5074151"/>
            <a:ext cx="4438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5336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07747-24CB-3C16-8CFE-5CFF5CF69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>
            <a:extLst>
              <a:ext uri="{FF2B5EF4-FFF2-40B4-BE49-F238E27FC236}">
                <a16:creationId xmlns:a16="http://schemas.microsoft.com/office/drawing/2014/main" id="{8A9B583D-8A29-692E-54A3-2F0834975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nl-NL" sz="3600" err="1"/>
              <a:t>Results</a:t>
            </a:r>
            <a:r>
              <a:rPr lang="nl-NL" sz="3600"/>
              <a:t> </a:t>
            </a:r>
            <a:r>
              <a:rPr lang="nl-NL" sz="3600" err="1"/>
              <a:t>and</a:t>
            </a:r>
            <a:r>
              <a:rPr lang="nl-NL" sz="3600"/>
              <a:t> </a:t>
            </a:r>
            <a:r>
              <a:rPr lang="nl-NL" sz="3600" err="1"/>
              <a:t>Considerations</a:t>
            </a:r>
            <a:endParaRPr lang="it-IT" sz="3600" err="1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E67A9-2FAA-58B8-E164-B096D7BB5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715" y="1573033"/>
            <a:ext cx="8478109" cy="4239055"/>
          </a:xfrm>
          <a:prstGeom prst="rect">
            <a:avLst/>
          </a:prstGeom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707565E1-4463-E7CD-3B9D-B54B21ECB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8868"/>
              </p:ext>
            </p:extLst>
          </p:nvPr>
        </p:nvGraphicFramePr>
        <p:xfrm>
          <a:off x="700592" y="1932611"/>
          <a:ext cx="2268806" cy="33375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403">
                  <a:extLst>
                    <a:ext uri="{9D8B030D-6E8A-4147-A177-3AD203B41FA5}">
                      <a16:colId xmlns:a16="http://schemas.microsoft.com/office/drawing/2014/main" val="3698453458"/>
                    </a:ext>
                  </a:extLst>
                </a:gridCol>
                <a:gridCol w="1134403">
                  <a:extLst>
                    <a:ext uri="{9D8B030D-6E8A-4147-A177-3AD203B41FA5}">
                      <a16:colId xmlns:a16="http://schemas.microsoft.com/office/drawing/2014/main" val="3438567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err="1"/>
                        <a:t>Workload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00:00 - 03:00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832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0" i="0" u="none" strike="noStrike" noProof="0">
                          <a:solidFill>
                            <a:srgbClr val="000000"/>
                          </a:solidFill>
                          <a:latin typeface="Helvetica"/>
                        </a:rPr>
                        <a:t>03:00 - 06:00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06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0" i="0" u="none" strike="noStrike" noProof="0">
                          <a:solidFill>
                            <a:srgbClr val="000000"/>
                          </a:solidFill>
                          <a:latin typeface="Helvetica"/>
                        </a:rPr>
                        <a:t>06:00 - 09:00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07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0" i="0" u="none" strike="noStrike" noProof="0">
                          <a:solidFill>
                            <a:srgbClr val="000000"/>
                          </a:solidFill>
                          <a:latin typeface="Helvetica"/>
                        </a:rPr>
                        <a:t>09:00 - 12:00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41703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0" i="0" u="none" strike="noStrike" noProof="0">
                          <a:solidFill>
                            <a:srgbClr val="000000"/>
                          </a:solidFill>
                          <a:latin typeface="Helvetica"/>
                        </a:rPr>
                        <a:t>12:00 - 15:00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068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0" i="0" u="none" strike="noStrike" noProof="0">
                          <a:solidFill>
                            <a:srgbClr val="000000"/>
                          </a:solidFill>
                          <a:latin typeface="Helvetica"/>
                        </a:rPr>
                        <a:t>15:00 - 18:00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138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0" i="0" u="none" strike="noStrike" noProof="0">
                          <a:solidFill>
                            <a:srgbClr val="000000"/>
                          </a:solidFill>
                          <a:latin typeface="Helvetica"/>
                        </a:rPr>
                        <a:t>18:00 - 21:00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121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200" b="0" i="0" u="none" strike="noStrike" noProof="0">
                          <a:solidFill>
                            <a:srgbClr val="000000"/>
                          </a:solidFill>
                          <a:latin typeface="Helvetica"/>
                        </a:rPr>
                        <a:t>21:00 - 00:00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Helvetic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7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44289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41F7F-D545-0D61-FEEF-E4B3B8A94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>
            <a:extLst>
              <a:ext uri="{FF2B5EF4-FFF2-40B4-BE49-F238E27FC236}">
                <a16:creationId xmlns:a16="http://schemas.microsoft.com/office/drawing/2014/main" id="{85380EE8-69E6-BE3D-CB13-6B5CD6ADAB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nl-NL" sz="3600" err="1"/>
              <a:t>Results</a:t>
            </a:r>
            <a:r>
              <a:rPr lang="nl-NL" sz="3600"/>
              <a:t> </a:t>
            </a:r>
            <a:r>
              <a:rPr lang="nl-NL" sz="3600" err="1"/>
              <a:t>and</a:t>
            </a:r>
            <a:r>
              <a:rPr lang="nl-NL" sz="3600"/>
              <a:t> </a:t>
            </a:r>
            <a:r>
              <a:rPr lang="nl-NL" sz="3600" err="1"/>
              <a:t>Considerations</a:t>
            </a:r>
            <a:endParaRPr lang="en-US" err="1"/>
          </a:p>
        </p:txBody>
      </p:sp>
      <p:pic>
        <p:nvPicPr>
          <p:cNvPr id="4" name="Picture 3" descr="Immagine che contiene testo, schermata, diagramm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449804EF-2A22-52DF-403E-C0954A85FC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8" r="-112" b="682"/>
          <a:stretch>
            <a:fillRect/>
          </a:stretch>
        </p:blipFill>
        <p:spPr>
          <a:xfrm>
            <a:off x="1569211" y="1352680"/>
            <a:ext cx="9293653" cy="455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84604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FCB4B-A300-6550-B550-1A295737F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Titel 9">
            <a:extLst>
              <a:ext uri="{FF2B5EF4-FFF2-40B4-BE49-F238E27FC236}">
                <a16:creationId xmlns:a16="http://schemas.microsoft.com/office/drawing/2014/main" id="{AB5F968A-9827-3A59-72CE-7367C14A8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8499" y="741499"/>
            <a:ext cx="10775072" cy="49040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defTabSz="850391">
              <a:tabLst>
                <a:tab pos="1155700" algn="l"/>
              </a:tabLst>
              <a:defRPr sz="2976"/>
            </a:lvl1pPr>
          </a:lstStyle>
          <a:p>
            <a:r>
              <a:rPr lang="nl-NL" sz="3600" err="1"/>
              <a:t>Reflections</a:t>
            </a:r>
            <a:r>
              <a:rPr lang="nl-NL" sz="3600"/>
              <a:t> </a:t>
            </a:r>
            <a:r>
              <a:rPr lang="nl-NL" sz="3600" err="1"/>
              <a:t>and</a:t>
            </a:r>
            <a:r>
              <a:rPr lang="nl-NL" sz="3600"/>
              <a:t> </a:t>
            </a:r>
            <a:r>
              <a:rPr lang="nl-NL" sz="3600" err="1"/>
              <a:t>Conclusions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49703-6079-B6D4-46DD-368007BDC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254" y="3429286"/>
            <a:ext cx="6060449" cy="22131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1CC828-7109-6006-41A0-DB3D185DBEE9}"/>
              </a:ext>
            </a:extLst>
          </p:cNvPr>
          <p:cNvSpPr txBox="1"/>
          <p:nvPr/>
        </p:nvSpPr>
        <p:spPr>
          <a:xfrm>
            <a:off x="522938" y="1440799"/>
            <a:ext cx="6658918" cy="221598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1600"/>
              <a:t>Transcoding process already highly optimized</a:t>
            </a:r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1600"/>
              <a:t>Carbon footprint changes every hour with clean energy availability.</a:t>
            </a:r>
            <a:endParaRPr lang="en-US"/>
          </a:p>
          <a:p>
            <a:pPr marL="285750" indent="-285750">
              <a:spcBef>
                <a:spcPts val="1200"/>
              </a:spcBef>
              <a:buFont typeface="Arial"/>
              <a:buChar char="•"/>
            </a:pPr>
            <a:r>
              <a:rPr lang="en-US" sz="1600"/>
              <a:t>Our proposal: allow users to choose a sustainable upload, shifting transcoding to cleaner energy windows.</a:t>
            </a:r>
          </a:p>
          <a:p>
            <a:pPr>
              <a:spcBef>
                <a:spcPts val="1200"/>
              </a:spcBef>
            </a:pPr>
            <a:endParaRPr lang="en-US" sz="16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61078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Basis uitgebreid sjabloon" id="{7537F33F-3839-8B44-AD49-D95CD72F9DFA}" vid="{A8BF4048-0FE2-714D-B48F-5A9977B08C8D}"/>
    </a:ext>
  </a:extLst>
</a:theme>
</file>

<file path=ppt/theme/theme2.xml><?xml version="1.0" encoding="utf-8"?>
<a:theme xmlns:a="http://schemas.openxmlformats.org/drawingml/2006/main" name="TU Delft">
  <a:themeElements>
    <a:clrScheme name="TU Delf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6D6"/>
      </a:accent1>
      <a:accent2>
        <a:srgbClr val="017188"/>
      </a:accent2>
      <a:accent3>
        <a:srgbClr val="EB7246"/>
      </a:accent3>
      <a:accent4>
        <a:srgbClr val="00A390"/>
      </a:accent4>
      <a:accent5>
        <a:srgbClr val="F1BE3E"/>
      </a:accent5>
      <a:accent6>
        <a:srgbClr val="C3312F"/>
      </a:accent6>
      <a:hlink>
        <a:srgbClr val="0000FF"/>
      </a:hlink>
      <a:folHlink>
        <a:srgbClr val="FF00FF"/>
      </a:folHlink>
    </a:clrScheme>
    <a:fontScheme name="TU Delft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U Delf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CD81E9B8EC4AA9F37098270FA7B2" ma:contentTypeVersion="4" ma:contentTypeDescription="Create a new document." ma:contentTypeScope="" ma:versionID="9ce5ff8de277547019f95db8a51cce4b">
  <xsd:schema xmlns:xsd="http://www.w3.org/2001/XMLSchema" xmlns:xs="http://www.w3.org/2001/XMLSchema" xmlns:p="http://schemas.microsoft.com/office/2006/metadata/properties" xmlns:ns2="5495e808-e183-4a7a-9118-4955941b014f" targetNamespace="http://schemas.microsoft.com/office/2006/metadata/properties" ma:root="true" ma:fieldsID="a5e672448a10a9fa3db7d336141638ff" ns2:_="">
    <xsd:import namespace="5495e808-e183-4a7a-9118-4955941b01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95e808-e183-4a7a-9118-4955941b01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7E8361-7E4D-469D-896B-D18032DA3E4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777B83-6E70-43B0-A11C-8CE35049D7C1}">
  <ds:schemaRefs>
    <ds:schemaRef ds:uri="5495e808-e183-4a7a-9118-4955941b014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DFC7B00-BA95-457B-8257-77CBFA9ABE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Basic template English version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TU Delft</vt:lpstr>
      <vt:lpstr>Sustainability Study on Video Transcodings</vt:lpstr>
      <vt:lpstr>Project Objective</vt:lpstr>
      <vt:lpstr>Experiment Design</vt:lpstr>
      <vt:lpstr>JIT Analysis</vt:lpstr>
      <vt:lpstr>JIT Analysis </vt:lpstr>
      <vt:lpstr>Carbon footprint estimation</vt:lpstr>
      <vt:lpstr>Results and Considerations</vt:lpstr>
      <vt:lpstr>Results and Considerations</vt:lpstr>
      <vt:lpstr>Reflections and Conclusions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Malnati</dc:creator>
  <cp:revision>4</cp:revision>
  <dcterms:created xsi:type="dcterms:W3CDTF">2025-09-25T11:59:59Z</dcterms:created>
  <dcterms:modified xsi:type="dcterms:W3CDTF">2025-10-23T09:49:53Z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0x0101006F8CCD81E9B8EC4AA9F37098270FA7B2</vt:lpwstr>
  </property>
</Properties>
</file>