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B11A-FA90-E4F9-5065-764B793D0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273F1-01D8-5115-60F1-9F2E9A66E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F1AB9-6422-89B0-2970-5B52F57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EA401B-009C-5279-EF1B-CE8719B6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64D63-2252-0AD2-95D4-9B74D500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E7438-2594-71B6-E850-B648F746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2A5723-EBBA-41E5-C550-32916073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8873A-57A2-B71C-8BFB-B6D9C961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F96A9-C6C2-DE35-61C4-A377D670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7C950-C30D-8041-5922-E8C74C8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5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B6FDF1-C67F-67D2-3C07-DB05F514F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213EBE-6C1A-4090-DD9B-50693C293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EECBC-8CC2-5829-C23D-9F770971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BFD0A-BFAA-19BC-3D27-4AE79FCB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C7203-91C6-05AA-3762-A6B8DBB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0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F6367-F875-A8DF-9414-FAE25DA0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A9A86-BA42-CBAC-90C3-6592047A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4574D-3235-709E-41D4-97A60BA4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3A837-23DB-BC63-9442-957C02B2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00B7F-FEAA-BAFF-2940-D90F06B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19F0-9A5E-9652-666E-2438BE6E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5D9B03-E455-EB15-A717-19F438A6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2F973-8BC3-7E67-8DDF-373D5532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4791E-1ABA-7399-A686-665954E4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871F7-908F-5C98-E0AE-5DACB98F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2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55EB3-3318-7485-B475-176180F7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D9F92-5C5C-BB61-5435-A66555485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CCEF63-C090-3E03-9392-4B494359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D84D4D-B298-4DBA-DDE8-12F07D6E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F9E6AC-F3DF-5846-2073-51FD95D0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7DD9DC-6000-D3BE-9987-30D3A31B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7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18E8-D794-CD22-3C97-7DE376F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2CC7FF-B61D-4819-5BC5-7017EB98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50DE8D-97FE-48A7-DE6D-D6727DCF5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41F5E4-54F3-693B-C30F-E6CE7F7C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224E6D-06D4-D35A-DCA7-D07709514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5A4320-1099-6C12-7889-41899163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ECD852-95F9-6A37-6F5E-DB332831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76A961-3CFD-8F7A-7FE0-369D3C85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7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CC5D1-56D2-D18D-F9D0-DA96871E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E24FC3-CE9A-88A1-232A-D5010E48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B4764A-D7EF-9BDB-C1C4-8D33CD65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3441D9-B50F-AE9E-5264-47D89F80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2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D7E37-8DAD-1F08-380D-E29C96E2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1E4EF8-950B-EA6D-BE78-119A13DA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5C28D-49FE-3261-577A-841EF60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6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9525E-8550-C95F-7325-7090B890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CCE56-48BE-EAC1-1177-C481317A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71245-542C-334F-CDDE-423F37451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4A7BE-D243-F91D-749B-F0330AEA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26DD9D-837D-B1DA-A597-58097A00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581BE-2238-0175-3A79-7B4F684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19BD1-08DC-EAC4-A641-D0151751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9B1B72-0225-F668-6B4A-62EDE9150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69E8AE-7618-81C2-3ACD-99378ADC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26978-DE92-4831-8768-ED45EBF2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8AB4DD-103A-DE20-C21E-E2220CB3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BD03B7-1D99-B420-E27A-A84AC2B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6B2D41-2A2A-AB23-BCBA-8FAE8408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9B1052-C73C-FDC7-D1B3-4D2334FA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C7B04-2A11-672E-400D-EFC51CEEC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580D5-4135-42E7-AF20-5EAE11A674F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78AD3-B36B-F197-358E-0D4D3135C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BC5C3-7D3E-9DBA-2901-CD02A8C3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06CB6-A3B2-4F8D-9FC4-D4D123703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6.xml"/><Relationship Id="rId2" Type="http://schemas.openxmlformats.org/officeDocument/2006/relationships/image" Target="../media/image1.jfif"/><Relationship Id="rId16" Type="http://schemas.openxmlformats.org/officeDocument/2006/relationships/hyperlink" Target="https://app.powerbi.com/view?r=eyJrIjoiNmQzM2FkZGEtY2JmZC00NmMzLTgwOTYtZTUzYjlmZDQzMDdmIiwidCI6ImU4YTQxOTE0LTEwYTgtNDc0OC04Zjc4LTNiMDQyOWZmOTY4MCJ9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5.png"/><Relationship Id="rId1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robertooiama" TargetMode="External"/><Relationship Id="rId5" Type="http://schemas.openxmlformats.org/officeDocument/2006/relationships/hyperlink" Target="https://www.instagram.com/ojapa22/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Padrão do plano de fundo&#10;&#10;Descrição gerada automaticamente">
            <a:extLst>
              <a:ext uri="{FF2B5EF4-FFF2-40B4-BE49-F238E27FC236}">
                <a16:creationId xmlns:a16="http://schemas.microsoft.com/office/drawing/2014/main" id="{F66FA13E-767A-163E-AC59-E301A7BA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7"/>
          <a:stretch/>
        </p:blipFill>
        <p:spPr>
          <a:xfrm rot="5400000">
            <a:off x="2655939" y="-2678062"/>
            <a:ext cx="6880123" cy="12192002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Zoom de Slide 2">
                <a:extLst>
                  <a:ext uri="{FF2B5EF4-FFF2-40B4-BE49-F238E27FC236}">
                    <a16:creationId xmlns:a16="http://schemas.microsoft.com/office/drawing/2014/main" id="{757084D4-3C44-D913-2549-7D5AA2CAC4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2443676"/>
                  </p:ext>
                </p:extLst>
              </p:nvPr>
            </p:nvGraphicFramePr>
            <p:xfrm>
              <a:off x="5746956" y="1174954"/>
              <a:ext cx="3048000" cy="1714500"/>
            </p:xfrm>
            <a:graphic>
              <a:graphicData uri="http://schemas.microsoft.com/office/powerpoint/2016/slidezoom">
                <pslz:sldZm>
                  <pslz:sldZmObj sldId="256" cId="648976799">
                    <pslz:zmPr id="{274D77EF-4BA6-471C-8C21-621FC40778A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Zoom de Slide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57084D4-3C44-D913-2549-7D5AA2CAC4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6956" y="117495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403C68D7-2FCB-DAEC-7D24-52FB233AFC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192371"/>
                  </p:ext>
                </p:extLst>
              </p:nvPr>
            </p:nvGraphicFramePr>
            <p:xfrm>
              <a:off x="5746956" y="3070448"/>
              <a:ext cx="3048000" cy="1714500"/>
            </p:xfrm>
            <a:graphic>
              <a:graphicData uri="http://schemas.microsoft.com/office/powerpoint/2016/slidezoom">
                <pslz:sldZm>
                  <pslz:sldZmObj sldId="257" cId="2648541727">
                    <pslz:zmPr id="{89C7EA30-65F8-4D54-A7E9-08B3DE9745B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Zoom de Slide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03C68D7-2FCB-DAEC-7D24-52FB233AFC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6956" y="307044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Zoom de Slide 6">
                <a:extLst>
                  <a:ext uri="{FF2B5EF4-FFF2-40B4-BE49-F238E27FC236}">
                    <a16:creationId xmlns:a16="http://schemas.microsoft.com/office/drawing/2014/main" id="{7FEA6F50-9AE0-7EF0-FA39-A340D920B8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2073350"/>
                  </p:ext>
                </p:extLst>
              </p:nvPr>
            </p:nvGraphicFramePr>
            <p:xfrm>
              <a:off x="5723027" y="4965942"/>
              <a:ext cx="3048000" cy="1714500"/>
            </p:xfrm>
            <a:graphic>
              <a:graphicData uri="http://schemas.microsoft.com/office/powerpoint/2016/slidezoom">
                <pslz:sldZm>
                  <pslz:sldZmObj sldId="258" cId="1940678480">
                    <pslz:zmPr id="{4F6DE7B2-46DF-4BB7-BEE5-DDA829CCAB1E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Zoom de Slide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FEA6F50-9AE0-7EF0-FA39-A340D920B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3027" y="496594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98DFF50B-96E2-B32F-106F-E7FE219091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1413017"/>
                  </p:ext>
                </p:extLst>
              </p:nvPr>
            </p:nvGraphicFramePr>
            <p:xfrm>
              <a:off x="8957514" y="1174954"/>
              <a:ext cx="3048000" cy="1714500"/>
            </p:xfrm>
            <a:graphic>
              <a:graphicData uri="http://schemas.microsoft.com/office/powerpoint/2016/slidezoom">
                <pslz:sldZm>
                  <pslz:sldZmObj sldId="259" cId="3031800973">
                    <pslz:zmPr id="{4116E36E-AAFD-47D7-AB34-D380C038B897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Zoom de Slide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8DFF50B-96E2-B32F-106F-E7FE219091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7514" y="117495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Zoom de Slide 10">
                <a:extLst>
                  <a:ext uri="{FF2B5EF4-FFF2-40B4-BE49-F238E27FC236}">
                    <a16:creationId xmlns:a16="http://schemas.microsoft.com/office/drawing/2014/main" id="{F8786A61-3C06-49A6-6BA7-C2E3FD31A5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6159240"/>
                  </p:ext>
                </p:extLst>
              </p:nvPr>
            </p:nvGraphicFramePr>
            <p:xfrm>
              <a:off x="8969479" y="3070448"/>
              <a:ext cx="3048000" cy="1714500"/>
            </p:xfrm>
            <a:graphic>
              <a:graphicData uri="http://schemas.microsoft.com/office/powerpoint/2016/slidezoom">
                <pslz:sldZm>
                  <pslz:sldZmObj sldId="260" cId="2543983190">
                    <pslz:zmPr id="{7C91688B-A120-44F4-B7A1-CB63A282913A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Zoom de Slide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8786A61-3C06-49A6-6BA7-C2E3FD31A5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9479" y="307044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Zoom de Slide 12">
                <a:extLst>
                  <a:ext uri="{FF2B5EF4-FFF2-40B4-BE49-F238E27FC236}">
                    <a16:creationId xmlns:a16="http://schemas.microsoft.com/office/drawing/2014/main" id="{7C7DCC46-D68F-824E-C35A-FC701215E1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5492993"/>
                  </p:ext>
                </p:extLst>
              </p:nvPr>
            </p:nvGraphicFramePr>
            <p:xfrm>
              <a:off x="8957514" y="4965942"/>
              <a:ext cx="3048000" cy="1714500"/>
            </p:xfrm>
            <a:graphic>
              <a:graphicData uri="http://schemas.microsoft.com/office/powerpoint/2016/slidezoom">
                <pslz:sldZm>
                  <pslz:sldZmObj sldId="261" cId="2322332300">
                    <pslz:zmPr id="{659D834F-6171-474D-9D6F-E4646E175D84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Zoom de Slide 1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7C7DCC46-D68F-824E-C35A-FC701215E1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57514" y="496594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6CD1C257-29EC-E3AA-0A77-1B86AEF42E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4111"/>
            <a:ext cx="5350053" cy="535005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EACD136-CB37-5B48-BEF5-92BF597C27C8}"/>
              </a:ext>
            </a:extLst>
          </p:cNvPr>
          <p:cNvSpPr txBox="1"/>
          <p:nvPr/>
        </p:nvSpPr>
        <p:spPr>
          <a:xfrm>
            <a:off x="5746956" y="207084"/>
            <a:ext cx="6258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BI -Faturamento 2024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D1C339-917A-ED55-89CB-8A7F1D4D5C17}"/>
              </a:ext>
            </a:extLst>
          </p:cNvPr>
          <p:cNvSpPr txBox="1"/>
          <p:nvPr/>
        </p:nvSpPr>
        <p:spPr>
          <a:xfrm>
            <a:off x="-162558" y="4865102"/>
            <a:ext cx="6258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Power BI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1D21A9-FC6D-A689-8FC7-223862487A94}"/>
              </a:ext>
            </a:extLst>
          </p:cNvPr>
          <p:cNvSpPr txBox="1"/>
          <p:nvPr/>
        </p:nvSpPr>
        <p:spPr>
          <a:xfrm>
            <a:off x="303659" y="4246339"/>
            <a:ext cx="516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Link do dashboard online</a:t>
            </a:r>
          </a:p>
        </p:txBody>
      </p:sp>
    </p:spTree>
    <p:extLst>
      <p:ext uri="{BB962C8B-B14F-4D97-AF65-F5344CB8AC3E}">
        <p14:creationId xmlns:p14="http://schemas.microsoft.com/office/powerpoint/2010/main" val="20457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B21078-2E22-6EE9-8D4A-D7182FE5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BD12B0E-044C-3050-88C0-E8738117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ED1B35F-852D-3A70-C439-32086C50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7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60046FBB-C03A-A7A1-1592-1D860D73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Diagrama&#10;&#10;Descrição gerada automaticamente com confiança baixa">
            <a:extLst>
              <a:ext uri="{FF2B5EF4-FFF2-40B4-BE49-F238E27FC236}">
                <a16:creationId xmlns:a16="http://schemas.microsoft.com/office/drawing/2014/main" id="{44EB8EDE-ADFD-180F-712D-56E49B00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4ABE54D-D32B-1D78-ED40-B8010339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E4AD541F-158B-D6B1-5895-94E5F81D0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6" b="19368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B58B774-F261-FF53-898F-4843DF2A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6" y="625498"/>
            <a:ext cx="778058" cy="778058"/>
          </a:xfrm>
          <a:prstGeom prst="rect">
            <a:avLst/>
          </a:prstGeom>
          <a:ln>
            <a:noFill/>
          </a:ln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2A3D3324-2674-78E0-C65C-D336F1ED54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6" y="1864362"/>
            <a:ext cx="778058" cy="77805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43CF711-1E88-ED16-049C-6AE389CF6AC0}"/>
              </a:ext>
            </a:extLst>
          </p:cNvPr>
          <p:cNvSpPr txBox="1"/>
          <p:nvPr/>
        </p:nvSpPr>
        <p:spPr>
          <a:xfrm>
            <a:off x="1578077" y="676614"/>
            <a:ext cx="286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dirty="0">
                <a:solidFill>
                  <a:srgbClr val="0078AE"/>
                </a:solidFill>
                <a:hlinkClick r:id="rId5"/>
              </a:rPr>
              <a:t>@ojapa22</a:t>
            </a:r>
            <a:endParaRPr lang="pt-BR" sz="3600" i="1" dirty="0">
              <a:solidFill>
                <a:srgbClr val="0078AE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5959A3-78ED-96DE-AB7D-371572331F9B}"/>
              </a:ext>
            </a:extLst>
          </p:cNvPr>
          <p:cNvSpPr txBox="1"/>
          <p:nvPr/>
        </p:nvSpPr>
        <p:spPr>
          <a:xfrm>
            <a:off x="1578077" y="1930225"/>
            <a:ext cx="7197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0" i="0" dirty="0">
                <a:solidFill>
                  <a:srgbClr val="0078AE"/>
                </a:solidFill>
                <a:effectLst/>
                <a:latin typeface="-apple-system"/>
                <a:hlinkClick r:id="rId6"/>
              </a:rPr>
              <a:t>www.linkedin.com/in/robertooiama</a:t>
            </a:r>
            <a:endParaRPr lang="pt-BR" sz="3600" i="1" dirty="0">
              <a:solidFill>
                <a:srgbClr val="0078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48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Jácome</dc:creator>
  <cp:lastModifiedBy>Roberto Jácome</cp:lastModifiedBy>
  <cp:revision>1</cp:revision>
  <dcterms:created xsi:type="dcterms:W3CDTF">2024-08-07T02:09:51Z</dcterms:created>
  <dcterms:modified xsi:type="dcterms:W3CDTF">2024-08-07T02:36:50Z</dcterms:modified>
</cp:coreProperties>
</file>