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RobertoOyola/TiendaVirtu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7035" y="487679"/>
            <a:ext cx="8942325" cy="1016001"/>
          </a:xfrm>
        </p:spPr>
        <p:txBody>
          <a:bodyPr>
            <a:normAutofit fontScale="90000"/>
          </a:bodyPr>
          <a:lstStyle/>
          <a:p>
            <a:r>
              <a:rPr lang="en-US" dirty="0"/>
              <a:t>Tienda Virtual</a:t>
            </a:r>
            <a:br>
              <a:rPr lang="en-US" dirty="0"/>
            </a:br>
            <a:r>
              <a:rPr lang="en-US" dirty="0" err="1">
                <a:hlinkClick r:id="rId2"/>
              </a:rPr>
              <a:t>RobertoOyola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TiendaVirtual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2745F2-D489-F1DB-19A3-A2564EAD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40" y="1918652"/>
            <a:ext cx="3419877" cy="40468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32DA56F-2CFC-47B8-2C46-6ABD31EC73F0}"/>
              </a:ext>
            </a:extLst>
          </p:cNvPr>
          <p:cNvSpPr txBox="1"/>
          <p:nvPr/>
        </p:nvSpPr>
        <p:spPr>
          <a:xfrm>
            <a:off x="9815208" y="5916569"/>
            <a:ext cx="333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Roberto Oyola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Samuel </a:t>
            </a:r>
            <a:r>
              <a:rPr lang="es-EC" dirty="0" err="1"/>
              <a:t>Tubai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E57431-CF95-5FEF-E3DD-0F3CF8827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1428" y="548908"/>
            <a:ext cx="2070608" cy="4519749"/>
          </a:xfrm>
        </p:spPr>
        <p:txBody>
          <a:bodyPr/>
          <a:lstStyle/>
          <a:p>
            <a:r>
              <a:rPr lang="es-EC" dirty="0"/>
              <a:t>Componente </a:t>
            </a:r>
            <a:r>
              <a:rPr lang="es-EC" dirty="0" err="1"/>
              <a:t>navBar</a:t>
            </a:r>
            <a:r>
              <a:rPr lang="es-EC" dirty="0"/>
              <a:t> con etiqueta </a:t>
            </a:r>
            <a:r>
              <a:rPr lang="es-EC" dirty="0" err="1"/>
              <a:t>header</a:t>
            </a:r>
            <a:endParaRPr lang="es-EC" dirty="0"/>
          </a:p>
          <a:p>
            <a:r>
              <a:rPr lang="es-EC" dirty="0"/>
              <a:t>Componente Rotativo </a:t>
            </a:r>
            <a:r>
              <a:rPr lang="es-EC" dirty="0" err="1"/>
              <a:t>rouletOulet</a:t>
            </a:r>
            <a:endParaRPr lang="es-EC" dirty="0"/>
          </a:p>
          <a:p>
            <a:r>
              <a:rPr lang="es-EC" dirty="0"/>
              <a:t>Y un </a:t>
            </a:r>
            <a:r>
              <a:rPr lang="es-EC" dirty="0" err="1"/>
              <a:t>footer</a:t>
            </a:r>
            <a:r>
              <a:rPr lang="es-EC" dirty="0"/>
              <a:t> para que este al final de la pagina web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3CF05D-EC5E-241D-F039-74011CDB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9" y="548908"/>
            <a:ext cx="8104739" cy="5949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573" y="435115"/>
            <a:ext cx="8297380" cy="1326514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Estructura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basica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3F8AD56-EF9D-B346-D475-0955AC2E2D2D}"/>
              </a:ext>
            </a:extLst>
          </p:cNvPr>
          <p:cNvSpPr/>
          <p:nvPr/>
        </p:nvSpPr>
        <p:spPr>
          <a:xfrm>
            <a:off x="274320" y="1761629"/>
            <a:ext cx="7406640" cy="4736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B42F12B-3C12-FC47-B3A3-BE2ECE5AD52F}"/>
              </a:ext>
            </a:extLst>
          </p:cNvPr>
          <p:cNvSpPr/>
          <p:nvPr/>
        </p:nvSpPr>
        <p:spPr>
          <a:xfrm>
            <a:off x="274320" y="792480"/>
            <a:ext cx="2082800" cy="436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89CE936-5DF2-C368-2DAF-B0914B3909F7}"/>
              </a:ext>
            </a:extLst>
          </p:cNvPr>
          <p:cNvSpPr/>
          <p:nvPr/>
        </p:nvSpPr>
        <p:spPr>
          <a:xfrm>
            <a:off x="274320" y="1229360"/>
            <a:ext cx="2082800" cy="4184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8CC7EEB-9550-F948-F23D-DFB88DA28E28}"/>
              </a:ext>
            </a:extLst>
          </p:cNvPr>
          <p:cNvSpPr txBox="1"/>
          <p:nvPr/>
        </p:nvSpPr>
        <p:spPr>
          <a:xfrm>
            <a:off x="3698240" y="117693"/>
            <a:ext cx="39928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Header</a:t>
            </a:r>
            <a:r>
              <a:rPr lang="es-EC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Colocarla al tope de la pantalla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Z </a:t>
            </a:r>
            <a:r>
              <a:rPr lang="es-EC" dirty="0" err="1"/>
              <a:t>index</a:t>
            </a:r>
            <a:r>
              <a:rPr lang="es-EC" dirty="0"/>
              <a:t> para que siempre este por encima de lo demás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Y le damos el tamaño deseado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Outlet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Se hace el </a:t>
            </a:r>
            <a:r>
              <a:rPr lang="es-EC" dirty="0" err="1"/>
              <a:t>margin</a:t>
            </a:r>
            <a:r>
              <a:rPr lang="es-EC" dirty="0"/>
              <a:t> top para el espacio al </a:t>
            </a:r>
            <a:r>
              <a:rPr lang="es-EC" dirty="0" err="1"/>
              <a:t>header</a:t>
            </a:r>
            <a:r>
              <a:rPr lang="es-EC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Footer</a:t>
            </a:r>
            <a:endParaRPr lang="es-EC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Se lo ubica al final con el bottom 0 y el position relative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Se le asigna el tamaño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Body</a:t>
            </a:r>
            <a:endParaRPr lang="es-EC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Se le quita el espaciado de los bordes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Y se le quita la posibilidad de desplazarse horizontalmente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A1F6DE0-8BFC-8B61-FE6E-7177DE9D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761" y="0"/>
            <a:ext cx="3698240" cy="688067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1EF8D0C-6A6E-7B38-988F-FC0EDBF4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0" y="487679"/>
            <a:ext cx="3148150" cy="5539553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F8BD717-7EB1-FEF4-4F2A-A81C224BBC13}"/>
              </a:ext>
            </a:extLst>
          </p:cNvPr>
          <p:cNvCxnSpPr/>
          <p:nvPr/>
        </p:nvCxnSpPr>
        <p:spPr>
          <a:xfrm flipH="1" flipV="1">
            <a:off x="2316480" y="812800"/>
            <a:ext cx="1625600" cy="3352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5BC7328-A214-5BB5-D660-BC90E33494E0}"/>
              </a:ext>
            </a:extLst>
          </p:cNvPr>
          <p:cNvSpPr/>
          <p:nvPr/>
        </p:nvSpPr>
        <p:spPr>
          <a:xfrm>
            <a:off x="325120" y="1229360"/>
            <a:ext cx="2854960" cy="395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876727B-2E50-4488-E10F-E2C57AEDAA89}"/>
              </a:ext>
            </a:extLst>
          </p:cNvPr>
          <p:cNvCxnSpPr/>
          <p:nvPr/>
        </p:nvCxnSpPr>
        <p:spPr>
          <a:xfrm flipH="1">
            <a:off x="2895599" y="2875280"/>
            <a:ext cx="1087122" cy="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BF961A8-78A6-1CE7-B2CB-A8A05C229D03}"/>
              </a:ext>
            </a:extLst>
          </p:cNvPr>
          <p:cNvCxnSpPr/>
          <p:nvPr/>
        </p:nvCxnSpPr>
        <p:spPr>
          <a:xfrm flipH="1">
            <a:off x="2489200" y="4389120"/>
            <a:ext cx="1493521" cy="1137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959" y="664873"/>
            <a:ext cx="2895601" cy="1186631"/>
          </a:xfrm>
        </p:spPr>
        <p:txBody>
          <a:bodyPr>
            <a:normAutofit fontScale="90000"/>
          </a:bodyPr>
          <a:lstStyle/>
          <a:p>
            <a:r>
              <a:rPr lang="es-419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carrito</a:t>
            </a:r>
            <a:r>
              <a:rPr lang="es-419" sz="8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ZA" sz="239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B5F88D-F75A-053A-1C30-C4EFA49E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94" y="3156405"/>
            <a:ext cx="4749666" cy="25764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55B89E-6869-4269-1FEE-98044A36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2" y="1791729"/>
            <a:ext cx="4749664" cy="450747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09DE8DF-A4EB-A766-E442-1E37E8D620FE}"/>
              </a:ext>
            </a:extLst>
          </p:cNvPr>
          <p:cNvSpPr txBox="1">
            <a:spLocks/>
          </p:cNvSpPr>
          <p:nvPr/>
        </p:nvSpPr>
        <p:spPr>
          <a:xfrm>
            <a:off x="710319" y="467256"/>
            <a:ext cx="5864352" cy="131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8800" dirty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endParaRPr lang="en-ZA" sz="23900" dirty="0">
              <a:ln w="3810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8F8CD0-E6B1-94FB-89B3-DCF2969ECD2E}"/>
              </a:ext>
            </a:extLst>
          </p:cNvPr>
          <p:cNvSpPr txBox="1">
            <a:spLocks/>
          </p:cNvSpPr>
          <p:nvPr/>
        </p:nvSpPr>
        <p:spPr>
          <a:xfrm>
            <a:off x="746894" y="2057974"/>
            <a:ext cx="2895601" cy="1186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</a:t>
            </a:r>
            <a:endParaRPr lang="en-ZA" sz="23900" dirty="0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47" y="178981"/>
            <a:ext cx="4674616" cy="1033272"/>
          </a:xfrm>
        </p:spPr>
        <p:txBody>
          <a:bodyPr>
            <a:normAutofit/>
          </a:bodyPr>
          <a:lstStyle/>
          <a:p>
            <a:r>
              <a:rPr lang="es-419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</a:t>
            </a:r>
            <a:endParaRPr lang="en-ZA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448708"/>
            <a:ext cx="4388069" cy="6025663"/>
          </a:xfrm>
        </p:spPr>
        <p:txBody>
          <a:bodyPr>
            <a:normAutofit/>
          </a:bodyPr>
          <a:lstStyle/>
          <a:p>
            <a:r>
              <a:rPr lang="en-US" dirty="0" err="1"/>
              <a:t>ngOnInit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primera</a:t>
            </a:r>
            <a:r>
              <a:rPr lang="en-US" dirty="0"/>
              <a:t> lo que </a:t>
            </a:r>
            <a:r>
              <a:rPr lang="en-US" dirty="0" err="1"/>
              <a:t>hace</a:t>
            </a:r>
            <a:r>
              <a:rPr lang="en-US" dirty="0"/>
              <a:t> es </a:t>
            </a:r>
            <a:r>
              <a:rPr lang="en-US" dirty="0" err="1"/>
              <a:t>traer</a:t>
            </a:r>
            <a:r>
              <a:rPr lang="en-US" dirty="0"/>
              <a:t> la data del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El Segundo es para que al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lo </a:t>
            </a:r>
            <a:r>
              <a:rPr lang="en-US" dirty="0" err="1"/>
              <a:t>mande</a:t>
            </a:r>
            <a:r>
              <a:rPr lang="en-US" dirty="0"/>
              <a:t> al Id de la </a:t>
            </a:r>
            <a:r>
              <a:rPr lang="en-US" dirty="0" err="1"/>
              <a:t>lista</a:t>
            </a:r>
            <a:endParaRPr lang="en-US" dirty="0"/>
          </a:p>
          <a:p>
            <a:r>
              <a:rPr lang="en-US" dirty="0" err="1"/>
              <a:t>AddToCart</a:t>
            </a:r>
            <a:endParaRPr lang="en-US" dirty="0"/>
          </a:p>
          <a:p>
            <a:pPr lvl="1"/>
            <a:r>
              <a:rPr lang="en-US" dirty="0"/>
              <a:t>Crea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carrito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sessionStorage</a:t>
            </a:r>
            <a:endParaRPr lang="en-US" dirty="0"/>
          </a:p>
          <a:p>
            <a:pPr lvl="1"/>
            <a:r>
              <a:rPr lang="en-US" dirty="0"/>
              <a:t>Trae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y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mismos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 hay ese </a:t>
            </a:r>
            <a:r>
              <a:rPr lang="en-US" dirty="0" err="1"/>
              <a:t>producto</a:t>
            </a:r>
            <a:r>
              <a:rPr lang="en-US" dirty="0"/>
              <a:t> le </a:t>
            </a:r>
            <a:r>
              <a:rPr lang="en-US" dirty="0" err="1"/>
              <a:t>suma</a:t>
            </a:r>
            <a:r>
              <a:rPr lang="en-US" dirty="0"/>
              <a:t> a la </a:t>
            </a:r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lo </a:t>
            </a:r>
            <a:r>
              <a:rPr lang="en-US" dirty="0" err="1"/>
              <a:t>agrega</a:t>
            </a:r>
            <a:endParaRPr lang="en-US" dirty="0"/>
          </a:p>
          <a:p>
            <a:pPr lvl="1"/>
            <a:r>
              <a:rPr lang="en-US" dirty="0" err="1"/>
              <a:t>Muestra</a:t>
            </a:r>
            <a:r>
              <a:rPr lang="en-US" dirty="0"/>
              <a:t> un toast o un </a:t>
            </a:r>
            <a:r>
              <a:rPr lang="en-US" dirty="0" err="1"/>
              <a:t>mensaje</a:t>
            </a:r>
            <a:r>
              <a:rPr lang="en-US" dirty="0"/>
              <a:t> al </a:t>
            </a:r>
            <a:r>
              <a:rPr lang="en-US" dirty="0" err="1"/>
              <a:t>agregarlo</a:t>
            </a: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26DDC6-C876-DC6D-B477-332286F5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6" y="1342089"/>
            <a:ext cx="5925731" cy="52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370" y="350933"/>
            <a:ext cx="3242553" cy="851819"/>
          </a:xfrm>
        </p:spPr>
        <p:txBody>
          <a:bodyPr/>
          <a:lstStyle/>
          <a:p>
            <a:r>
              <a:rPr lang="en-US" dirty="0" err="1"/>
              <a:t>Carrito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12868" y="1313233"/>
            <a:ext cx="3414408" cy="506811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Trae </a:t>
            </a:r>
            <a:r>
              <a:rPr lang="en-US" dirty="0" err="1"/>
              <a:t>el</a:t>
            </a:r>
            <a:r>
              <a:rPr lang="en-US" dirty="0"/>
              <a:t> session storage la info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Trae del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 ahi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carrito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 y lo </a:t>
            </a:r>
            <a:r>
              <a:rPr lang="en-US" dirty="0" err="1"/>
              <a:t>añade</a:t>
            </a:r>
            <a:r>
              <a:rPr lang="en-US" dirty="0"/>
              <a:t> al </a:t>
            </a:r>
            <a:r>
              <a:rPr lang="en-US" dirty="0" err="1"/>
              <a:t>carro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 ahi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total del </a:t>
            </a:r>
            <a:r>
              <a:rPr lang="en-US" dirty="0" err="1"/>
              <a:t>mismo</a:t>
            </a:r>
            <a:r>
              <a:rPr lang="en-U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CBBA86-EE59-A34E-00ED-3C0C889D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7" y="166108"/>
            <a:ext cx="7681608" cy="63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61" y="3131484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{16518168-1E76-4E83-B73C-9C673BFBC3E0}tf16411248_win32</Template>
  <TotalTime>141</TotalTime>
  <Words>218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Calibri</vt:lpstr>
      <vt:lpstr>Posterama</vt:lpstr>
      <vt:lpstr>Custom</vt:lpstr>
      <vt:lpstr>Tienda Virtual RobertoOyola/TiendaVirtual</vt:lpstr>
      <vt:lpstr>Estructura basica </vt:lpstr>
      <vt:lpstr>Presentación de PowerPoint</vt:lpstr>
      <vt:lpstr>carrito </vt:lpstr>
      <vt:lpstr>Producto</vt:lpstr>
      <vt:lpstr>Carrito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Donato Oyola Vera</dc:creator>
  <cp:lastModifiedBy>Roberto Donato Oyola Vera</cp:lastModifiedBy>
  <cp:revision>1</cp:revision>
  <dcterms:created xsi:type="dcterms:W3CDTF">2024-12-14T07:51:49Z</dcterms:created>
  <dcterms:modified xsi:type="dcterms:W3CDTF">2024-12-14T10:12:54Z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