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58" r:id="rId6"/>
    <p:sldId id="264" r:id="rId7"/>
    <p:sldId id="263" r:id="rId8"/>
    <p:sldId id="265" r:id="rId9"/>
    <p:sldId id="266" r:id="rId10"/>
    <p:sldId id="269" r:id="rId11"/>
    <p:sldId id="271" r:id="rId12"/>
    <p:sldId id="272" r:id="rId13"/>
    <p:sldId id="273" r:id="rId14"/>
    <p:sldId id="270" r:id="rId15"/>
    <p:sldId id="267" r:id="rId16"/>
    <p:sldId id="268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wi-prolog.org/download/stable/bin/swipl-8.2.3-1.x64.exe.envelope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D6D8E7CC-7E4A-488C-B6A4-38C663FC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73" y="3429000"/>
            <a:ext cx="5750250" cy="16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056B0F7-EE68-4AC1-BD87-754B74D02DEF}"/>
              </a:ext>
            </a:extLst>
          </p:cNvPr>
          <p:cNvSpPr txBox="1"/>
          <p:nvPr/>
        </p:nvSpPr>
        <p:spPr>
          <a:xfrm>
            <a:off x="1815571" y="2444263"/>
            <a:ext cx="4440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PROGRAMACION EN</a:t>
            </a:r>
            <a:r>
              <a:rPr lang="es-EC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562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AED23-E022-45EF-92BF-48D75816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/>
              <a:t>Operadores lógicos en  PROLOG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F78C93-9307-4530-BAC9-62F6049B8271}"/>
              </a:ext>
            </a:extLst>
          </p:cNvPr>
          <p:cNvSpPr txBox="1"/>
          <p:nvPr/>
        </p:nvSpPr>
        <p:spPr>
          <a:xfrm>
            <a:off x="1820008" y="2092569"/>
            <a:ext cx="9108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;  =  </a:t>
            </a:r>
            <a:r>
              <a:rPr lang="es-EC" sz="4000" dirty="0" err="1"/>
              <a:t>or</a:t>
            </a:r>
            <a:r>
              <a:rPr lang="es-EC" sz="4000" dirty="0"/>
              <a:t> 		(o)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,  =  and 		(y)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\+ = </a:t>
            </a:r>
            <a:r>
              <a:rPr lang="es-EC" sz="4000" dirty="0" err="1"/>
              <a:t>not</a:t>
            </a:r>
            <a:r>
              <a:rPr lang="es-EC" sz="4000" dirty="0"/>
              <a:t>		(no)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:-  = </a:t>
            </a:r>
            <a:r>
              <a:rPr lang="es-EC" sz="4000" dirty="0" err="1"/>
              <a:t>if</a:t>
            </a:r>
            <a:r>
              <a:rPr lang="es-EC" sz="4000" dirty="0"/>
              <a:t>			(si)</a:t>
            </a:r>
          </a:p>
        </p:txBody>
      </p:sp>
    </p:spTree>
    <p:extLst>
      <p:ext uri="{BB962C8B-B14F-4D97-AF65-F5344CB8AC3E}">
        <p14:creationId xmlns:p14="http://schemas.microsoft.com/office/powerpoint/2010/main" val="1872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AED23-E022-45EF-92BF-48D75816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665792" cy="1077229"/>
          </a:xfrm>
        </p:spPr>
        <p:txBody>
          <a:bodyPr/>
          <a:lstStyle/>
          <a:p>
            <a:pPr algn="l"/>
            <a:r>
              <a:rPr lang="es-EC" dirty="0"/>
              <a:t>Operadores de comparación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F78C93-9307-4530-BAC9-62F6049B8271}"/>
              </a:ext>
            </a:extLst>
          </p:cNvPr>
          <p:cNvSpPr txBox="1"/>
          <p:nvPr/>
        </p:nvSpPr>
        <p:spPr>
          <a:xfrm>
            <a:off x="1074821" y="2092569"/>
            <a:ext cx="9854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 =:=  Y			son el mismo numero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 =/=  Y			son diferentes números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	&lt;		Y			X es menor que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	&gt;		Y			X es mayor que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	=&lt;	Y			X es menor o igual que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	&gt;=	Y			X es mayor o igual que Y</a:t>
            </a:r>
          </a:p>
        </p:txBody>
      </p:sp>
    </p:spTree>
    <p:extLst>
      <p:ext uri="{BB962C8B-B14F-4D97-AF65-F5344CB8AC3E}">
        <p14:creationId xmlns:p14="http://schemas.microsoft.com/office/powerpoint/2010/main" val="80982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AED23-E022-45EF-92BF-48D75816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665792" cy="1077229"/>
          </a:xfrm>
        </p:spPr>
        <p:txBody>
          <a:bodyPr/>
          <a:lstStyle/>
          <a:p>
            <a:pPr algn="l"/>
            <a:r>
              <a:rPr lang="es-EC" dirty="0"/>
              <a:t>Operadores Aritméticos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F78C93-9307-4530-BAC9-62F6049B8271}"/>
              </a:ext>
            </a:extLst>
          </p:cNvPr>
          <p:cNvSpPr txBox="1"/>
          <p:nvPr/>
        </p:nvSpPr>
        <p:spPr>
          <a:xfrm>
            <a:off x="368968" y="1761033"/>
            <a:ext cx="1090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 +  Y				la suma de X 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 -  Y				la resta de X 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	*	Y				la multiplicación de X 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	/	Y				la división de X 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 	//	Y				el cociente entero de X entre 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X	mod	Y		el resto de dividir X entre Y</a:t>
            </a:r>
          </a:p>
        </p:txBody>
      </p:sp>
    </p:spTree>
    <p:extLst>
      <p:ext uri="{BB962C8B-B14F-4D97-AF65-F5344CB8AC3E}">
        <p14:creationId xmlns:p14="http://schemas.microsoft.com/office/powerpoint/2010/main" val="265064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AED23-E022-45EF-92BF-48D75816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665792" cy="1077229"/>
          </a:xfrm>
        </p:spPr>
        <p:txBody>
          <a:bodyPr/>
          <a:lstStyle/>
          <a:p>
            <a:pPr algn="l"/>
            <a:r>
              <a:rPr lang="es-EC" dirty="0"/>
              <a:t>Operadores de Entrada y Salida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F78C93-9307-4530-BAC9-62F6049B8271}"/>
              </a:ext>
            </a:extLst>
          </p:cNvPr>
          <p:cNvSpPr txBox="1"/>
          <p:nvPr/>
        </p:nvSpPr>
        <p:spPr>
          <a:xfrm>
            <a:off x="368968" y="1761033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</a:t>
            </a:r>
            <a:r>
              <a:rPr lang="es-EC" sz="4000" dirty="0" err="1"/>
              <a:t>write</a:t>
            </a:r>
            <a:r>
              <a:rPr lang="es-EC" sz="4000" dirty="0"/>
              <a:t>()			para números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</a:t>
            </a:r>
            <a:r>
              <a:rPr lang="es-EC" sz="4000" dirty="0" err="1"/>
              <a:t>write</a:t>
            </a:r>
            <a:r>
              <a:rPr lang="es-EC" sz="4000" dirty="0"/>
              <a:t>(‘ ’)		para cadenas de 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</a:t>
            </a:r>
            <a:r>
              <a:rPr lang="es-EC" sz="4000" dirty="0" err="1"/>
              <a:t>nl</a:t>
            </a:r>
            <a:r>
              <a:rPr lang="es-EC" sz="4000" dirty="0"/>
              <a:t>					Salto de línea en flujo de salida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</a:t>
            </a:r>
            <a:r>
              <a:rPr lang="es-EC" sz="4000" dirty="0" err="1"/>
              <a:t>read</a:t>
            </a:r>
            <a:r>
              <a:rPr lang="es-EC" sz="4000" dirty="0"/>
              <a:t>()			Captura de términos de entrada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</a:t>
            </a:r>
            <a:r>
              <a:rPr lang="es-EC" sz="4000" dirty="0" err="1"/>
              <a:t>put</a:t>
            </a:r>
            <a:r>
              <a:rPr lang="es-EC" sz="4000" dirty="0"/>
              <a:t>( )			Caracteres del código ASCII salida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4000" dirty="0"/>
              <a:t>  </a:t>
            </a:r>
            <a:r>
              <a:rPr lang="es-EC" sz="4000" dirty="0" err="1"/>
              <a:t>get</a:t>
            </a:r>
            <a:r>
              <a:rPr lang="es-EC" sz="4000" dirty="0"/>
              <a:t>( )			Captura el numero de letra en 									código ASCII </a:t>
            </a:r>
          </a:p>
        </p:txBody>
      </p:sp>
    </p:spTree>
    <p:extLst>
      <p:ext uri="{BB962C8B-B14F-4D97-AF65-F5344CB8AC3E}">
        <p14:creationId xmlns:p14="http://schemas.microsoft.com/office/powerpoint/2010/main" val="281354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7B387-EC1F-4855-B6B6-89A83C17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/>
              <a:t>Comandos para usar en </a:t>
            </a:r>
            <a:r>
              <a:rPr lang="es-EC" dirty="0" err="1"/>
              <a:t>prolog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2121A8-5AAE-4098-A593-6B649B4E30DF}"/>
              </a:ext>
            </a:extLst>
          </p:cNvPr>
          <p:cNvSpPr txBox="1"/>
          <p:nvPr/>
        </p:nvSpPr>
        <p:spPr>
          <a:xfrm>
            <a:off x="513347" y="2502569"/>
            <a:ext cx="10748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3600" dirty="0"/>
              <a:t> </a:t>
            </a:r>
            <a:r>
              <a:rPr lang="es-EC" sz="3600" dirty="0" err="1"/>
              <a:t>halt</a:t>
            </a:r>
            <a:r>
              <a:rPr lang="es-EC" sz="3600" dirty="0"/>
              <a:t>:        			Para salir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3600" dirty="0"/>
              <a:t> %							Para comentarios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3600" dirty="0"/>
              <a:t> [“Directorio”]. 	Para ejecutar un proceso 												especificado la ruta del archivo</a:t>
            </a:r>
          </a:p>
        </p:txBody>
      </p:sp>
    </p:spTree>
    <p:extLst>
      <p:ext uri="{BB962C8B-B14F-4D97-AF65-F5344CB8AC3E}">
        <p14:creationId xmlns:p14="http://schemas.microsoft.com/office/powerpoint/2010/main" val="5645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B983F-7436-420E-AA98-7C011BE9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INSTALACIÓN 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064DAA-80EC-467E-8270-FA1B53453A48}"/>
              </a:ext>
            </a:extLst>
          </p:cNvPr>
          <p:cNvSpPr txBox="1"/>
          <p:nvPr/>
        </p:nvSpPr>
        <p:spPr>
          <a:xfrm>
            <a:off x="2048608" y="1452735"/>
            <a:ext cx="842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WINDOWS: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dirty="0">
                <a:hlinkClick r:id="rId2"/>
              </a:rPr>
              <a:t>https://www.swi-prolog.org/download/stable/bin/swipl-8.2.3-1.x64.exe.envelope</a:t>
            </a:r>
            <a:endParaRPr lang="es-EC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01E8F5-2C1C-4524-9946-96F683A9F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5" t="12661" r="8990" b="31131"/>
          <a:stretch/>
        </p:blipFill>
        <p:spPr>
          <a:xfrm>
            <a:off x="2048608" y="2793733"/>
            <a:ext cx="7666892" cy="3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2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F3667-4F74-443D-87E3-BE418AF8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95429"/>
          </a:xfrm>
        </p:spPr>
        <p:txBody>
          <a:bodyPr/>
          <a:lstStyle/>
          <a:p>
            <a:pPr algn="l"/>
            <a:r>
              <a:rPr lang="es-EC" dirty="0"/>
              <a:t>EJECUCIÓN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3E73C4-86AD-421A-8F4A-D33DC4D6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1404357"/>
            <a:ext cx="6378493" cy="15698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4FD5717-F501-4AE0-BDF2-89D847280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3181200"/>
            <a:ext cx="6424217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95EC52-F6EB-4F2B-BC3F-93C06AC5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48" y="226985"/>
            <a:ext cx="6416596" cy="3467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AF6055-1A22-4E7D-9A1C-333D788451C7}"/>
              </a:ext>
            </a:extLst>
          </p:cNvPr>
          <p:cNvSpPr txBox="1"/>
          <p:nvPr/>
        </p:nvSpPr>
        <p:spPr>
          <a:xfrm>
            <a:off x="1644162" y="4176346"/>
            <a:ext cx="837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dirty="0"/>
              <a:t> 1  abre documentos a ejecutar .</a:t>
            </a:r>
            <a:r>
              <a:rPr lang="es-EC" dirty="0" err="1"/>
              <a:t>pl</a:t>
            </a:r>
            <a:r>
              <a:rPr lang="es-EC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dirty="0"/>
              <a:t> 2  edita documentos .</a:t>
            </a:r>
            <a:r>
              <a:rPr lang="es-EC" dirty="0" err="1"/>
              <a:t>pl</a:t>
            </a:r>
            <a:r>
              <a:rPr lang="es-EC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dirty="0"/>
              <a:t> 3  crea nuevos documentos .</a:t>
            </a:r>
            <a:r>
              <a:rPr lang="es-EC" dirty="0" err="1"/>
              <a:t>pl</a:t>
            </a:r>
            <a:r>
              <a:rPr lang="es-EC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512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EBCF58D-5B9B-45F3-A981-576E5B75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258805"/>
            <a:ext cx="6982329" cy="537400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E57D59-E0B3-4699-B691-1E7E86B5A6A3}"/>
              </a:ext>
            </a:extLst>
          </p:cNvPr>
          <p:cNvSpPr txBox="1"/>
          <p:nvPr/>
        </p:nvSpPr>
        <p:spPr>
          <a:xfrm flipH="1">
            <a:off x="1549204" y="6066692"/>
            <a:ext cx="824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dirty="0"/>
              <a:t> guardamos el archivo en un espacio en el disco para ejecutar</a:t>
            </a:r>
          </a:p>
        </p:txBody>
      </p:sp>
    </p:spTree>
    <p:extLst>
      <p:ext uri="{BB962C8B-B14F-4D97-AF65-F5344CB8AC3E}">
        <p14:creationId xmlns:p14="http://schemas.microsoft.com/office/powerpoint/2010/main" val="59716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2C698FE-277E-4D40-B5F8-5EE5B8CBA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" r="21859" b="59013"/>
          <a:stretch/>
        </p:blipFill>
        <p:spPr>
          <a:xfrm>
            <a:off x="1977033" y="298938"/>
            <a:ext cx="6437205" cy="255856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DC38A40-E3F4-4C55-B0D0-646F331C95A4}"/>
              </a:ext>
            </a:extLst>
          </p:cNvPr>
          <p:cNvSpPr txBox="1"/>
          <p:nvPr/>
        </p:nvSpPr>
        <p:spPr>
          <a:xfrm>
            <a:off x="1485900" y="3675185"/>
            <a:ext cx="749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C" dirty="0"/>
              <a:t> prepara el código para ejecutar</a:t>
            </a:r>
          </a:p>
        </p:txBody>
      </p:sp>
    </p:spTree>
    <p:extLst>
      <p:ext uri="{BB962C8B-B14F-4D97-AF65-F5344CB8AC3E}">
        <p14:creationId xmlns:p14="http://schemas.microsoft.com/office/powerpoint/2010/main" val="3601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3858-3B9C-42A9-B4E1-4626A363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040276" cy="1077229"/>
          </a:xfrm>
        </p:spPr>
        <p:txBody>
          <a:bodyPr/>
          <a:lstStyle/>
          <a:p>
            <a:r>
              <a:rPr lang="es-EC" dirty="0"/>
              <a:t>QUE  ES EL PROLOG 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569224-B7B7-4283-BBE4-B3A43B351551}"/>
              </a:ext>
            </a:extLst>
          </p:cNvPr>
          <p:cNvSpPr txBox="1"/>
          <p:nvPr/>
        </p:nvSpPr>
        <p:spPr>
          <a:xfrm>
            <a:off x="1203158" y="1859340"/>
            <a:ext cx="100423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3200" dirty="0"/>
              <a:t>Esta orientado a la resolución de problemas mediante el calculo de predicados los mismos que están basados en:  </a:t>
            </a:r>
          </a:p>
          <a:p>
            <a:pPr algn="just"/>
            <a:endParaRPr lang="es-EC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C" sz="3200" dirty="0"/>
              <a:t>Preguntas a la base de datos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C" sz="3200" dirty="0"/>
              <a:t>Pruebas matemáticas</a:t>
            </a:r>
          </a:p>
          <a:p>
            <a:pPr algn="just"/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67562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33C32-2163-4CCE-8DEE-7BCAC627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2377287" cy="1077229"/>
          </a:xfrm>
        </p:spPr>
        <p:txBody>
          <a:bodyPr/>
          <a:lstStyle/>
          <a:p>
            <a:r>
              <a:rPr lang="es-EC" dirty="0"/>
              <a:t>HISTORIA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8408DC6-DD02-4CE5-B7E1-EDD56178E055}"/>
              </a:ext>
            </a:extLst>
          </p:cNvPr>
          <p:cNvSpPr txBox="1"/>
          <p:nvPr/>
        </p:nvSpPr>
        <p:spPr>
          <a:xfrm>
            <a:off x="1612232" y="1468191"/>
            <a:ext cx="8967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3200" dirty="0" err="1"/>
              <a:t>Coulmerauer</a:t>
            </a:r>
            <a:r>
              <a:rPr lang="es-EC" sz="3200" dirty="0"/>
              <a:t> (1970) desarrolló un desarrolló un lenguaje para hacer deducciones de texto.</a:t>
            </a:r>
          </a:p>
          <a:p>
            <a:endParaRPr lang="es-EC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3200" dirty="0"/>
              <a:t>Se aplica un mecanismo de resolución sobre predicados especiales, cláusulas de </a:t>
            </a:r>
            <a:r>
              <a:rPr lang="es-EC" sz="3200" dirty="0" err="1"/>
              <a:t>Horn</a:t>
            </a:r>
            <a:r>
              <a:rPr lang="es-EC" sz="3200" dirty="0"/>
              <a:t>, llamado unificación.</a:t>
            </a:r>
          </a:p>
          <a:p>
            <a:endParaRPr lang="es-EC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C" sz="3200" dirty="0"/>
              <a:t>La difusión del lenguaje se produce en los 80, pero de forma muy limitada debido a la falta de aplicaciones en dicho lenguaje. </a:t>
            </a:r>
          </a:p>
        </p:txBody>
      </p:sp>
    </p:spTree>
    <p:extLst>
      <p:ext uri="{BB962C8B-B14F-4D97-AF65-F5344CB8AC3E}">
        <p14:creationId xmlns:p14="http://schemas.microsoft.com/office/powerpoint/2010/main" val="284821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0F2EF-3EB6-4B99-B438-BA33225F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639224" cy="1077229"/>
          </a:xfrm>
        </p:spPr>
        <p:txBody>
          <a:bodyPr/>
          <a:lstStyle/>
          <a:p>
            <a:r>
              <a:rPr lang="es-EC" dirty="0"/>
              <a:t>CARACTERISTICAS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B2DB85-8735-4145-B7D0-CE9F36B02DE9}"/>
              </a:ext>
            </a:extLst>
          </p:cNvPr>
          <p:cNvSpPr txBox="1"/>
          <p:nvPr/>
        </p:nvSpPr>
        <p:spPr>
          <a:xfrm>
            <a:off x="1042738" y="1484233"/>
            <a:ext cx="103471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C" sz="3200" dirty="0"/>
              <a:t>PROLOG especifica como debe ser la solución en vez de dar el algoritmo para su resolución.</a:t>
            </a:r>
          </a:p>
          <a:p>
            <a:endParaRPr lang="es-EC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C" sz="3200" dirty="0"/>
              <a:t>La solución se obtiene mediante búsqueda aplicando la lógica de predicados.</a:t>
            </a:r>
          </a:p>
          <a:p>
            <a:r>
              <a:rPr lang="es-EC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77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10FAD-9B15-41AA-A990-72EB4A4E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874466" cy="1077229"/>
          </a:xfrm>
        </p:spPr>
        <p:txBody>
          <a:bodyPr/>
          <a:lstStyle/>
          <a:p>
            <a:r>
              <a:rPr lang="es-EC" dirty="0"/>
              <a:t>ELEMENTOS DE PROLOG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A1B1E0-CA93-42EE-9C33-53B09FBE8343}"/>
              </a:ext>
            </a:extLst>
          </p:cNvPr>
          <p:cNvSpPr txBox="1"/>
          <p:nvPr/>
        </p:nvSpPr>
        <p:spPr>
          <a:xfrm>
            <a:off x="1674874" y="2418171"/>
            <a:ext cx="7748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3200" dirty="0"/>
              <a:t>ATOMOS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3200" dirty="0"/>
              <a:t>PREDICADOS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3200" dirty="0"/>
              <a:t>HECHOS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3200" dirty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C" sz="3200" dirty="0"/>
              <a:t>REGLAS</a:t>
            </a:r>
          </a:p>
          <a:p>
            <a:endParaRPr lang="es-EC" sz="3200" dirty="0"/>
          </a:p>
        </p:txBody>
      </p:sp>
    </p:spTree>
    <p:extLst>
      <p:ext uri="{BB962C8B-B14F-4D97-AF65-F5344CB8AC3E}">
        <p14:creationId xmlns:p14="http://schemas.microsoft.com/office/powerpoint/2010/main" val="291273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304A3-8C64-481B-988A-2D7767D0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2585834" cy="1077229"/>
          </a:xfrm>
        </p:spPr>
        <p:txBody>
          <a:bodyPr/>
          <a:lstStyle/>
          <a:p>
            <a:r>
              <a:rPr lang="es-EC" dirty="0"/>
              <a:t>ATOMOS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22A8AF-C9A7-4C37-A5A7-619E4CDA0668}"/>
              </a:ext>
            </a:extLst>
          </p:cNvPr>
          <p:cNvSpPr txBox="1"/>
          <p:nvPr/>
        </p:nvSpPr>
        <p:spPr>
          <a:xfrm>
            <a:off x="2125578" y="1459832"/>
            <a:ext cx="92562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dirty="0"/>
              <a:t>Definición genérica de un objeto del mundo que queremos representar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E70F33-E41D-464B-8181-34832C7129FA}"/>
              </a:ext>
            </a:extLst>
          </p:cNvPr>
          <p:cNvSpPr txBox="1">
            <a:spLocks/>
          </p:cNvSpPr>
          <p:nvPr/>
        </p:nvSpPr>
        <p:spPr>
          <a:xfrm>
            <a:off x="2611808" y="2825818"/>
            <a:ext cx="317939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/>
              <a:t>PREDICADOS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67BF6C-59E7-4E24-A56C-D76F092813CC}"/>
              </a:ext>
            </a:extLst>
          </p:cNvPr>
          <p:cNvSpPr txBox="1"/>
          <p:nvPr/>
        </p:nvSpPr>
        <p:spPr>
          <a:xfrm>
            <a:off x="2125579" y="3767320"/>
            <a:ext cx="90397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3200" dirty="0"/>
              <a:t>Nos permite especificar características de los objetos de nuestro mundo o las relaciones entre ellos.</a:t>
            </a:r>
          </a:p>
        </p:txBody>
      </p:sp>
    </p:spTree>
    <p:extLst>
      <p:ext uri="{BB962C8B-B14F-4D97-AF65-F5344CB8AC3E}">
        <p14:creationId xmlns:p14="http://schemas.microsoft.com/office/powerpoint/2010/main" val="339487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D23E-A267-4C3B-8A68-19014B5B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/>
              <a:t>USO DE LOS ELEMENTOS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EDEC87-167D-4CED-B868-B481452EA273}"/>
              </a:ext>
            </a:extLst>
          </p:cNvPr>
          <p:cNvSpPr txBox="1"/>
          <p:nvPr/>
        </p:nvSpPr>
        <p:spPr>
          <a:xfrm>
            <a:off x="1058779" y="1443841"/>
            <a:ext cx="103150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HECHOS = Describe una propiedad de un objeto</a:t>
            </a:r>
          </a:p>
          <a:p>
            <a:r>
              <a:rPr lang="es-EC" sz="2800" dirty="0"/>
              <a:t>Ejemplo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2800" dirty="0"/>
              <a:t>oro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sz="2800" dirty="0"/>
              <a:t>Hecho = valioso(oro).</a:t>
            </a:r>
          </a:p>
          <a:p>
            <a:r>
              <a:rPr lang="es-EC" sz="2800" dirty="0"/>
              <a:t>Se puede definir interpretaciones de los objetos y las relaciones entre ellos</a:t>
            </a:r>
          </a:p>
          <a:p>
            <a:r>
              <a:rPr lang="es-EC" sz="2800" dirty="0"/>
              <a:t>Ejemplo</a:t>
            </a:r>
          </a:p>
          <a:p>
            <a:r>
              <a:rPr lang="es-EC" sz="2800" dirty="0"/>
              <a:t>Objetos = Juan, libro</a:t>
            </a:r>
          </a:p>
          <a:p>
            <a:r>
              <a:rPr lang="es-EC" sz="2800" dirty="0"/>
              <a:t>Relación = tiene(</a:t>
            </a:r>
            <a:r>
              <a:rPr lang="es-EC" sz="2800" dirty="0" err="1"/>
              <a:t>juan,libro</a:t>
            </a:r>
            <a:r>
              <a:rPr lang="es-EC" sz="2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6958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D23E-A267-4C3B-8A68-19014B5B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/>
              <a:t>USO DE LOS ELEMENTOS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EDEC87-167D-4CED-B868-B481452EA273}"/>
              </a:ext>
            </a:extLst>
          </p:cNvPr>
          <p:cNvSpPr txBox="1"/>
          <p:nvPr/>
        </p:nvSpPr>
        <p:spPr>
          <a:xfrm>
            <a:off x="1058779" y="1443841"/>
            <a:ext cx="103150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VARIABLES = Representa el valor de un </a:t>
            </a:r>
            <a:r>
              <a:rPr lang="es-EC" sz="2800" dirty="0" err="1"/>
              <a:t>Atomo</a:t>
            </a:r>
            <a:r>
              <a:rPr lang="es-EC" sz="2800" dirty="0"/>
              <a:t>, esta puede estar instanciada o no instanciada.</a:t>
            </a:r>
          </a:p>
          <a:p>
            <a:r>
              <a:rPr lang="es-EC" sz="2800" dirty="0"/>
              <a:t> </a:t>
            </a:r>
          </a:p>
          <a:p>
            <a:r>
              <a:rPr lang="es-EC" sz="2800" dirty="0"/>
              <a:t>Instanciada: cuando existe un objeto determinada representado por la variable</a:t>
            </a:r>
          </a:p>
          <a:p>
            <a:endParaRPr lang="es-EC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C" sz="2800" dirty="0"/>
              <a:t>Los nombres de variables comienzan siempre por una letra mayúscula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C" sz="2800" dirty="0"/>
              <a:t>Para variable anónima se representa el carácter subrayado (“_”)</a:t>
            </a:r>
          </a:p>
        </p:txBody>
      </p:sp>
    </p:spTree>
    <p:extLst>
      <p:ext uri="{BB962C8B-B14F-4D97-AF65-F5344CB8AC3E}">
        <p14:creationId xmlns:p14="http://schemas.microsoft.com/office/powerpoint/2010/main" val="414954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D23E-A267-4C3B-8A68-19014B5B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/>
              <a:t>USO DE LOS ELEMENTOS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EDEC87-167D-4CED-B868-B481452EA273}"/>
              </a:ext>
            </a:extLst>
          </p:cNvPr>
          <p:cNvSpPr txBox="1"/>
          <p:nvPr/>
        </p:nvSpPr>
        <p:spPr>
          <a:xfrm>
            <a:off x="1058779" y="1443841"/>
            <a:ext cx="103150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/>
              <a:t>REGLAS: Usadas para significar que un hecho depende de uno o mas hechos.</a:t>
            </a:r>
          </a:p>
          <a:p>
            <a:endParaRPr lang="es-EC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EC" sz="2800" dirty="0"/>
              <a:t>Una regla consiste en una cabeza y un cuerpo, unidos por el signo ":-".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s-EC" sz="2800" dirty="0"/>
              <a:t>La cabeza está formada por un único hecho.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EC" sz="2800" dirty="0"/>
              <a:t>El cuerpo puede ser uno </a:t>
            </a:r>
            <a:r>
              <a:rPr lang="es-EC" sz="2800" dirty="0" err="1"/>
              <a:t>ó</a:t>
            </a:r>
            <a:r>
              <a:rPr lang="es-EC" sz="2800" dirty="0"/>
              <a:t> mas hechos (conjunción de hechos), separados por una coma (","), que actúa como el "y" lógico.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s-EC" sz="2800" dirty="0"/>
              <a:t>Las reglas finalizan con un punto (".").</a:t>
            </a:r>
          </a:p>
          <a:p>
            <a:endParaRPr lang="es-EC" sz="2800" dirty="0"/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34615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{F5815A42-2741-4EC0-8479-591D8633BCD3}tf16401375</Template>
  <TotalTime>1908</TotalTime>
  <Words>754</Words>
  <Application>Microsoft Office PowerPoint</Application>
  <PresentationFormat>Panorámica</PresentationFormat>
  <Paragraphs>90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MS Shell Dlg 2</vt:lpstr>
      <vt:lpstr>Wingdings</vt:lpstr>
      <vt:lpstr>Wingdings 3</vt:lpstr>
      <vt:lpstr>Madison</vt:lpstr>
      <vt:lpstr>Presentación de PowerPoint</vt:lpstr>
      <vt:lpstr>QUE  ES EL PROLOG ?</vt:lpstr>
      <vt:lpstr>HISTORIA</vt:lpstr>
      <vt:lpstr>CARACTERISTICAS</vt:lpstr>
      <vt:lpstr>ELEMENTOS DE PROLOG</vt:lpstr>
      <vt:lpstr>ATOMOS</vt:lpstr>
      <vt:lpstr>USO DE LOS ELEMENTOS</vt:lpstr>
      <vt:lpstr>USO DE LOS ELEMENTOS</vt:lpstr>
      <vt:lpstr>USO DE LOS ELEMENTOS</vt:lpstr>
      <vt:lpstr>Operadores lógicos en  PROLOG</vt:lpstr>
      <vt:lpstr>Operadores de comparación</vt:lpstr>
      <vt:lpstr>Operadores Aritméticos</vt:lpstr>
      <vt:lpstr>Operadores de Entrada y Salida</vt:lpstr>
      <vt:lpstr>Comandos para usar en prolog</vt:lpstr>
      <vt:lpstr>INSTALACIÓN </vt:lpstr>
      <vt:lpstr>EJECUCIÓN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Pacho</dc:creator>
  <cp:lastModifiedBy>Roberto Pacho</cp:lastModifiedBy>
  <cp:revision>27</cp:revision>
  <dcterms:created xsi:type="dcterms:W3CDTF">2020-11-26T15:22:41Z</dcterms:created>
  <dcterms:modified xsi:type="dcterms:W3CDTF">2020-11-27T23:10:51Z</dcterms:modified>
</cp:coreProperties>
</file>