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24" r:id="rId3"/>
    <p:sldId id="323" r:id="rId4"/>
    <p:sldId id="257" r:id="rId5"/>
    <p:sldId id="264" r:id="rId6"/>
    <p:sldId id="258" r:id="rId7"/>
    <p:sldId id="308" r:id="rId8"/>
    <p:sldId id="259" r:id="rId9"/>
    <p:sldId id="260" r:id="rId10"/>
    <p:sldId id="261" r:id="rId11"/>
    <p:sldId id="262" r:id="rId12"/>
    <p:sldId id="263" r:id="rId13"/>
    <p:sldId id="307" r:id="rId14"/>
    <p:sldId id="321" r:id="rId15"/>
    <p:sldId id="266" r:id="rId16"/>
    <p:sldId id="322" r:id="rId17"/>
    <p:sldId id="267" r:id="rId18"/>
    <p:sldId id="268" r:id="rId19"/>
    <p:sldId id="269" r:id="rId20"/>
    <p:sldId id="270" r:id="rId21"/>
    <p:sldId id="271" r:id="rId22"/>
    <p:sldId id="272" r:id="rId23"/>
    <p:sldId id="273" r:id="rId24"/>
    <p:sldId id="317" r:id="rId25"/>
    <p:sldId id="318" r:id="rId26"/>
    <p:sldId id="319"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390"/>
    <p:restoredTop sz="94624"/>
  </p:normalViewPr>
  <p:slideViewPr>
    <p:cSldViewPr snapToGrid="0" snapToObjects="1">
      <p:cViewPr varScale="1">
        <p:scale>
          <a:sx n="106" d="100"/>
          <a:sy n="106" d="100"/>
        </p:scale>
        <p:origin x="129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hyperlink" Target="https://www.analyticsvidhya.com/blog/2017/09/common-machine-learning-algorithms/" TargetMode="External"/><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www.analyticsvidhya.com/blog/2017/09/common-machine-learning-algorithms/" TargetMode="External"/><Relationship Id="rId7" Type="http://schemas.openxmlformats.org/officeDocument/2006/relationships/image" Target="../media/image22.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1.png"/><Relationship Id="rId11" Type="http://schemas.openxmlformats.org/officeDocument/2006/relationships/image" Target="../media/image26.svg"/><Relationship Id="rId5" Type="http://schemas.openxmlformats.org/officeDocument/2006/relationships/image" Target="../media/image20.sv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06960-4112-4C3D-A35E-C819A1F857E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9003EBBF-D955-4CC2-B3E8-BE9A1C45111C}">
      <dgm:prSet/>
      <dgm:spPr/>
      <dgm:t>
        <a:bodyPr/>
        <a:lstStyle/>
        <a:p>
          <a:r>
            <a:rPr lang="en-US" dirty="0"/>
            <a:t>Unsupervised learning: no labels provided</a:t>
          </a:r>
        </a:p>
      </dgm:t>
    </dgm:pt>
    <dgm:pt modelId="{FF98D9DB-FC60-4655-8846-2BD95F9B2EA3}" type="parTrans" cxnId="{274FF680-51C2-4652-A11D-63F348F59D6F}">
      <dgm:prSet/>
      <dgm:spPr/>
      <dgm:t>
        <a:bodyPr/>
        <a:lstStyle/>
        <a:p>
          <a:endParaRPr lang="en-US"/>
        </a:p>
      </dgm:t>
    </dgm:pt>
    <dgm:pt modelId="{04EC5E93-871B-477A-8451-B68C33630EE9}" type="sibTrans" cxnId="{274FF680-51C2-4652-A11D-63F348F59D6F}">
      <dgm:prSet/>
      <dgm:spPr/>
      <dgm:t>
        <a:bodyPr/>
        <a:lstStyle/>
        <a:p>
          <a:endParaRPr lang="en-US"/>
        </a:p>
      </dgm:t>
    </dgm:pt>
    <dgm:pt modelId="{7A977373-6A5B-45CC-A724-34E4650D4CC9}">
      <dgm:prSet/>
      <dgm:spPr/>
      <dgm:t>
        <a:bodyPr/>
        <a:lstStyle/>
        <a:p>
          <a:r>
            <a:rPr lang="en-US" dirty="0"/>
            <a:t>Goal: group objects that are similar to each other</a:t>
          </a:r>
        </a:p>
      </dgm:t>
    </dgm:pt>
    <dgm:pt modelId="{4EC44F55-E5FF-41A6-85C9-1DC9A3784FC6}" type="parTrans" cxnId="{DAA04E6E-5BC9-4CDB-AD5F-31463269C12C}">
      <dgm:prSet/>
      <dgm:spPr/>
      <dgm:t>
        <a:bodyPr/>
        <a:lstStyle/>
        <a:p>
          <a:endParaRPr lang="en-US"/>
        </a:p>
      </dgm:t>
    </dgm:pt>
    <dgm:pt modelId="{C49C40C6-C83A-427C-9744-93E8A48E5DC8}" type="sibTrans" cxnId="{DAA04E6E-5BC9-4CDB-AD5F-31463269C12C}">
      <dgm:prSet/>
      <dgm:spPr/>
      <dgm:t>
        <a:bodyPr/>
        <a:lstStyle/>
        <a:p>
          <a:endParaRPr lang="en-US"/>
        </a:p>
      </dgm:t>
    </dgm:pt>
    <dgm:pt modelId="{2A82460C-DC17-406D-9AA5-5EAD0243CCBE}">
      <dgm:prSet/>
      <dgm:spPr/>
      <dgm:t>
        <a:bodyPr/>
        <a:lstStyle/>
        <a:p>
          <a:r>
            <a:rPr lang="en-US" dirty="0"/>
            <a:t>Widely used in:</a:t>
          </a:r>
        </a:p>
      </dgm:t>
    </dgm:pt>
    <dgm:pt modelId="{6469B0E1-1229-4B95-A6AB-9775DA0755FC}" type="parTrans" cxnId="{AAE9976F-A186-4F73-895A-10182BCF1C91}">
      <dgm:prSet/>
      <dgm:spPr/>
      <dgm:t>
        <a:bodyPr/>
        <a:lstStyle/>
        <a:p>
          <a:endParaRPr lang="en-US"/>
        </a:p>
      </dgm:t>
    </dgm:pt>
    <dgm:pt modelId="{2BD0F197-8ADD-4C15-9A11-6C484D109706}" type="sibTrans" cxnId="{AAE9976F-A186-4F73-895A-10182BCF1C91}">
      <dgm:prSet/>
      <dgm:spPr/>
      <dgm:t>
        <a:bodyPr/>
        <a:lstStyle/>
        <a:p>
          <a:endParaRPr lang="en-US"/>
        </a:p>
      </dgm:t>
    </dgm:pt>
    <dgm:pt modelId="{AB763E70-0352-4F03-88EC-F4B3F9A6635C}">
      <dgm:prSet/>
      <dgm:spPr/>
      <dgm:t>
        <a:bodyPr/>
        <a:lstStyle/>
        <a:p>
          <a:r>
            <a:rPr lang="en-US" dirty="0"/>
            <a:t>- Genomics (gene expression, allele-specific expression)</a:t>
          </a:r>
        </a:p>
      </dgm:t>
    </dgm:pt>
    <dgm:pt modelId="{E708852D-4624-4C9C-B192-81D2886D5107}" type="parTrans" cxnId="{1F1B5908-191F-4CF9-BDA6-FCA0611E3FB6}">
      <dgm:prSet/>
      <dgm:spPr/>
      <dgm:t>
        <a:bodyPr/>
        <a:lstStyle/>
        <a:p>
          <a:endParaRPr lang="en-US"/>
        </a:p>
      </dgm:t>
    </dgm:pt>
    <dgm:pt modelId="{870BD405-43FD-48C0-AB18-D93545F0D97E}" type="sibTrans" cxnId="{1F1B5908-191F-4CF9-BDA6-FCA0611E3FB6}">
      <dgm:prSet/>
      <dgm:spPr/>
      <dgm:t>
        <a:bodyPr/>
        <a:lstStyle/>
        <a:p>
          <a:endParaRPr lang="en-US"/>
        </a:p>
      </dgm:t>
    </dgm:pt>
    <dgm:pt modelId="{93DFEE7E-C167-49B7-AEC3-27C3AE257FBF}">
      <dgm:prSet/>
      <dgm:spPr/>
      <dgm:t>
        <a:bodyPr/>
        <a:lstStyle/>
        <a:p>
          <a:r>
            <a:rPr lang="en-US" dirty="0"/>
            <a:t>- Market segmentation</a:t>
          </a:r>
        </a:p>
      </dgm:t>
    </dgm:pt>
    <dgm:pt modelId="{04AC29AC-D517-4302-936F-DD57EAF11E11}" type="parTrans" cxnId="{766396FC-5E5E-4184-95E9-04653FCAF149}">
      <dgm:prSet/>
      <dgm:spPr/>
      <dgm:t>
        <a:bodyPr/>
        <a:lstStyle/>
        <a:p>
          <a:endParaRPr lang="en-US"/>
        </a:p>
      </dgm:t>
    </dgm:pt>
    <dgm:pt modelId="{B100E117-8689-4546-AE67-082FD8F4F891}" type="sibTrans" cxnId="{766396FC-5E5E-4184-95E9-04653FCAF149}">
      <dgm:prSet/>
      <dgm:spPr/>
      <dgm:t>
        <a:bodyPr/>
        <a:lstStyle/>
        <a:p>
          <a:endParaRPr lang="en-US"/>
        </a:p>
      </dgm:t>
    </dgm:pt>
    <dgm:pt modelId="{9252B045-9CD3-45B8-BAE9-A9A3CB4DD1E8}">
      <dgm:prSet/>
      <dgm:spPr/>
      <dgm:t>
        <a:bodyPr/>
        <a:lstStyle/>
        <a:p>
          <a:r>
            <a:rPr lang="en-US" dirty="0"/>
            <a:t>- Image recognition</a:t>
          </a:r>
        </a:p>
      </dgm:t>
    </dgm:pt>
    <dgm:pt modelId="{61015CAD-0284-47C4-BF41-5BD79B4D2014}" type="parTrans" cxnId="{A1FCF898-D8FC-4273-BCE3-6903EE389E84}">
      <dgm:prSet/>
      <dgm:spPr/>
      <dgm:t>
        <a:bodyPr/>
        <a:lstStyle/>
        <a:p>
          <a:endParaRPr lang="en-US"/>
        </a:p>
      </dgm:t>
    </dgm:pt>
    <dgm:pt modelId="{829B3191-94D0-4481-A6E2-C20B1EC3F135}" type="sibTrans" cxnId="{A1FCF898-D8FC-4273-BCE3-6903EE389E84}">
      <dgm:prSet/>
      <dgm:spPr/>
      <dgm:t>
        <a:bodyPr/>
        <a:lstStyle/>
        <a:p>
          <a:endParaRPr lang="en-US"/>
        </a:p>
      </dgm:t>
    </dgm:pt>
    <dgm:pt modelId="{1D955D3D-6340-CA40-B284-E0AD17771C35}" type="pres">
      <dgm:prSet presAssocID="{CD206960-4112-4C3D-A35E-C819A1F857E0}" presName="linear" presStyleCnt="0">
        <dgm:presLayoutVars>
          <dgm:animLvl val="lvl"/>
          <dgm:resizeHandles val="exact"/>
        </dgm:presLayoutVars>
      </dgm:prSet>
      <dgm:spPr/>
    </dgm:pt>
    <dgm:pt modelId="{B2257B30-A656-6B43-896F-D396CFDDDCC2}" type="pres">
      <dgm:prSet presAssocID="{9003EBBF-D955-4CC2-B3E8-BE9A1C45111C}" presName="parentText" presStyleLbl="node1" presStyleIdx="0" presStyleCnt="6" custLinFactY="-62213" custLinFactNeighborY="-100000">
        <dgm:presLayoutVars>
          <dgm:chMax val="0"/>
          <dgm:bulletEnabled val="1"/>
        </dgm:presLayoutVars>
      </dgm:prSet>
      <dgm:spPr/>
    </dgm:pt>
    <dgm:pt modelId="{64A1F66A-FB24-2243-A6F6-486BE4EEBCFA}" type="pres">
      <dgm:prSet presAssocID="{04EC5E93-871B-477A-8451-B68C33630EE9}" presName="spacer" presStyleCnt="0"/>
      <dgm:spPr/>
    </dgm:pt>
    <dgm:pt modelId="{D95C64CC-C1C3-9745-B5DC-6C857460AC57}" type="pres">
      <dgm:prSet presAssocID="{7A977373-6A5B-45CC-A724-34E4650D4CC9}" presName="parentText" presStyleLbl="node1" presStyleIdx="1" presStyleCnt="6" custLinFactY="-53425" custLinFactNeighborY="-100000">
        <dgm:presLayoutVars>
          <dgm:chMax val="0"/>
          <dgm:bulletEnabled val="1"/>
        </dgm:presLayoutVars>
      </dgm:prSet>
      <dgm:spPr/>
    </dgm:pt>
    <dgm:pt modelId="{D5D1B211-6456-2E4D-8C8D-DD17B718864E}" type="pres">
      <dgm:prSet presAssocID="{C49C40C6-C83A-427C-9744-93E8A48E5DC8}" presName="spacer" presStyleCnt="0"/>
      <dgm:spPr/>
    </dgm:pt>
    <dgm:pt modelId="{AA4083A6-DB6D-6E40-A906-5461510DC6BE}" type="pres">
      <dgm:prSet presAssocID="{2A82460C-DC17-406D-9AA5-5EAD0243CCBE}" presName="parentText" presStyleLbl="node1" presStyleIdx="2" presStyleCnt="6" custLinFactY="-54575" custLinFactNeighborY="-100000">
        <dgm:presLayoutVars>
          <dgm:chMax val="0"/>
          <dgm:bulletEnabled val="1"/>
        </dgm:presLayoutVars>
      </dgm:prSet>
      <dgm:spPr/>
    </dgm:pt>
    <dgm:pt modelId="{95E2142F-0B01-7241-9B4C-5C3637734ECA}" type="pres">
      <dgm:prSet presAssocID="{2BD0F197-8ADD-4C15-9A11-6C484D109706}" presName="spacer" presStyleCnt="0"/>
      <dgm:spPr/>
    </dgm:pt>
    <dgm:pt modelId="{93FB41B4-3B94-3145-9D33-CB8F087302BA}" type="pres">
      <dgm:prSet presAssocID="{AB763E70-0352-4F03-88EC-F4B3F9A6635C}" presName="parentText" presStyleLbl="node1" presStyleIdx="3" presStyleCnt="6" custLinFactY="-53121" custLinFactNeighborY="-100000">
        <dgm:presLayoutVars>
          <dgm:chMax val="0"/>
          <dgm:bulletEnabled val="1"/>
        </dgm:presLayoutVars>
      </dgm:prSet>
      <dgm:spPr/>
    </dgm:pt>
    <dgm:pt modelId="{B600CE6C-AE93-644D-9B6C-AF0D2D15994B}" type="pres">
      <dgm:prSet presAssocID="{870BD405-43FD-48C0-AB18-D93545F0D97E}" presName="spacer" presStyleCnt="0"/>
      <dgm:spPr/>
    </dgm:pt>
    <dgm:pt modelId="{C0FD9F84-E325-3741-AFF9-9535C5FFCC91}" type="pres">
      <dgm:prSet presAssocID="{93DFEE7E-C167-49B7-AEC3-27C3AE257FBF}" presName="parentText" presStyleLbl="node1" presStyleIdx="4" presStyleCnt="6" custLinFactY="-55072" custLinFactNeighborY="-100000">
        <dgm:presLayoutVars>
          <dgm:chMax val="0"/>
          <dgm:bulletEnabled val="1"/>
        </dgm:presLayoutVars>
      </dgm:prSet>
      <dgm:spPr/>
    </dgm:pt>
    <dgm:pt modelId="{84603CB5-CA98-E445-AE74-F951B884EA31}" type="pres">
      <dgm:prSet presAssocID="{B100E117-8689-4546-AE67-082FD8F4F891}" presName="spacer" presStyleCnt="0"/>
      <dgm:spPr/>
    </dgm:pt>
    <dgm:pt modelId="{9AEDF912-5FC9-5F44-A143-9652761436FC}" type="pres">
      <dgm:prSet presAssocID="{9252B045-9CD3-45B8-BAE9-A9A3CB4DD1E8}" presName="parentText" presStyleLbl="node1" presStyleIdx="5" presStyleCnt="6" custLinFactY="-54292" custLinFactNeighborY="-100000">
        <dgm:presLayoutVars>
          <dgm:chMax val="0"/>
          <dgm:bulletEnabled val="1"/>
        </dgm:presLayoutVars>
      </dgm:prSet>
      <dgm:spPr/>
    </dgm:pt>
  </dgm:ptLst>
  <dgm:cxnLst>
    <dgm:cxn modelId="{1F1B5908-191F-4CF9-BDA6-FCA0611E3FB6}" srcId="{CD206960-4112-4C3D-A35E-C819A1F857E0}" destId="{AB763E70-0352-4F03-88EC-F4B3F9A6635C}" srcOrd="3" destOrd="0" parTransId="{E708852D-4624-4C9C-B192-81D2886D5107}" sibTransId="{870BD405-43FD-48C0-AB18-D93545F0D97E}"/>
    <dgm:cxn modelId="{3FE81B41-A611-5544-BEB7-0CB0F54D955D}" type="presOf" srcId="{93DFEE7E-C167-49B7-AEC3-27C3AE257FBF}" destId="{C0FD9F84-E325-3741-AFF9-9535C5FFCC91}" srcOrd="0" destOrd="0" presId="urn:microsoft.com/office/officeart/2005/8/layout/vList2"/>
    <dgm:cxn modelId="{28E2D94C-9D01-1445-8598-96C417C32703}" type="presOf" srcId="{7A977373-6A5B-45CC-A724-34E4650D4CC9}" destId="{D95C64CC-C1C3-9745-B5DC-6C857460AC57}" srcOrd="0" destOrd="0" presId="urn:microsoft.com/office/officeart/2005/8/layout/vList2"/>
    <dgm:cxn modelId="{DAA04E6E-5BC9-4CDB-AD5F-31463269C12C}" srcId="{CD206960-4112-4C3D-A35E-C819A1F857E0}" destId="{7A977373-6A5B-45CC-A724-34E4650D4CC9}" srcOrd="1" destOrd="0" parTransId="{4EC44F55-E5FF-41A6-85C9-1DC9A3784FC6}" sibTransId="{C49C40C6-C83A-427C-9744-93E8A48E5DC8}"/>
    <dgm:cxn modelId="{AAE9976F-A186-4F73-895A-10182BCF1C91}" srcId="{CD206960-4112-4C3D-A35E-C819A1F857E0}" destId="{2A82460C-DC17-406D-9AA5-5EAD0243CCBE}" srcOrd="2" destOrd="0" parTransId="{6469B0E1-1229-4B95-A6AB-9775DA0755FC}" sibTransId="{2BD0F197-8ADD-4C15-9A11-6C484D109706}"/>
    <dgm:cxn modelId="{1D045277-AAF9-6149-B222-5633BACCADD7}" type="presOf" srcId="{2A82460C-DC17-406D-9AA5-5EAD0243CCBE}" destId="{AA4083A6-DB6D-6E40-A906-5461510DC6BE}" srcOrd="0" destOrd="0" presId="urn:microsoft.com/office/officeart/2005/8/layout/vList2"/>
    <dgm:cxn modelId="{274FF680-51C2-4652-A11D-63F348F59D6F}" srcId="{CD206960-4112-4C3D-A35E-C819A1F857E0}" destId="{9003EBBF-D955-4CC2-B3E8-BE9A1C45111C}" srcOrd="0" destOrd="0" parTransId="{FF98D9DB-FC60-4655-8846-2BD95F9B2EA3}" sibTransId="{04EC5E93-871B-477A-8451-B68C33630EE9}"/>
    <dgm:cxn modelId="{A1FCF898-D8FC-4273-BCE3-6903EE389E84}" srcId="{CD206960-4112-4C3D-A35E-C819A1F857E0}" destId="{9252B045-9CD3-45B8-BAE9-A9A3CB4DD1E8}" srcOrd="5" destOrd="0" parTransId="{61015CAD-0284-47C4-BF41-5BD79B4D2014}" sibTransId="{829B3191-94D0-4481-A6E2-C20B1EC3F135}"/>
    <dgm:cxn modelId="{64EB9EA1-B25F-0343-819E-DBD9E4EC3B8F}" type="presOf" srcId="{CD206960-4112-4C3D-A35E-C819A1F857E0}" destId="{1D955D3D-6340-CA40-B284-E0AD17771C35}" srcOrd="0" destOrd="0" presId="urn:microsoft.com/office/officeart/2005/8/layout/vList2"/>
    <dgm:cxn modelId="{222C5AE9-5B2E-AC44-99B2-65BAA1CEFBAC}" type="presOf" srcId="{9003EBBF-D955-4CC2-B3E8-BE9A1C45111C}" destId="{B2257B30-A656-6B43-896F-D396CFDDDCC2}" srcOrd="0" destOrd="0" presId="urn:microsoft.com/office/officeart/2005/8/layout/vList2"/>
    <dgm:cxn modelId="{3D4998F2-6F9B-C145-A869-D221FF346447}" type="presOf" srcId="{AB763E70-0352-4F03-88EC-F4B3F9A6635C}" destId="{93FB41B4-3B94-3145-9D33-CB8F087302BA}" srcOrd="0" destOrd="0" presId="urn:microsoft.com/office/officeart/2005/8/layout/vList2"/>
    <dgm:cxn modelId="{694391FC-E5FC-F946-B436-C6A6C6D29775}" type="presOf" srcId="{9252B045-9CD3-45B8-BAE9-A9A3CB4DD1E8}" destId="{9AEDF912-5FC9-5F44-A143-9652761436FC}" srcOrd="0" destOrd="0" presId="urn:microsoft.com/office/officeart/2005/8/layout/vList2"/>
    <dgm:cxn modelId="{766396FC-5E5E-4184-95E9-04653FCAF149}" srcId="{CD206960-4112-4C3D-A35E-C819A1F857E0}" destId="{93DFEE7E-C167-49B7-AEC3-27C3AE257FBF}" srcOrd="4" destOrd="0" parTransId="{04AC29AC-D517-4302-936F-DD57EAF11E11}" sibTransId="{B100E117-8689-4546-AE67-082FD8F4F891}"/>
    <dgm:cxn modelId="{9C10005B-6EA0-E44B-B913-E5E19D58E81D}" type="presParOf" srcId="{1D955D3D-6340-CA40-B284-E0AD17771C35}" destId="{B2257B30-A656-6B43-896F-D396CFDDDCC2}" srcOrd="0" destOrd="0" presId="urn:microsoft.com/office/officeart/2005/8/layout/vList2"/>
    <dgm:cxn modelId="{2C1B9C3A-CCA7-DD41-BDED-FBCAF541283E}" type="presParOf" srcId="{1D955D3D-6340-CA40-B284-E0AD17771C35}" destId="{64A1F66A-FB24-2243-A6F6-486BE4EEBCFA}" srcOrd="1" destOrd="0" presId="urn:microsoft.com/office/officeart/2005/8/layout/vList2"/>
    <dgm:cxn modelId="{72F2A160-1C42-3B42-BBE8-214F5DBF0FCC}" type="presParOf" srcId="{1D955D3D-6340-CA40-B284-E0AD17771C35}" destId="{D95C64CC-C1C3-9745-B5DC-6C857460AC57}" srcOrd="2" destOrd="0" presId="urn:microsoft.com/office/officeart/2005/8/layout/vList2"/>
    <dgm:cxn modelId="{B636DCE7-7100-DF49-A5CA-F07D00209EC9}" type="presParOf" srcId="{1D955D3D-6340-CA40-B284-E0AD17771C35}" destId="{D5D1B211-6456-2E4D-8C8D-DD17B718864E}" srcOrd="3" destOrd="0" presId="urn:microsoft.com/office/officeart/2005/8/layout/vList2"/>
    <dgm:cxn modelId="{19FCA3B6-2AE0-2C45-82B8-375221178DA4}" type="presParOf" srcId="{1D955D3D-6340-CA40-B284-E0AD17771C35}" destId="{AA4083A6-DB6D-6E40-A906-5461510DC6BE}" srcOrd="4" destOrd="0" presId="urn:microsoft.com/office/officeart/2005/8/layout/vList2"/>
    <dgm:cxn modelId="{2D1C137D-202F-B246-AFB9-584B70BF6D2B}" type="presParOf" srcId="{1D955D3D-6340-CA40-B284-E0AD17771C35}" destId="{95E2142F-0B01-7241-9B4C-5C3637734ECA}" srcOrd="5" destOrd="0" presId="urn:microsoft.com/office/officeart/2005/8/layout/vList2"/>
    <dgm:cxn modelId="{93F54C24-4EA9-E74A-8E3F-DDC557CBEB9C}" type="presParOf" srcId="{1D955D3D-6340-CA40-B284-E0AD17771C35}" destId="{93FB41B4-3B94-3145-9D33-CB8F087302BA}" srcOrd="6" destOrd="0" presId="urn:microsoft.com/office/officeart/2005/8/layout/vList2"/>
    <dgm:cxn modelId="{2D44CF8F-AD4F-DD49-9023-A27802D820CD}" type="presParOf" srcId="{1D955D3D-6340-CA40-B284-E0AD17771C35}" destId="{B600CE6C-AE93-644D-9B6C-AF0D2D15994B}" srcOrd="7" destOrd="0" presId="urn:microsoft.com/office/officeart/2005/8/layout/vList2"/>
    <dgm:cxn modelId="{EF9CFAD6-C6D8-4741-90C3-ABFFFF01367B}" type="presParOf" srcId="{1D955D3D-6340-CA40-B284-E0AD17771C35}" destId="{C0FD9F84-E325-3741-AFF9-9535C5FFCC91}" srcOrd="8" destOrd="0" presId="urn:microsoft.com/office/officeart/2005/8/layout/vList2"/>
    <dgm:cxn modelId="{C587A930-F2B2-DD43-BA97-7338140CDC4C}" type="presParOf" srcId="{1D955D3D-6340-CA40-B284-E0AD17771C35}" destId="{84603CB5-CA98-E445-AE74-F951B884EA31}" srcOrd="9" destOrd="0" presId="urn:microsoft.com/office/officeart/2005/8/layout/vList2"/>
    <dgm:cxn modelId="{8E40F765-6339-9944-A14A-7DCBEA0D431D}" type="presParOf" srcId="{1D955D3D-6340-CA40-B284-E0AD17771C35}" destId="{9AEDF912-5FC9-5F44-A143-9652761436F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8FE691C-257E-4DA7-AFDD-5A77E3DF681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C92B15-176B-4DCB-B145-1F85E0AB80D1}">
      <dgm:prSet/>
      <dgm:spPr/>
      <dgm:t>
        <a:bodyPr/>
        <a:lstStyle/>
        <a:p>
          <a:pPr>
            <a:lnSpc>
              <a:spcPct val="100000"/>
            </a:lnSpc>
          </a:pPr>
          <a:r>
            <a:rPr lang="en-US"/>
            <a:t>Reduces complexity of large datasets</a:t>
          </a:r>
        </a:p>
      </dgm:t>
    </dgm:pt>
    <dgm:pt modelId="{30B4CC69-7582-4050-BEA9-4C685CF25196}" type="parTrans" cxnId="{2B8540D2-7F7E-4266-ABE7-E1DDF75FD083}">
      <dgm:prSet/>
      <dgm:spPr/>
      <dgm:t>
        <a:bodyPr/>
        <a:lstStyle/>
        <a:p>
          <a:endParaRPr lang="en-US"/>
        </a:p>
      </dgm:t>
    </dgm:pt>
    <dgm:pt modelId="{4900D083-A21D-4955-8C2C-8426E0B423E4}" type="sibTrans" cxnId="{2B8540D2-7F7E-4266-ABE7-E1DDF75FD083}">
      <dgm:prSet/>
      <dgm:spPr/>
      <dgm:t>
        <a:bodyPr/>
        <a:lstStyle/>
        <a:p>
          <a:endParaRPr lang="en-US"/>
        </a:p>
      </dgm:t>
    </dgm:pt>
    <dgm:pt modelId="{7E837C65-75D9-47E4-B64E-09AA5E91F790}">
      <dgm:prSet/>
      <dgm:spPr/>
      <dgm:t>
        <a:bodyPr/>
        <a:lstStyle/>
        <a:p>
          <a:pPr>
            <a:lnSpc>
              <a:spcPct val="100000"/>
            </a:lnSpc>
          </a:pPr>
          <a:r>
            <a:rPr lang="en-US" dirty="0"/>
            <a:t>Reveals hidden structures</a:t>
          </a:r>
        </a:p>
      </dgm:t>
    </dgm:pt>
    <dgm:pt modelId="{6BB905C3-F15C-43A4-A804-75C1773561D8}" type="parTrans" cxnId="{C0596213-D844-4BD8-AA2F-D31BAC2F77EE}">
      <dgm:prSet/>
      <dgm:spPr/>
      <dgm:t>
        <a:bodyPr/>
        <a:lstStyle/>
        <a:p>
          <a:endParaRPr lang="en-US"/>
        </a:p>
      </dgm:t>
    </dgm:pt>
    <dgm:pt modelId="{85545741-82AF-48BB-A3BA-11B72D4541A2}" type="sibTrans" cxnId="{C0596213-D844-4BD8-AA2F-D31BAC2F77EE}">
      <dgm:prSet/>
      <dgm:spPr/>
      <dgm:t>
        <a:bodyPr/>
        <a:lstStyle/>
        <a:p>
          <a:endParaRPr lang="en-US"/>
        </a:p>
      </dgm:t>
    </dgm:pt>
    <dgm:pt modelId="{FA9867A0-7117-49D6-BA51-232A67C04A3C}">
      <dgm:prSet/>
      <dgm:spPr/>
      <dgm:t>
        <a:bodyPr/>
        <a:lstStyle/>
        <a:p>
          <a:pPr>
            <a:lnSpc>
              <a:spcPct val="100000"/>
            </a:lnSpc>
          </a:pPr>
          <a:r>
            <a:rPr lang="en-US"/>
            <a:t>Helps generate hypotheses</a:t>
          </a:r>
        </a:p>
      </dgm:t>
    </dgm:pt>
    <dgm:pt modelId="{A7A62D06-6BEF-41AD-8B9F-210E62CBE34A}" type="parTrans" cxnId="{FF197E57-ACA5-46AB-9F4D-02E7B4C56EC6}">
      <dgm:prSet/>
      <dgm:spPr/>
      <dgm:t>
        <a:bodyPr/>
        <a:lstStyle/>
        <a:p>
          <a:endParaRPr lang="en-US"/>
        </a:p>
      </dgm:t>
    </dgm:pt>
    <dgm:pt modelId="{E6C1D19E-4ED2-484B-BB5D-4A0204563D30}" type="sibTrans" cxnId="{FF197E57-ACA5-46AB-9F4D-02E7B4C56EC6}">
      <dgm:prSet/>
      <dgm:spPr/>
      <dgm:t>
        <a:bodyPr/>
        <a:lstStyle/>
        <a:p>
          <a:endParaRPr lang="en-US"/>
        </a:p>
      </dgm:t>
    </dgm:pt>
    <dgm:pt modelId="{C60D51BA-44EB-4F68-BBCD-CD303084E883}">
      <dgm:prSet/>
      <dgm:spPr/>
      <dgm:t>
        <a:bodyPr/>
        <a:lstStyle/>
        <a:p>
          <a:pPr>
            <a:lnSpc>
              <a:spcPct val="100000"/>
            </a:lnSpc>
          </a:pPr>
          <a:r>
            <a:rPr lang="en-US"/>
            <a:t>Provides insight for downstream analyses (classification, prediction)</a:t>
          </a:r>
        </a:p>
      </dgm:t>
    </dgm:pt>
    <dgm:pt modelId="{73511A4A-D07C-4C9F-AD78-DD64BD06AD4E}" type="parTrans" cxnId="{50B4BB36-42E1-4EAC-8B92-88D70680473D}">
      <dgm:prSet/>
      <dgm:spPr/>
      <dgm:t>
        <a:bodyPr/>
        <a:lstStyle/>
        <a:p>
          <a:endParaRPr lang="en-US"/>
        </a:p>
      </dgm:t>
    </dgm:pt>
    <dgm:pt modelId="{34B5E610-EB1B-4509-9578-4F21A6A1DD0E}" type="sibTrans" cxnId="{50B4BB36-42E1-4EAC-8B92-88D70680473D}">
      <dgm:prSet/>
      <dgm:spPr/>
      <dgm:t>
        <a:bodyPr/>
        <a:lstStyle/>
        <a:p>
          <a:endParaRPr lang="en-US"/>
        </a:p>
      </dgm:t>
    </dgm:pt>
    <dgm:pt modelId="{2D88DA38-DA16-4BC0-A856-E1FF52AC1677}" type="pres">
      <dgm:prSet presAssocID="{08FE691C-257E-4DA7-AFDD-5A77E3DF6815}" presName="root" presStyleCnt="0">
        <dgm:presLayoutVars>
          <dgm:dir/>
          <dgm:resizeHandles val="exact"/>
        </dgm:presLayoutVars>
      </dgm:prSet>
      <dgm:spPr/>
    </dgm:pt>
    <dgm:pt modelId="{C71AA6D2-1B1E-4352-A2F0-935C88A3E3DB}" type="pres">
      <dgm:prSet presAssocID="{93C92B15-176B-4DCB-B145-1F85E0AB80D1}" presName="compNode" presStyleCnt="0"/>
      <dgm:spPr/>
    </dgm:pt>
    <dgm:pt modelId="{79190D30-11E5-4CB2-AF45-D493032CFF47}" type="pres">
      <dgm:prSet presAssocID="{93C92B15-176B-4DCB-B145-1F85E0AB80D1}" presName="bgRect" presStyleLbl="bgShp" presStyleIdx="0" presStyleCnt="4"/>
      <dgm:spPr/>
    </dgm:pt>
    <dgm:pt modelId="{38AF50CB-7762-4D8A-966C-78F6A8B00370}" type="pres">
      <dgm:prSet presAssocID="{93C92B15-176B-4DCB-B145-1F85E0AB80D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73457C82-D4E2-46F9-9B0B-F1EC761B21ED}" type="pres">
      <dgm:prSet presAssocID="{93C92B15-176B-4DCB-B145-1F85E0AB80D1}" presName="spaceRect" presStyleCnt="0"/>
      <dgm:spPr/>
    </dgm:pt>
    <dgm:pt modelId="{D83A10DF-38B4-4E22-85A3-94248B0D8274}" type="pres">
      <dgm:prSet presAssocID="{93C92B15-176B-4DCB-B145-1F85E0AB80D1}" presName="parTx" presStyleLbl="revTx" presStyleIdx="0" presStyleCnt="4">
        <dgm:presLayoutVars>
          <dgm:chMax val="0"/>
          <dgm:chPref val="0"/>
        </dgm:presLayoutVars>
      </dgm:prSet>
      <dgm:spPr/>
    </dgm:pt>
    <dgm:pt modelId="{183C7DD5-28DC-4355-9CF5-FE6BF19CF12F}" type="pres">
      <dgm:prSet presAssocID="{4900D083-A21D-4955-8C2C-8426E0B423E4}" presName="sibTrans" presStyleCnt="0"/>
      <dgm:spPr/>
    </dgm:pt>
    <dgm:pt modelId="{F4085BE7-FD10-45BB-9629-41CC4F25912D}" type="pres">
      <dgm:prSet presAssocID="{7E837C65-75D9-47E4-B64E-09AA5E91F790}" presName="compNode" presStyleCnt="0"/>
      <dgm:spPr/>
    </dgm:pt>
    <dgm:pt modelId="{719543AD-B5A7-4806-81B0-6D8C264D22EE}" type="pres">
      <dgm:prSet presAssocID="{7E837C65-75D9-47E4-B64E-09AA5E91F790}" presName="bgRect" presStyleLbl="bgShp" presStyleIdx="1" presStyleCnt="4"/>
      <dgm:spPr/>
    </dgm:pt>
    <dgm:pt modelId="{717C8B76-5A19-4176-B431-ABC34E16A0B2}" type="pres">
      <dgm:prSet presAssocID="{7E837C65-75D9-47E4-B64E-09AA5E91F79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egno di spunta"/>
        </a:ext>
      </dgm:extLst>
    </dgm:pt>
    <dgm:pt modelId="{BFB07C52-87AC-4E89-BCD4-5A4BE46674A2}" type="pres">
      <dgm:prSet presAssocID="{7E837C65-75D9-47E4-B64E-09AA5E91F790}" presName="spaceRect" presStyleCnt="0"/>
      <dgm:spPr/>
    </dgm:pt>
    <dgm:pt modelId="{20BC1983-47E5-4610-AD6B-85A252680C52}" type="pres">
      <dgm:prSet presAssocID="{7E837C65-75D9-47E4-B64E-09AA5E91F790}" presName="parTx" presStyleLbl="revTx" presStyleIdx="1" presStyleCnt="4">
        <dgm:presLayoutVars>
          <dgm:chMax val="0"/>
          <dgm:chPref val="0"/>
        </dgm:presLayoutVars>
      </dgm:prSet>
      <dgm:spPr/>
    </dgm:pt>
    <dgm:pt modelId="{9A115E5A-9B1A-495E-94C7-35C316BD0696}" type="pres">
      <dgm:prSet presAssocID="{85545741-82AF-48BB-A3BA-11B72D4541A2}" presName="sibTrans" presStyleCnt="0"/>
      <dgm:spPr/>
    </dgm:pt>
    <dgm:pt modelId="{5DA0010B-6FFC-4DB9-BCEC-F3DBC8EF2198}" type="pres">
      <dgm:prSet presAssocID="{FA9867A0-7117-49D6-BA51-232A67C04A3C}" presName="compNode" presStyleCnt="0"/>
      <dgm:spPr/>
    </dgm:pt>
    <dgm:pt modelId="{F0ECF584-9BEE-44AD-8E32-CD5413DE2431}" type="pres">
      <dgm:prSet presAssocID="{FA9867A0-7117-49D6-BA51-232A67C04A3C}" presName="bgRect" presStyleLbl="bgShp" presStyleIdx="2" presStyleCnt="4"/>
      <dgm:spPr/>
    </dgm:pt>
    <dgm:pt modelId="{5D28AD14-A23E-45D0-A576-BA82AACF2258}" type="pres">
      <dgm:prSet presAssocID="{FA9867A0-7117-49D6-BA51-232A67C04A3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8863AF29-442D-4CD3-9E23-376268049E9A}" type="pres">
      <dgm:prSet presAssocID="{FA9867A0-7117-49D6-BA51-232A67C04A3C}" presName="spaceRect" presStyleCnt="0"/>
      <dgm:spPr/>
    </dgm:pt>
    <dgm:pt modelId="{5C524704-4700-40B4-AF75-A0EF9C4E50C9}" type="pres">
      <dgm:prSet presAssocID="{FA9867A0-7117-49D6-BA51-232A67C04A3C}" presName="parTx" presStyleLbl="revTx" presStyleIdx="2" presStyleCnt="4">
        <dgm:presLayoutVars>
          <dgm:chMax val="0"/>
          <dgm:chPref val="0"/>
        </dgm:presLayoutVars>
      </dgm:prSet>
      <dgm:spPr/>
    </dgm:pt>
    <dgm:pt modelId="{8DD5DA60-7087-4962-95A2-80226EAB2F8E}" type="pres">
      <dgm:prSet presAssocID="{E6C1D19E-4ED2-484B-BB5D-4A0204563D30}" presName="sibTrans" presStyleCnt="0"/>
      <dgm:spPr/>
    </dgm:pt>
    <dgm:pt modelId="{BCA5A73C-525E-4C5E-B8BD-9078406FE6CD}" type="pres">
      <dgm:prSet presAssocID="{C60D51BA-44EB-4F68-BBCD-CD303084E883}" presName="compNode" presStyleCnt="0"/>
      <dgm:spPr/>
    </dgm:pt>
    <dgm:pt modelId="{032D81A8-1D56-447C-B9A3-EDABACD9D898}" type="pres">
      <dgm:prSet presAssocID="{C60D51BA-44EB-4F68-BBCD-CD303084E883}" presName="bgRect" presStyleLbl="bgShp" presStyleIdx="3" presStyleCnt="4"/>
      <dgm:spPr/>
    </dgm:pt>
    <dgm:pt modelId="{DCF0291B-0CC1-43F2-8EC1-6A5FA8B0ADDF}" type="pres">
      <dgm:prSet presAssocID="{C60D51BA-44EB-4F68-BBCD-CD303084E88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nca"/>
        </a:ext>
      </dgm:extLst>
    </dgm:pt>
    <dgm:pt modelId="{A9E51B61-8766-430A-9829-460E0F5CA438}" type="pres">
      <dgm:prSet presAssocID="{C60D51BA-44EB-4F68-BBCD-CD303084E883}" presName="spaceRect" presStyleCnt="0"/>
      <dgm:spPr/>
    </dgm:pt>
    <dgm:pt modelId="{94DADE58-8066-4C5F-91E7-547313DF2C67}" type="pres">
      <dgm:prSet presAssocID="{C60D51BA-44EB-4F68-BBCD-CD303084E883}" presName="parTx" presStyleLbl="revTx" presStyleIdx="3" presStyleCnt="4">
        <dgm:presLayoutVars>
          <dgm:chMax val="0"/>
          <dgm:chPref val="0"/>
        </dgm:presLayoutVars>
      </dgm:prSet>
      <dgm:spPr/>
    </dgm:pt>
  </dgm:ptLst>
  <dgm:cxnLst>
    <dgm:cxn modelId="{0DD7C00D-8DDD-D049-A5C0-13DC3BA4399F}" type="presOf" srcId="{7E837C65-75D9-47E4-B64E-09AA5E91F790}" destId="{20BC1983-47E5-4610-AD6B-85A252680C52}" srcOrd="0" destOrd="0" presId="urn:microsoft.com/office/officeart/2018/2/layout/IconVerticalSolidList"/>
    <dgm:cxn modelId="{C0596213-D844-4BD8-AA2F-D31BAC2F77EE}" srcId="{08FE691C-257E-4DA7-AFDD-5A77E3DF6815}" destId="{7E837C65-75D9-47E4-B64E-09AA5E91F790}" srcOrd="1" destOrd="0" parTransId="{6BB905C3-F15C-43A4-A804-75C1773561D8}" sibTransId="{85545741-82AF-48BB-A3BA-11B72D4541A2}"/>
    <dgm:cxn modelId="{50B4BB36-42E1-4EAC-8B92-88D70680473D}" srcId="{08FE691C-257E-4DA7-AFDD-5A77E3DF6815}" destId="{C60D51BA-44EB-4F68-BBCD-CD303084E883}" srcOrd="3" destOrd="0" parTransId="{73511A4A-D07C-4C9F-AD78-DD64BD06AD4E}" sibTransId="{34B5E610-EB1B-4509-9578-4F21A6A1DD0E}"/>
    <dgm:cxn modelId="{10159650-A00D-F641-A2FB-C78B62DE11C4}" type="presOf" srcId="{FA9867A0-7117-49D6-BA51-232A67C04A3C}" destId="{5C524704-4700-40B4-AF75-A0EF9C4E50C9}" srcOrd="0" destOrd="0" presId="urn:microsoft.com/office/officeart/2018/2/layout/IconVerticalSolidList"/>
    <dgm:cxn modelId="{FF197E57-ACA5-46AB-9F4D-02E7B4C56EC6}" srcId="{08FE691C-257E-4DA7-AFDD-5A77E3DF6815}" destId="{FA9867A0-7117-49D6-BA51-232A67C04A3C}" srcOrd="2" destOrd="0" parTransId="{A7A62D06-6BEF-41AD-8B9F-210E62CBE34A}" sibTransId="{E6C1D19E-4ED2-484B-BB5D-4A0204563D30}"/>
    <dgm:cxn modelId="{A15E27B0-91BB-014F-AA07-290102F9F2FE}" type="presOf" srcId="{C60D51BA-44EB-4F68-BBCD-CD303084E883}" destId="{94DADE58-8066-4C5F-91E7-547313DF2C67}" srcOrd="0" destOrd="0" presId="urn:microsoft.com/office/officeart/2018/2/layout/IconVerticalSolidList"/>
    <dgm:cxn modelId="{2B8540D2-7F7E-4266-ABE7-E1DDF75FD083}" srcId="{08FE691C-257E-4DA7-AFDD-5A77E3DF6815}" destId="{93C92B15-176B-4DCB-B145-1F85E0AB80D1}" srcOrd="0" destOrd="0" parTransId="{30B4CC69-7582-4050-BEA9-4C685CF25196}" sibTransId="{4900D083-A21D-4955-8C2C-8426E0B423E4}"/>
    <dgm:cxn modelId="{666AAEEC-7F2F-564E-A2E9-13B9A13F26F5}" type="presOf" srcId="{08FE691C-257E-4DA7-AFDD-5A77E3DF6815}" destId="{2D88DA38-DA16-4BC0-A856-E1FF52AC1677}" srcOrd="0" destOrd="0" presId="urn:microsoft.com/office/officeart/2018/2/layout/IconVerticalSolidList"/>
    <dgm:cxn modelId="{165871FB-A656-2640-B357-48527FE16B54}" type="presOf" srcId="{93C92B15-176B-4DCB-B145-1F85E0AB80D1}" destId="{D83A10DF-38B4-4E22-85A3-94248B0D8274}" srcOrd="0" destOrd="0" presId="urn:microsoft.com/office/officeart/2018/2/layout/IconVerticalSolidList"/>
    <dgm:cxn modelId="{03FDA2E9-D7CD-6249-BB06-96F7E2F6046A}" type="presParOf" srcId="{2D88DA38-DA16-4BC0-A856-E1FF52AC1677}" destId="{C71AA6D2-1B1E-4352-A2F0-935C88A3E3DB}" srcOrd="0" destOrd="0" presId="urn:microsoft.com/office/officeart/2018/2/layout/IconVerticalSolidList"/>
    <dgm:cxn modelId="{DFCB5C44-F312-3B45-AF43-3EFED57695C8}" type="presParOf" srcId="{C71AA6D2-1B1E-4352-A2F0-935C88A3E3DB}" destId="{79190D30-11E5-4CB2-AF45-D493032CFF47}" srcOrd="0" destOrd="0" presId="urn:microsoft.com/office/officeart/2018/2/layout/IconVerticalSolidList"/>
    <dgm:cxn modelId="{B73F9181-2B61-4444-A946-1B94B5CE9386}" type="presParOf" srcId="{C71AA6D2-1B1E-4352-A2F0-935C88A3E3DB}" destId="{38AF50CB-7762-4D8A-966C-78F6A8B00370}" srcOrd="1" destOrd="0" presId="urn:microsoft.com/office/officeart/2018/2/layout/IconVerticalSolidList"/>
    <dgm:cxn modelId="{2A8C47BA-A5D3-0741-A3FA-231D91EE069C}" type="presParOf" srcId="{C71AA6D2-1B1E-4352-A2F0-935C88A3E3DB}" destId="{73457C82-D4E2-46F9-9B0B-F1EC761B21ED}" srcOrd="2" destOrd="0" presId="urn:microsoft.com/office/officeart/2018/2/layout/IconVerticalSolidList"/>
    <dgm:cxn modelId="{D41CCBDF-276D-8E4A-B4D5-2EAC95C4CA74}" type="presParOf" srcId="{C71AA6D2-1B1E-4352-A2F0-935C88A3E3DB}" destId="{D83A10DF-38B4-4E22-85A3-94248B0D8274}" srcOrd="3" destOrd="0" presId="urn:microsoft.com/office/officeart/2018/2/layout/IconVerticalSolidList"/>
    <dgm:cxn modelId="{02BB31E8-966E-6A4E-AEC5-5FC827FBEA5B}" type="presParOf" srcId="{2D88DA38-DA16-4BC0-A856-E1FF52AC1677}" destId="{183C7DD5-28DC-4355-9CF5-FE6BF19CF12F}" srcOrd="1" destOrd="0" presId="urn:microsoft.com/office/officeart/2018/2/layout/IconVerticalSolidList"/>
    <dgm:cxn modelId="{44ABDA73-CBF2-A648-BB81-2116D554CD3D}" type="presParOf" srcId="{2D88DA38-DA16-4BC0-A856-E1FF52AC1677}" destId="{F4085BE7-FD10-45BB-9629-41CC4F25912D}" srcOrd="2" destOrd="0" presId="urn:microsoft.com/office/officeart/2018/2/layout/IconVerticalSolidList"/>
    <dgm:cxn modelId="{C918F7C5-966F-9B45-8386-3403B682278D}" type="presParOf" srcId="{F4085BE7-FD10-45BB-9629-41CC4F25912D}" destId="{719543AD-B5A7-4806-81B0-6D8C264D22EE}" srcOrd="0" destOrd="0" presId="urn:microsoft.com/office/officeart/2018/2/layout/IconVerticalSolidList"/>
    <dgm:cxn modelId="{B5BBE9F1-39AA-A946-AFB2-F9759D7E4365}" type="presParOf" srcId="{F4085BE7-FD10-45BB-9629-41CC4F25912D}" destId="{717C8B76-5A19-4176-B431-ABC34E16A0B2}" srcOrd="1" destOrd="0" presId="urn:microsoft.com/office/officeart/2018/2/layout/IconVerticalSolidList"/>
    <dgm:cxn modelId="{012D6961-977A-5743-9A24-6E5888C7F72B}" type="presParOf" srcId="{F4085BE7-FD10-45BB-9629-41CC4F25912D}" destId="{BFB07C52-87AC-4E89-BCD4-5A4BE46674A2}" srcOrd="2" destOrd="0" presId="urn:microsoft.com/office/officeart/2018/2/layout/IconVerticalSolidList"/>
    <dgm:cxn modelId="{AFF7C481-6962-F54C-85C1-F4BC3F0DF986}" type="presParOf" srcId="{F4085BE7-FD10-45BB-9629-41CC4F25912D}" destId="{20BC1983-47E5-4610-AD6B-85A252680C52}" srcOrd="3" destOrd="0" presId="urn:microsoft.com/office/officeart/2018/2/layout/IconVerticalSolidList"/>
    <dgm:cxn modelId="{2C8C5C70-A56B-4847-94B2-11CC4831EAEF}" type="presParOf" srcId="{2D88DA38-DA16-4BC0-A856-E1FF52AC1677}" destId="{9A115E5A-9B1A-495E-94C7-35C316BD0696}" srcOrd="3" destOrd="0" presId="urn:microsoft.com/office/officeart/2018/2/layout/IconVerticalSolidList"/>
    <dgm:cxn modelId="{08C90470-BA06-3A4A-B118-6C5D3D632CA8}" type="presParOf" srcId="{2D88DA38-DA16-4BC0-A856-E1FF52AC1677}" destId="{5DA0010B-6FFC-4DB9-BCEC-F3DBC8EF2198}" srcOrd="4" destOrd="0" presId="urn:microsoft.com/office/officeart/2018/2/layout/IconVerticalSolidList"/>
    <dgm:cxn modelId="{A0110295-640D-554D-AAB0-20B3D6DFF133}" type="presParOf" srcId="{5DA0010B-6FFC-4DB9-BCEC-F3DBC8EF2198}" destId="{F0ECF584-9BEE-44AD-8E32-CD5413DE2431}" srcOrd="0" destOrd="0" presId="urn:microsoft.com/office/officeart/2018/2/layout/IconVerticalSolidList"/>
    <dgm:cxn modelId="{C9E17598-D3E7-C34C-AF14-A8700968709F}" type="presParOf" srcId="{5DA0010B-6FFC-4DB9-BCEC-F3DBC8EF2198}" destId="{5D28AD14-A23E-45D0-A576-BA82AACF2258}" srcOrd="1" destOrd="0" presId="urn:microsoft.com/office/officeart/2018/2/layout/IconVerticalSolidList"/>
    <dgm:cxn modelId="{484A9BDA-D1A2-2B41-B927-934A52C7649C}" type="presParOf" srcId="{5DA0010B-6FFC-4DB9-BCEC-F3DBC8EF2198}" destId="{8863AF29-442D-4CD3-9E23-376268049E9A}" srcOrd="2" destOrd="0" presId="urn:microsoft.com/office/officeart/2018/2/layout/IconVerticalSolidList"/>
    <dgm:cxn modelId="{4DBE1449-0210-A34C-90F7-7F3845180247}" type="presParOf" srcId="{5DA0010B-6FFC-4DB9-BCEC-F3DBC8EF2198}" destId="{5C524704-4700-40B4-AF75-A0EF9C4E50C9}" srcOrd="3" destOrd="0" presId="urn:microsoft.com/office/officeart/2018/2/layout/IconVerticalSolidList"/>
    <dgm:cxn modelId="{4BEEB374-D77D-5840-A104-914FEA555F54}" type="presParOf" srcId="{2D88DA38-DA16-4BC0-A856-E1FF52AC1677}" destId="{8DD5DA60-7087-4962-95A2-80226EAB2F8E}" srcOrd="5" destOrd="0" presId="urn:microsoft.com/office/officeart/2018/2/layout/IconVerticalSolidList"/>
    <dgm:cxn modelId="{916E65FC-2D80-FF46-8699-A6975F3D7412}" type="presParOf" srcId="{2D88DA38-DA16-4BC0-A856-E1FF52AC1677}" destId="{BCA5A73C-525E-4C5E-B8BD-9078406FE6CD}" srcOrd="6" destOrd="0" presId="urn:microsoft.com/office/officeart/2018/2/layout/IconVerticalSolidList"/>
    <dgm:cxn modelId="{A0923378-883D-5A4C-AB19-07179EE60096}" type="presParOf" srcId="{BCA5A73C-525E-4C5E-B8BD-9078406FE6CD}" destId="{032D81A8-1D56-447C-B9A3-EDABACD9D898}" srcOrd="0" destOrd="0" presId="urn:microsoft.com/office/officeart/2018/2/layout/IconVerticalSolidList"/>
    <dgm:cxn modelId="{21DB1321-23DA-1E45-AE08-97181AF4AE36}" type="presParOf" srcId="{BCA5A73C-525E-4C5E-B8BD-9078406FE6CD}" destId="{DCF0291B-0CC1-43F2-8EC1-6A5FA8B0ADDF}" srcOrd="1" destOrd="0" presId="urn:microsoft.com/office/officeart/2018/2/layout/IconVerticalSolidList"/>
    <dgm:cxn modelId="{C1F6D5FD-B81A-7543-B95C-55B128D65D7F}" type="presParOf" srcId="{BCA5A73C-525E-4C5E-B8BD-9078406FE6CD}" destId="{A9E51B61-8766-430A-9829-460E0F5CA438}" srcOrd="2" destOrd="0" presId="urn:microsoft.com/office/officeart/2018/2/layout/IconVerticalSolidList"/>
    <dgm:cxn modelId="{67CA0E35-F383-7E4C-8C56-11E178567DAB}" type="presParOf" srcId="{BCA5A73C-525E-4C5E-B8BD-9078406FE6CD}" destId="{94DADE58-8066-4C5F-91E7-547313DF2C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C1EEF7-C3FC-4BCE-9C8F-6E2F4075714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37548FA3-9F0E-4F44-AB7D-BEF32553E218}">
      <dgm:prSet/>
      <dgm:spPr/>
      <dgm:t>
        <a:bodyPr/>
        <a:lstStyle/>
        <a:p>
          <a:r>
            <a:rPr lang="en-GB"/>
            <a:t>Clustering gene expression across samples</a:t>
          </a:r>
          <a:endParaRPr lang="en-US"/>
        </a:p>
      </dgm:t>
    </dgm:pt>
    <dgm:pt modelId="{C1A285D6-0EF1-4E2E-97D0-F45ED3E89FE3}" type="parTrans" cxnId="{14BE8555-998C-45D5-B921-F4537C9A126E}">
      <dgm:prSet/>
      <dgm:spPr/>
      <dgm:t>
        <a:bodyPr/>
        <a:lstStyle/>
        <a:p>
          <a:endParaRPr lang="en-US"/>
        </a:p>
      </dgm:t>
    </dgm:pt>
    <dgm:pt modelId="{BB1F8C13-A3F4-49B6-82D3-1F7570C1AD62}" type="sibTrans" cxnId="{14BE8555-998C-45D5-B921-F4537C9A126E}">
      <dgm:prSet/>
      <dgm:spPr/>
      <dgm:t>
        <a:bodyPr/>
        <a:lstStyle/>
        <a:p>
          <a:endParaRPr lang="en-US"/>
        </a:p>
      </dgm:t>
    </dgm:pt>
    <dgm:pt modelId="{720D840E-8540-413D-B804-5A78BA8E2E04}">
      <dgm:prSet/>
      <dgm:spPr/>
      <dgm:t>
        <a:bodyPr/>
        <a:lstStyle/>
        <a:p>
          <a:r>
            <a:rPr lang="en-GB"/>
            <a:t>Identifying co-regulated genes</a:t>
          </a:r>
          <a:endParaRPr lang="en-US"/>
        </a:p>
      </dgm:t>
    </dgm:pt>
    <dgm:pt modelId="{FDCA1FE4-6462-4555-A799-D0AE51B4D817}" type="parTrans" cxnId="{5B78BD0B-8D65-47AB-A304-0DD1B15C018D}">
      <dgm:prSet/>
      <dgm:spPr/>
      <dgm:t>
        <a:bodyPr/>
        <a:lstStyle/>
        <a:p>
          <a:endParaRPr lang="en-US"/>
        </a:p>
      </dgm:t>
    </dgm:pt>
    <dgm:pt modelId="{57EE2DDE-5E70-4AF3-A8E1-3374EE972E7C}" type="sibTrans" cxnId="{5B78BD0B-8D65-47AB-A304-0DD1B15C018D}">
      <dgm:prSet/>
      <dgm:spPr/>
      <dgm:t>
        <a:bodyPr/>
        <a:lstStyle/>
        <a:p>
          <a:endParaRPr lang="en-US"/>
        </a:p>
      </dgm:t>
    </dgm:pt>
    <dgm:pt modelId="{D385F8C2-860D-4015-A32A-50B309E3BA18}">
      <dgm:prSet/>
      <dgm:spPr/>
      <dgm:t>
        <a:bodyPr/>
        <a:lstStyle/>
        <a:p>
          <a:r>
            <a:rPr lang="en-GB"/>
            <a:t>Grouping patients based on molecular profiles</a:t>
          </a:r>
          <a:endParaRPr lang="en-US"/>
        </a:p>
      </dgm:t>
    </dgm:pt>
    <dgm:pt modelId="{795427DE-7B01-45CB-9F6B-3C7811F87887}" type="parTrans" cxnId="{835650EE-F701-4E08-A378-72868DF36C62}">
      <dgm:prSet/>
      <dgm:spPr/>
      <dgm:t>
        <a:bodyPr/>
        <a:lstStyle/>
        <a:p>
          <a:endParaRPr lang="en-US"/>
        </a:p>
      </dgm:t>
    </dgm:pt>
    <dgm:pt modelId="{4BCB5DB6-E1F7-42B0-955F-D248F5CAF098}" type="sibTrans" cxnId="{835650EE-F701-4E08-A378-72868DF36C62}">
      <dgm:prSet/>
      <dgm:spPr/>
      <dgm:t>
        <a:bodyPr/>
        <a:lstStyle/>
        <a:p>
          <a:endParaRPr lang="en-US"/>
        </a:p>
      </dgm:t>
    </dgm:pt>
    <dgm:pt modelId="{68272693-1EAB-412D-87AF-DBC499B83475}">
      <dgm:prSet/>
      <dgm:spPr/>
      <dgm:t>
        <a:bodyPr/>
        <a:lstStyle/>
        <a:p>
          <a:r>
            <a:rPr lang="en-GB"/>
            <a:t>Supports precision medicine</a:t>
          </a:r>
          <a:endParaRPr lang="en-US"/>
        </a:p>
      </dgm:t>
    </dgm:pt>
    <dgm:pt modelId="{90F6D219-4927-4377-A604-606392FDDF2C}" type="parTrans" cxnId="{424D364B-8212-4216-84FD-6056C0BFEC2B}">
      <dgm:prSet/>
      <dgm:spPr/>
      <dgm:t>
        <a:bodyPr/>
        <a:lstStyle/>
        <a:p>
          <a:endParaRPr lang="en-US"/>
        </a:p>
      </dgm:t>
    </dgm:pt>
    <dgm:pt modelId="{A724DEBF-6A33-40CE-B92F-DC62992D2B5B}" type="sibTrans" cxnId="{424D364B-8212-4216-84FD-6056C0BFEC2B}">
      <dgm:prSet/>
      <dgm:spPr/>
      <dgm:t>
        <a:bodyPr/>
        <a:lstStyle/>
        <a:p>
          <a:endParaRPr lang="en-US"/>
        </a:p>
      </dgm:t>
    </dgm:pt>
    <dgm:pt modelId="{50898298-A1C6-4A47-B582-419CA5FBB108}" type="pres">
      <dgm:prSet presAssocID="{62C1EEF7-C3FC-4BCE-9C8F-6E2F40757147}" presName="linear" presStyleCnt="0">
        <dgm:presLayoutVars>
          <dgm:animLvl val="lvl"/>
          <dgm:resizeHandles val="exact"/>
        </dgm:presLayoutVars>
      </dgm:prSet>
      <dgm:spPr/>
    </dgm:pt>
    <dgm:pt modelId="{15FECF41-FD7B-4D4D-BC9D-55BD2204DA2E}" type="pres">
      <dgm:prSet presAssocID="{37548FA3-9F0E-4F44-AB7D-BEF32553E218}" presName="parentText" presStyleLbl="node1" presStyleIdx="0" presStyleCnt="4">
        <dgm:presLayoutVars>
          <dgm:chMax val="0"/>
          <dgm:bulletEnabled val="1"/>
        </dgm:presLayoutVars>
      </dgm:prSet>
      <dgm:spPr/>
    </dgm:pt>
    <dgm:pt modelId="{DA1E6998-F6C4-8746-AB5E-984A256F8114}" type="pres">
      <dgm:prSet presAssocID="{BB1F8C13-A3F4-49B6-82D3-1F7570C1AD62}" presName="spacer" presStyleCnt="0"/>
      <dgm:spPr/>
    </dgm:pt>
    <dgm:pt modelId="{F34714F2-D110-2448-BDAB-7A6C89AB63C3}" type="pres">
      <dgm:prSet presAssocID="{720D840E-8540-413D-B804-5A78BA8E2E04}" presName="parentText" presStyleLbl="node1" presStyleIdx="1" presStyleCnt="4">
        <dgm:presLayoutVars>
          <dgm:chMax val="0"/>
          <dgm:bulletEnabled val="1"/>
        </dgm:presLayoutVars>
      </dgm:prSet>
      <dgm:spPr/>
    </dgm:pt>
    <dgm:pt modelId="{528DB22F-4775-B04E-AC7D-E1159E86BB11}" type="pres">
      <dgm:prSet presAssocID="{57EE2DDE-5E70-4AF3-A8E1-3374EE972E7C}" presName="spacer" presStyleCnt="0"/>
      <dgm:spPr/>
    </dgm:pt>
    <dgm:pt modelId="{C8E5CBA9-EC8C-D247-8567-7C04A021B977}" type="pres">
      <dgm:prSet presAssocID="{D385F8C2-860D-4015-A32A-50B309E3BA18}" presName="parentText" presStyleLbl="node1" presStyleIdx="2" presStyleCnt="4">
        <dgm:presLayoutVars>
          <dgm:chMax val="0"/>
          <dgm:bulletEnabled val="1"/>
        </dgm:presLayoutVars>
      </dgm:prSet>
      <dgm:spPr/>
    </dgm:pt>
    <dgm:pt modelId="{AEEE0280-1178-6446-A99A-7117C5968D6E}" type="pres">
      <dgm:prSet presAssocID="{4BCB5DB6-E1F7-42B0-955F-D248F5CAF098}" presName="spacer" presStyleCnt="0"/>
      <dgm:spPr/>
    </dgm:pt>
    <dgm:pt modelId="{656BE31A-66EF-FB4B-9493-EC0E31F740F0}" type="pres">
      <dgm:prSet presAssocID="{68272693-1EAB-412D-87AF-DBC499B83475}" presName="parentText" presStyleLbl="node1" presStyleIdx="3" presStyleCnt="4">
        <dgm:presLayoutVars>
          <dgm:chMax val="0"/>
          <dgm:bulletEnabled val="1"/>
        </dgm:presLayoutVars>
      </dgm:prSet>
      <dgm:spPr/>
    </dgm:pt>
  </dgm:ptLst>
  <dgm:cxnLst>
    <dgm:cxn modelId="{5B78BD0B-8D65-47AB-A304-0DD1B15C018D}" srcId="{62C1EEF7-C3FC-4BCE-9C8F-6E2F40757147}" destId="{720D840E-8540-413D-B804-5A78BA8E2E04}" srcOrd="1" destOrd="0" parTransId="{FDCA1FE4-6462-4555-A799-D0AE51B4D817}" sibTransId="{57EE2DDE-5E70-4AF3-A8E1-3374EE972E7C}"/>
    <dgm:cxn modelId="{E3539643-A51F-F64F-BD49-F8D7C519F776}" type="presOf" srcId="{37548FA3-9F0E-4F44-AB7D-BEF32553E218}" destId="{15FECF41-FD7B-4D4D-BC9D-55BD2204DA2E}" srcOrd="0" destOrd="0" presId="urn:microsoft.com/office/officeart/2005/8/layout/vList2"/>
    <dgm:cxn modelId="{424D364B-8212-4216-84FD-6056C0BFEC2B}" srcId="{62C1EEF7-C3FC-4BCE-9C8F-6E2F40757147}" destId="{68272693-1EAB-412D-87AF-DBC499B83475}" srcOrd="3" destOrd="0" parTransId="{90F6D219-4927-4377-A604-606392FDDF2C}" sibTransId="{A724DEBF-6A33-40CE-B92F-DC62992D2B5B}"/>
    <dgm:cxn modelId="{14BE8555-998C-45D5-B921-F4537C9A126E}" srcId="{62C1EEF7-C3FC-4BCE-9C8F-6E2F40757147}" destId="{37548FA3-9F0E-4F44-AB7D-BEF32553E218}" srcOrd="0" destOrd="0" parTransId="{C1A285D6-0EF1-4E2E-97D0-F45ED3E89FE3}" sibTransId="{BB1F8C13-A3F4-49B6-82D3-1F7570C1AD62}"/>
    <dgm:cxn modelId="{F72D7688-5668-1A43-8E5D-36C2251FAAE3}" type="presOf" srcId="{68272693-1EAB-412D-87AF-DBC499B83475}" destId="{656BE31A-66EF-FB4B-9493-EC0E31F740F0}" srcOrd="0" destOrd="0" presId="urn:microsoft.com/office/officeart/2005/8/layout/vList2"/>
    <dgm:cxn modelId="{19C636AD-248C-7942-8835-7597052D6C11}" type="presOf" srcId="{720D840E-8540-413D-B804-5A78BA8E2E04}" destId="{F34714F2-D110-2448-BDAB-7A6C89AB63C3}" srcOrd="0" destOrd="0" presId="urn:microsoft.com/office/officeart/2005/8/layout/vList2"/>
    <dgm:cxn modelId="{4566ABC8-AEB3-0F47-9F13-F91076C69E20}" type="presOf" srcId="{62C1EEF7-C3FC-4BCE-9C8F-6E2F40757147}" destId="{50898298-A1C6-4A47-B582-419CA5FBB108}" srcOrd="0" destOrd="0" presId="urn:microsoft.com/office/officeart/2005/8/layout/vList2"/>
    <dgm:cxn modelId="{835650EE-F701-4E08-A378-72868DF36C62}" srcId="{62C1EEF7-C3FC-4BCE-9C8F-6E2F40757147}" destId="{D385F8C2-860D-4015-A32A-50B309E3BA18}" srcOrd="2" destOrd="0" parTransId="{795427DE-7B01-45CB-9F6B-3C7811F87887}" sibTransId="{4BCB5DB6-E1F7-42B0-955F-D248F5CAF098}"/>
    <dgm:cxn modelId="{78D544F7-AA93-7744-9715-83D2B5A2CDDD}" type="presOf" srcId="{D385F8C2-860D-4015-A32A-50B309E3BA18}" destId="{C8E5CBA9-EC8C-D247-8567-7C04A021B977}" srcOrd="0" destOrd="0" presId="urn:microsoft.com/office/officeart/2005/8/layout/vList2"/>
    <dgm:cxn modelId="{5807CE4D-E55D-6743-8A23-938F2A8427C5}" type="presParOf" srcId="{50898298-A1C6-4A47-B582-419CA5FBB108}" destId="{15FECF41-FD7B-4D4D-BC9D-55BD2204DA2E}" srcOrd="0" destOrd="0" presId="urn:microsoft.com/office/officeart/2005/8/layout/vList2"/>
    <dgm:cxn modelId="{6BA87490-A3B0-864F-A8F1-D4AAD387A2D7}" type="presParOf" srcId="{50898298-A1C6-4A47-B582-419CA5FBB108}" destId="{DA1E6998-F6C4-8746-AB5E-984A256F8114}" srcOrd="1" destOrd="0" presId="urn:microsoft.com/office/officeart/2005/8/layout/vList2"/>
    <dgm:cxn modelId="{0FFB7A17-3C48-BB4E-8081-67CCD6C8801C}" type="presParOf" srcId="{50898298-A1C6-4A47-B582-419CA5FBB108}" destId="{F34714F2-D110-2448-BDAB-7A6C89AB63C3}" srcOrd="2" destOrd="0" presId="urn:microsoft.com/office/officeart/2005/8/layout/vList2"/>
    <dgm:cxn modelId="{7E6E34E1-C1A4-3A4A-AC61-FC1E606FEFE4}" type="presParOf" srcId="{50898298-A1C6-4A47-B582-419CA5FBB108}" destId="{528DB22F-4775-B04E-AC7D-E1159E86BB11}" srcOrd="3" destOrd="0" presId="urn:microsoft.com/office/officeart/2005/8/layout/vList2"/>
    <dgm:cxn modelId="{C8A46823-AA01-AD4E-A855-89DB0C6407ED}" type="presParOf" srcId="{50898298-A1C6-4A47-B582-419CA5FBB108}" destId="{C8E5CBA9-EC8C-D247-8567-7C04A021B977}" srcOrd="4" destOrd="0" presId="urn:microsoft.com/office/officeart/2005/8/layout/vList2"/>
    <dgm:cxn modelId="{70E06A32-5C8C-FE4F-A646-3E578BD23C3C}" type="presParOf" srcId="{50898298-A1C6-4A47-B582-419CA5FBB108}" destId="{AEEE0280-1178-6446-A99A-7117C5968D6E}" srcOrd="5" destOrd="0" presId="urn:microsoft.com/office/officeart/2005/8/layout/vList2"/>
    <dgm:cxn modelId="{A3D71EA2-C4F9-344B-B994-26AFF9336C32}" type="presParOf" srcId="{50898298-A1C6-4A47-B582-419CA5FBB108}" destId="{656BE31A-66EF-FB4B-9493-EC0E31F740F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57892B2-BE06-4F19-86B7-957C43780E4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734B8AB-10E5-47BF-8A30-CA6133F93350}">
      <dgm:prSet/>
      <dgm:spPr/>
      <dgm:t>
        <a:bodyPr/>
        <a:lstStyle/>
        <a:p>
          <a:r>
            <a:rPr lang="en-GB"/>
            <a:t>Choosing the right number of clusters</a:t>
          </a:r>
          <a:endParaRPr lang="en-US"/>
        </a:p>
      </dgm:t>
    </dgm:pt>
    <dgm:pt modelId="{266BB224-70DD-4951-83A0-F441771EA7BC}" type="parTrans" cxnId="{8CBCEA92-0A2C-4271-8776-F70C2DD910A4}">
      <dgm:prSet/>
      <dgm:spPr/>
      <dgm:t>
        <a:bodyPr/>
        <a:lstStyle/>
        <a:p>
          <a:endParaRPr lang="en-US"/>
        </a:p>
      </dgm:t>
    </dgm:pt>
    <dgm:pt modelId="{2F5891A6-FB25-4CB4-B52F-F5C4591792B1}" type="sibTrans" cxnId="{8CBCEA92-0A2C-4271-8776-F70C2DD910A4}">
      <dgm:prSet/>
      <dgm:spPr/>
      <dgm:t>
        <a:bodyPr/>
        <a:lstStyle/>
        <a:p>
          <a:endParaRPr lang="en-US"/>
        </a:p>
      </dgm:t>
    </dgm:pt>
    <dgm:pt modelId="{91E1A8BA-40C0-4158-9B9D-7908A92C48BB}">
      <dgm:prSet/>
      <dgm:spPr/>
      <dgm:t>
        <a:bodyPr/>
        <a:lstStyle/>
        <a:p>
          <a:r>
            <a:rPr lang="en-GB"/>
            <a:t>What variables matter most?</a:t>
          </a:r>
          <a:endParaRPr lang="en-US"/>
        </a:p>
      </dgm:t>
    </dgm:pt>
    <dgm:pt modelId="{3785E92C-5DAF-4693-B659-3B1B7C129D2D}" type="parTrans" cxnId="{A84A4965-5250-4DE8-873E-F594E23EF9C8}">
      <dgm:prSet/>
      <dgm:spPr/>
      <dgm:t>
        <a:bodyPr/>
        <a:lstStyle/>
        <a:p>
          <a:endParaRPr lang="en-US"/>
        </a:p>
      </dgm:t>
    </dgm:pt>
    <dgm:pt modelId="{7C333ACC-60EE-4341-869D-ED91C7849CD9}" type="sibTrans" cxnId="{A84A4965-5250-4DE8-873E-F594E23EF9C8}">
      <dgm:prSet/>
      <dgm:spPr/>
      <dgm:t>
        <a:bodyPr/>
        <a:lstStyle/>
        <a:p>
          <a:endParaRPr lang="en-US"/>
        </a:p>
      </dgm:t>
    </dgm:pt>
    <dgm:pt modelId="{BEB3B1EB-5095-4D6A-BED4-04E3D935965B}">
      <dgm:prSet/>
      <dgm:spPr/>
      <dgm:t>
        <a:bodyPr/>
        <a:lstStyle/>
        <a:p>
          <a:r>
            <a:rPr lang="en-GB"/>
            <a:t>Scalability: large datasets (e.g. RNA-seq)</a:t>
          </a:r>
          <a:endParaRPr lang="en-US"/>
        </a:p>
      </dgm:t>
    </dgm:pt>
    <dgm:pt modelId="{82DCDF08-111A-4731-BEF1-655D686E0731}" type="parTrans" cxnId="{DB289F8A-9FF6-4FC2-AF9E-D59FCB47F98E}">
      <dgm:prSet/>
      <dgm:spPr/>
      <dgm:t>
        <a:bodyPr/>
        <a:lstStyle/>
        <a:p>
          <a:endParaRPr lang="en-US"/>
        </a:p>
      </dgm:t>
    </dgm:pt>
    <dgm:pt modelId="{3101D9B8-6936-4E5B-A9D4-0267D9120705}" type="sibTrans" cxnId="{DB289F8A-9FF6-4FC2-AF9E-D59FCB47F98E}">
      <dgm:prSet/>
      <dgm:spPr/>
      <dgm:t>
        <a:bodyPr/>
        <a:lstStyle/>
        <a:p>
          <a:endParaRPr lang="en-US"/>
        </a:p>
      </dgm:t>
    </dgm:pt>
    <dgm:pt modelId="{1B104CF7-D457-4A89-9E92-C5850C1AE9BE}">
      <dgm:prSet/>
      <dgm:spPr/>
      <dgm:t>
        <a:bodyPr/>
        <a:lstStyle/>
        <a:p>
          <a:r>
            <a:rPr lang="en-GB"/>
            <a:t>Interpretability: biological meaning of clusters</a:t>
          </a:r>
          <a:endParaRPr lang="en-US"/>
        </a:p>
      </dgm:t>
    </dgm:pt>
    <dgm:pt modelId="{7FD250A2-4F60-4031-8F5F-083594308C51}" type="parTrans" cxnId="{C8CD9B5D-07A3-4C2F-8350-FFE2DCAAF1D7}">
      <dgm:prSet/>
      <dgm:spPr/>
      <dgm:t>
        <a:bodyPr/>
        <a:lstStyle/>
        <a:p>
          <a:endParaRPr lang="en-US"/>
        </a:p>
      </dgm:t>
    </dgm:pt>
    <dgm:pt modelId="{90C3800E-E190-40A0-83FC-88F5E8DD019E}" type="sibTrans" cxnId="{C8CD9B5D-07A3-4C2F-8350-FFE2DCAAF1D7}">
      <dgm:prSet/>
      <dgm:spPr/>
      <dgm:t>
        <a:bodyPr/>
        <a:lstStyle/>
        <a:p>
          <a:endParaRPr lang="en-US"/>
        </a:p>
      </dgm:t>
    </dgm:pt>
    <dgm:pt modelId="{A49E4836-ED94-9E46-8E37-2DF4150DBB40}" type="pres">
      <dgm:prSet presAssocID="{D57892B2-BE06-4F19-86B7-957C43780E40}" presName="linear" presStyleCnt="0">
        <dgm:presLayoutVars>
          <dgm:animLvl val="lvl"/>
          <dgm:resizeHandles val="exact"/>
        </dgm:presLayoutVars>
      </dgm:prSet>
      <dgm:spPr/>
    </dgm:pt>
    <dgm:pt modelId="{26694DBD-843E-9A49-8E05-B7102FF7E352}" type="pres">
      <dgm:prSet presAssocID="{4734B8AB-10E5-47BF-8A30-CA6133F93350}" presName="parentText" presStyleLbl="node1" presStyleIdx="0" presStyleCnt="4">
        <dgm:presLayoutVars>
          <dgm:chMax val="0"/>
          <dgm:bulletEnabled val="1"/>
        </dgm:presLayoutVars>
      </dgm:prSet>
      <dgm:spPr/>
    </dgm:pt>
    <dgm:pt modelId="{B7ECFF1A-2045-FC4F-9F56-20AD49572869}" type="pres">
      <dgm:prSet presAssocID="{2F5891A6-FB25-4CB4-B52F-F5C4591792B1}" presName="spacer" presStyleCnt="0"/>
      <dgm:spPr/>
    </dgm:pt>
    <dgm:pt modelId="{88C332F5-511A-D548-AD94-F1E050FB8B73}" type="pres">
      <dgm:prSet presAssocID="{91E1A8BA-40C0-4158-9B9D-7908A92C48BB}" presName="parentText" presStyleLbl="node1" presStyleIdx="1" presStyleCnt="4">
        <dgm:presLayoutVars>
          <dgm:chMax val="0"/>
          <dgm:bulletEnabled val="1"/>
        </dgm:presLayoutVars>
      </dgm:prSet>
      <dgm:spPr/>
    </dgm:pt>
    <dgm:pt modelId="{C75FF090-73FF-5B45-B78A-FAF441FB94B5}" type="pres">
      <dgm:prSet presAssocID="{7C333ACC-60EE-4341-869D-ED91C7849CD9}" presName="spacer" presStyleCnt="0"/>
      <dgm:spPr/>
    </dgm:pt>
    <dgm:pt modelId="{9C3B7E4C-F2DF-DD46-8A1C-DC6FDA25AC94}" type="pres">
      <dgm:prSet presAssocID="{BEB3B1EB-5095-4D6A-BED4-04E3D935965B}" presName="parentText" presStyleLbl="node1" presStyleIdx="2" presStyleCnt="4">
        <dgm:presLayoutVars>
          <dgm:chMax val="0"/>
          <dgm:bulletEnabled val="1"/>
        </dgm:presLayoutVars>
      </dgm:prSet>
      <dgm:spPr/>
    </dgm:pt>
    <dgm:pt modelId="{6616E801-76B7-D940-9EB1-790751DE6260}" type="pres">
      <dgm:prSet presAssocID="{3101D9B8-6936-4E5B-A9D4-0267D9120705}" presName="spacer" presStyleCnt="0"/>
      <dgm:spPr/>
    </dgm:pt>
    <dgm:pt modelId="{5F940BB4-5185-DA43-83AC-B6A49E5EFFDD}" type="pres">
      <dgm:prSet presAssocID="{1B104CF7-D457-4A89-9E92-C5850C1AE9BE}" presName="parentText" presStyleLbl="node1" presStyleIdx="3" presStyleCnt="4">
        <dgm:presLayoutVars>
          <dgm:chMax val="0"/>
          <dgm:bulletEnabled val="1"/>
        </dgm:presLayoutVars>
      </dgm:prSet>
      <dgm:spPr/>
    </dgm:pt>
  </dgm:ptLst>
  <dgm:cxnLst>
    <dgm:cxn modelId="{CAAFCF1F-7008-FC4F-BEED-B20AB3F7E3DA}" type="presOf" srcId="{91E1A8BA-40C0-4158-9B9D-7908A92C48BB}" destId="{88C332F5-511A-D548-AD94-F1E050FB8B73}" srcOrd="0" destOrd="0" presId="urn:microsoft.com/office/officeart/2005/8/layout/vList2"/>
    <dgm:cxn modelId="{4898B431-7DE2-1C45-B180-9FD9AFD78D88}" type="presOf" srcId="{D57892B2-BE06-4F19-86B7-957C43780E40}" destId="{A49E4836-ED94-9E46-8E37-2DF4150DBB40}" srcOrd="0" destOrd="0" presId="urn:microsoft.com/office/officeart/2005/8/layout/vList2"/>
    <dgm:cxn modelId="{72078A53-FA7C-8249-8C57-77431A5B5C0E}" type="presOf" srcId="{BEB3B1EB-5095-4D6A-BED4-04E3D935965B}" destId="{9C3B7E4C-F2DF-DD46-8A1C-DC6FDA25AC94}" srcOrd="0" destOrd="0" presId="urn:microsoft.com/office/officeart/2005/8/layout/vList2"/>
    <dgm:cxn modelId="{C8CD9B5D-07A3-4C2F-8350-FFE2DCAAF1D7}" srcId="{D57892B2-BE06-4F19-86B7-957C43780E40}" destId="{1B104CF7-D457-4A89-9E92-C5850C1AE9BE}" srcOrd="3" destOrd="0" parTransId="{7FD250A2-4F60-4031-8F5F-083594308C51}" sibTransId="{90C3800E-E190-40A0-83FC-88F5E8DD019E}"/>
    <dgm:cxn modelId="{A84A4965-5250-4DE8-873E-F594E23EF9C8}" srcId="{D57892B2-BE06-4F19-86B7-957C43780E40}" destId="{91E1A8BA-40C0-4158-9B9D-7908A92C48BB}" srcOrd="1" destOrd="0" parTransId="{3785E92C-5DAF-4693-B659-3B1B7C129D2D}" sibTransId="{7C333ACC-60EE-4341-869D-ED91C7849CD9}"/>
    <dgm:cxn modelId="{DB289F8A-9FF6-4FC2-AF9E-D59FCB47F98E}" srcId="{D57892B2-BE06-4F19-86B7-957C43780E40}" destId="{BEB3B1EB-5095-4D6A-BED4-04E3D935965B}" srcOrd="2" destOrd="0" parTransId="{82DCDF08-111A-4731-BEF1-655D686E0731}" sibTransId="{3101D9B8-6936-4E5B-A9D4-0267D9120705}"/>
    <dgm:cxn modelId="{8CBCEA92-0A2C-4271-8776-F70C2DD910A4}" srcId="{D57892B2-BE06-4F19-86B7-957C43780E40}" destId="{4734B8AB-10E5-47BF-8A30-CA6133F93350}" srcOrd="0" destOrd="0" parTransId="{266BB224-70DD-4951-83A0-F441771EA7BC}" sibTransId="{2F5891A6-FB25-4CB4-B52F-F5C4591792B1}"/>
    <dgm:cxn modelId="{45E999A6-0D80-C04B-B5F2-5768381DBF75}" type="presOf" srcId="{1B104CF7-D457-4A89-9E92-C5850C1AE9BE}" destId="{5F940BB4-5185-DA43-83AC-B6A49E5EFFDD}" srcOrd="0" destOrd="0" presId="urn:microsoft.com/office/officeart/2005/8/layout/vList2"/>
    <dgm:cxn modelId="{E21428FF-7F70-EF4C-8F33-C24980F59950}" type="presOf" srcId="{4734B8AB-10E5-47BF-8A30-CA6133F93350}" destId="{26694DBD-843E-9A49-8E05-B7102FF7E352}" srcOrd="0" destOrd="0" presId="urn:microsoft.com/office/officeart/2005/8/layout/vList2"/>
    <dgm:cxn modelId="{E531C764-9F4D-5040-8E59-970E57EA3B9E}" type="presParOf" srcId="{A49E4836-ED94-9E46-8E37-2DF4150DBB40}" destId="{26694DBD-843E-9A49-8E05-B7102FF7E352}" srcOrd="0" destOrd="0" presId="urn:microsoft.com/office/officeart/2005/8/layout/vList2"/>
    <dgm:cxn modelId="{A10C6D12-B519-1D45-B35E-E0E443C128EC}" type="presParOf" srcId="{A49E4836-ED94-9E46-8E37-2DF4150DBB40}" destId="{B7ECFF1A-2045-FC4F-9F56-20AD49572869}" srcOrd="1" destOrd="0" presId="urn:microsoft.com/office/officeart/2005/8/layout/vList2"/>
    <dgm:cxn modelId="{101054AC-23E1-EB43-B2FF-15D6EE67DC38}" type="presParOf" srcId="{A49E4836-ED94-9E46-8E37-2DF4150DBB40}" destId="{88C332F5-511A-D548-AD94-F1E050FB8B73}" srcOrd="2" destOrd="0" presId="urn:microsoft.com/office/officeart/2005/8/layout/vList2"/>
    <dgm:cxn modelId="{F77149E2-FA87-0F49-AD69-6DC3E6125E10}" type="presParOf" srcId="{A49E4836-ED94-9E46-8E37-2DF4150DBB40}" destId="{C75FF090-73FF-5B45-B78A-FAF441FB94B5}" srcOrd="3" destOrd="0" presId="urn:microsoft.com/office/officeart/2005/8/layout/vList2"/>
    <dgm:cxn modelId="{0FD8E1AE-E605-7B47-8198-4147E9BBE7E6}" type="presParOf" srcId="{A49E4836-ED94-9E46-8E37-2DF4150DBB40}" destId="{9C3B7E4C-F2DF-DD46-8A1C-DC6FDA25AC94}" srcOrd="4" destOrd="0" presId="urn:microsoft.com/office/officeart/2005/8/layout/vList2"/>
    <dgm:cxn modelId="{07D27333-783A-AD47-B2C5-E2688E19F8F2}" type="presParOf" srcId="{A49E4836-ED94-9E46-8E37-2DF4150DBB40}" destId="{6616E801-76B7-D940-9EB1-790751DE6260}" srcOrd="5" destOrd="0" presId="urn:microsoft.com/office/officeart/2005/8/layout/vList2"/>
    <dgm:cxn modelId="{08611895-F3CC-7949-9CDA-DFD5DBA932AF}" type="presParOf" srcId="{A49E4836-ED94-9E46-8E37-2DF4150DBB40}" destId="{5F940BB4-5185-DA43-83AC-B6A49E5EFFD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111DDB1-DCA8-4EC6-9AB9-F3ECCBFBF38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DDCFD84-5E8A-41A0-B347-960271EFCAF1}">
      <dgm:prSet/>
      <dgm:spPr/>
      <dgm:t>
        <a:bodyPr/>
        <a:lstStyle/>
        <a:p>
          <a:r>
            <a:rPr lang="en-GB"/>
            <a:t>Internal metrics: Silhouette score, Dunn index</a:t>
          </a:r>
          <a:endParaRPr lang="en-US"/>
        </a:p>
      </dgm:t>
    </dgm:pt>
    <dgm:pt modelId="{5E066DC8-1CD5-4FD1-B42F-67E219060FC9}" type="parTrans" cxnId="{1BB1164E-C457-45DF-9DA2-53A012F58433}">
      <dgm:prSet/>
      <dgm:spPr/>
      <dgm:t>
        <a:bodyPr/>
        <a:lstStyle/>
        <a:p>
          <a:endParaRPr lang="en-US"/>
        </a:p>
      </dgm:t>
    </dgm:pt>
    <dgm:pt modelId="{8656F45C-2457-45D7-BB24-C0C4F9A7913B}" type="sibTrans" cxnId="{1BB1164E-C457-45DF-9DA2-53A012F58433}">
      <dgm:prSet/>
      <dgm:spPr/>
      <dgm:t>
        <a:bodyPr/>
        <a:lstStyle/>
        <a:p>
          <a:endParaRPr lang="en-US"/>
        </a:p>
      </dgm:t>
    </dgm:pt>
    <dgm:pt modelId="{2FFD0768-5DCB-48D3-BA9E-CB9221C7527A}">
      <dgm:prSet/>
      <dgm:spPr/>
      <dgm:t>
        <a:bodyPr/>
        <a:lstStyle/>
        <a:p>
          <a:r>
            <a:rPr lang="en-GB"/>
            <a:t>External metrics: Adjusted Rand index (if labels exist)</a:t>
          </a:r>
          <a:endParaRPr lang="en-US"/>
        </a:p>
      </dgm:t>
    </dgm:pt>
    <dgm:pt modelId="{5B5D6798-D3FC-4ECB-A959-3175827CAA0D}" type="parTrans" cxnId="{7E7EB839-EAA6-4F44-83DB-7561876E817E}">
      <dgm:prSet/>
      <dgm:spPr/>
      <dgm:t>
        <a:bodyPr/>
        <a:lstStyle/>
        <a:p>
          <a:endParaRPr lang="en-US"/>
        </a:p>
      </dgm:t>
    </dgm:pt>
    <dgm:pt modelId="{5909C1A3-E5A9-4259-939C-65211B49BD9B}" type="sibTrans" cxnId="{7E7EB839-EAA6-4F44-83DB-7561876E817E}">
      <dgm:prSet/>
      <dgm:spPr/>
      <dgm:t>
        <a:bodyPr/>
        <a:lstStyle/>
        <a:p>
          <a:endParaRPr lang="en-US"/>
        </a:p>
      </dgm:t>
    </dgm:pt>
    <dgm:pt modelId="{0BC4DE83-4E96-4FDA-B806-50051C15D5EB}">
      <dgm:prSet/>
      <dgm:spPr/>
      <dgm:t>
        <a:bodyPr/>
        <a:lstStyle/>
        <a:p>
          <a:r>
            <a:rPr lang="en-GB"/>
            <a:t>Biological validation: overlap with known pathways/genes</a:t>
          </a:r>
          <a:endParaRPr lang="en-US"/>
        </a:p>
      </dgm:t>
    </dgm:pt>
    <dgm:pt modelId="{A7CF5237-059D-47D3-ACA0-751AAFD6036D}" type="parTrans" cxnId="{37E3E0AB-F4B7-4DA3-AF8A-3A7BEF0AA9FE}">
      <dgm:prSet/>
      <dgm:spPr/>
      <dgm:t>
        <a:bodyPr/>
        <a:lstStyle/>
        <a:p>
          <a:endParaRPr lang="en-US"/>
        </a:p>
      </dgm:t>
    </dgm:pt>
    <dgm:pt modelId="{DA20B7D6-7883-4F8C-902A-E6CB80F495BF}" type="sibTrans" cxnId="{37E3E0AB-F4B7-4DA3-AF8A-3A7BEF0AA9FE}">
      <dgm:prSet/>
      <dgm:spPr/>
      <dgm:t>
        <a:bodyPr/>
        <a:lstStyle/>
        <a:p>
          <a:endParaRPr lang="en-US"/>
        </a:p>
      </dgm:t>
    </dgm:pt>
    <dgm:pt modelId="{12AE7E0F-92ED-6640-AD39-08184C7D0DE9}" type="pres">
      <dgm:prSet presAssocID="{3111DDB1-DCA8-4EC6-9AB9-F3ECCBFBF388}" presName="linear" presStyleCnt="0">
        <dgm:presLayoutVars>
          <dgm:animLvl val="lvl"/>
          <dgm:resizeHandles val="exact"/>
        </dgm:presLayoutVars>
      </dgm:prSet>
      <dgm:spPr/>
    </dgm:pt>
    <dgm:pt modelId="{C39EC2D1-6A8F-3E41-B27E-F00B8642E11A}" type="pres">
      <dgm:prSet presAssocID="{5DDCFD84-5E8A-41A0-B347-960271EFCAF1}" presName="parentText" presStyleLbl="node1" presStyleIdx="0" presStyleCnt="3">
        <dgm:presLayoutVars>
          <dgm:chMax val="0"/>
          <dgm:bulletEnabled val="1"/>
        </dgm:presLayoutVars>
      </dgm:prSet>
      <dgm:spPr/>
    </dgm:pt>
    <dgm:pt modelId="{5D80E7A4-2A7E-D648-88B1-A596A9746FD9}" type="pres">
      <dgm:prSet presAssocID="{8656F45C-2457-45D7-BB24-C0C4F9A7913B}" presName="spacer" presStyleCnt="0"/>
      <dgm:spPr/>
    </dgm:pt>
    <dgm:pt modelId="{544116D9-46B0-5A45-B603-EBA763C8E8E0}" type="pres">
      <dgm:prSet presAssocID="{2FFD0768-5DCB-48D3-BA9E-CB9221C7527A}" presName="parentText" presStyleLbl="node1" presStyleIdx="1" presStyleCnt="3">
        <dgm:presLayoutVars>
          <dgm:chMax val="0"/>
          <dgm:bulletEnabled val="1"/>
        </dgm:presLayoutVars>
      </dgm:prSet>
      <dgm:spPr/>
    </dgm:pt>
    <dgm:pt modelId="{2E4F8D8E-D37A-9543-A738-864E1B3D1396}" type="pres">
      <dgm:prSet presAssocID="{5909C1A3-E5A9-4259-939C-65211B49BD9B}" presName="spacer" presStyleCnt="0"/>
      <dgm:spPr/>
    </dgm:pt>
    <dgm:pt modelId="{4CEAD2A3-6318-B049-9A0C-B662C439B26A}" type="pres">
      <dgm:prSet presAssocID="{0BC4DE83-4E96-4FDA-B806-50051C15D5EB}" presName="parentText" presStyleLbl="node1" presStyleIdx="2" presStyleCnt="3">
        <dgm:presLayoutVars>
          <dgm:chMax val="0"/>
          <dgm:bulletEnabled val="1"/>
        </dgm:presLayoutVars>
      </dgm:prSet>
      <dgm:spPr/>
    </dgm:pt>
  </dgm:ptLst>
  <dgm:cxnLst>
    <dgm:cxn modelId="{7E7EB839-EAA6-4F44-83DB-7561876E817E}" srcId="{3111DDB1-DCA8-4EC6-9AB9-F3ECCBFBF388}" destId="{2FFD0768-5DCB-48D3-BA9E-CB9221C7527A}" srcOrd="1" destOrd="0" parTransId="{5B5D6798-D3FC-4ECB-A959-3175827CAA0D}" sibTransId="{5909C1A3-E5A9-4259-939C-65211B49BD9B}"/>
    <dgm:cxn modelId="{1BB1164E-C457-45DF-9DA2-53A012F58433}" srcId="{3111DDB1-DCA8-4EC6-9AB9-F3ECCBFBF388}" destId="{5DDCFD84-5E8A-41A0-B347-960271EFCAF1}" srcOrd="0" destOrd="0" parTransId="{5E066DC8-1CD5-4FD1-B42F-67E219060FC9}" sibTransId="{8656F45C-2457-45D7-BB24-C0C4F9A7913B}"/>
    <dgm:cxn modelId="{97707D6A-A0A6-684D-AA7A-8D49818287B3}" type="presOf" srcId="{5DDCFD84-5E8A-41A0-B347-960271EFCAF1}" destId="{C39EC2D1-6A8F-3E41-B27E-F00B8642E11A}" srcOrd="0" destOrd="0" presId="urn:microsoft.com/office/officeart/2005/8/layout/vList2"/>
    <dgm:cxn modelId="{2C8D2A6E-4E70-C04A-A543-F08FA4981594}" type="presOf" srcId="{0BC4DE83-4E96-4FDA-B806-50051C15D5EB}" destId="{4CEAD2A3-6318-B049-9A0C-B662C439B26A}" srcOrd="0" destOrd="0" presId="urn:microsoft.com/office/officeart/2005/8/layout/vList2"/>
    <dgm:cxn modelId="{37E3E0AB-F4B7-4DA3-AF8A-3A7BEF0AA9FE}" srcId="{3111DDB1-DCA8-4EC6-9AB9-F3ECCBFBF388}" destId="{0BC4DE83-4E96-4FDA-B806-50051C15D5EB}" srcOrd="2" destOrd="0" parTransId="{A7CF5237-059D-47D3-ACA0-751AAFD6036D}" sibTransId="{DA20B7D6-7883-4F8C-902A-E6CB80F495BF}"/>
    <dgm:cxn modelId="{0068F3F1-3EB9-8F4F-9B88-72383B235AF7}" type="presOf" srcId="{2FFD0768-5DCB-48D3-BA9E-CB9221C7527A}" destId="{544116D9-46B0-5A45-B603-EBA763C8E8E0}" srcOrd="0" destOrd="0" presId="urn:microsoft.com/office/officeart/2005/8/layout/vList2"/>
    <dgm:cxn modelId="{B1928DF2-4952-2A41-A131-F337E5CDA277}" type="presOf" srcId="{3111DDB1-DCA8-4EC6-9AB9-F3ECCBFBF388}" destId="{12AE7E0F-92ED-6640-AD39-08184C7D0DE9}" srcOrd="0" destOrd="0" presId="urn:microsoft.com/office/officeart/2005/8/layout/vList2"/>
    <dgm:cxn modelId="{9F84D932-9C28-2A4C-B96A-473203350BE7}" type="presParOf" srcId="{12AE7E0F-92ED-6640-AD39-08184C7D0DE9}" destId="{C39EC2D1-6A8F-3E41-B27E-F00B8642E11A}" srcOrd="0" destOrd="0" presId="urn:microsoft.com/office/officeart/2005/8/layout/vList2"/>
    <dgm:cxn modelId="{DF93D09E-6FBE-2F40-9000-B42D169B0ECA}" type="presParOf" srcId="{12AE7E0F-92ED-6640-AD39-08184C7D0DE9}" destId="{5D80E7A4-2A7E-D648-88B1-A596A9746FD9}" srcOrd="1" destOrd="0" presId="urn:microsoft.com/office/officeart/2005/8/layout/vList2"/>
    <dgm:cxn modelId="{8ECCF388-9699-DE41-AF33-2EED1CCD2014}" type="presParOf" srcId="{12AE7E0F-92ED-6640-AD39-08184C7D0DE9}" destId="{544116D9-46B0-5A45-B603-EBA763C8E8E0}" srcOrd="2" destOrd="0" presId="urn:microsoft.com/office/officeart/2005/8/layout/vList2"/>
    <dgm:cxn modelId="{31E13E8A-7B7F-734C-87A7-F022643949BB}" type="presParOf" srcId="{12AE7E0F-92ED-6640-AD39-08184C7D0DE9}" destId="{2E4F8D8E-D37A-9543-A738-864E1B3D1396}" srcOrd="3" destOrd="0" presId="urn:microsoft.com/office/officeart/2005/8/layout/vList2"/>
    <dgm:cxn modelId="{09287EC4-3DCC-4540-8E6C-6529DD55B99E}" type="presParOf" srcId="{12AE7E0F-92ED-6640-AD39-08184C7D0DE9}" destId="{4CEAD2A3-6318-B049-9A0C-B662C439B26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1E9F0E2-76E9-4C85-B960-E86BA94990B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6BAB92EB-A3A8-4837-82E6-7101D369A5C9}">
      <dgm:prSet/>
      <dgm:spPr/>
      <dgm:t>
        <a:bodyPr/>
        <a:lstStyle/>
        <a:p>
          <a:r>
            <a:rPr lang="en-US"/>
            <a:t>Clustering = grouping data without labels</a:t>
          </a:r>
        </a:p>
      </dgm:t>
    </dgm:pt>
    <dgm:pt modelId="{ED9CA5F4-81B9-437D-AD5A-B90340B57CCA}" type="parTrans" cxnId="{B4D6653E-5D68-4E70-A173-020B63F373A1}">
      <dgm:prSet/>
      <dgm:spPr/>
      <dgm:t>
        <a:bodyPr/>
        <a:lstStyle/>
        <a:p>
          <a:endParaRPr lang="en-US"/>
        </a:p>
      </dgm:t>
    </dgm:pt>
    <dgm:pt modelId="{3058D635-B1A6-4A97-B717-0C642A650F42}" type="sibTrans" cxnId="{B4D6653E-5D68-4E70-A173-020B63F373A1}">
      <dgm:prSet/>
      <dgm:spPr/>
      <dgm:t>
        <a:bodyPr/>
        <a:lstStyle/>
        <a:p>
          <a:endParaRPr lang="en-US"/>
        </a:p>
      </dgm:t>
    </dgm:pt>
    <dgm:pt modelId="{B570B9B5-A2D3-4E3E-9AF1-21AD2B5725C7}">
      <dgm:prSet/>
      <dgm:spPr/>
      <dgm:t>
        <a:bodyPr/>
        <a:lstStyle/>
        <a:p>
          <a:r>
            <a:rPr lang="en-US"/>
            <a:t>Essential tool for exploring high-dimensional data</a:t>
          </a:r>
        </a:p>
      </dgm:t>
    </dgm:pt>
    <dgm:pt modelId="{FF536671-9C34-4C1F-B803-67812AA88E8C}" type="parTrans" cxnId="{862CB0F1-EFF4-4B5E-BEF5-18BE1290C4E2}">
      <dgm:prSet/>
      <dgm:spPr/>
      <dgm:t>
        <a:bodyPr/>
        <a:lstStyle/>
        <a:p>
          <a:endParaRPr lang="en-US"/>
        </a:p>
      </dgm:t>
    </dgm:pt>
    <dgm:pt modelId="{31540028-3F9E-4C98-AA22-E004DE745405}" type="sibTrans" cxnId="{862CB0F1-EFF4-4B5E-BEF5-18BE1290C4E2}">
      <dgm:prSet/>
      <dgm:spPr/>
      <dgm:t>
        <a:bodyPr/>
        <a:lstStyle/>
        <a:p>
          <a:endParaRPr lang="en-US"/>
        </a:p>
      </dgm:t>
    </dgm:pt>
    <dgm:pt modelId="{51381041-4385-4EB1-80F2-7586CEA8A5E3}">
      <dgm:prSet/>
      <dgm:spPr/>
      <dgm:t>
        <a:bodyPr/>
        <a:lstStyle/>
        <a:p>
          <a:r>
            <a:rPr lang="en-US"/>
            <a:t>Useful in biology to find gene groups or patient subtypes</a:t>
          </a:r>
        </a:p>
      </dgm:t>
    </dgm:pt>
    <dgm:pt modelId="{F3664F71-4786-422B-B210-1E18BE5847F1}" type="parTrans" cxnId="{428A94FB-DF07-44B2-8056-1DF8CCF2817E}">
      <dgm:prSet/>
      <dgm:spPr/>
      <dgm:t>
        <a:bodyPr/>
        <a:lstStyle/>
        <a:p>
          <a:endParaRPr lang="en-US"/>
        </a:p>
      </dgm:t>
    </dgm:pt>
    <dgm:pt modelId="{89E56732-5D85-4C3D-A472-7480F866A472}" type="sibTrans" cxnId="{428A94FB-DF07-44B2-8056-1DF8CCF2817E}">
      <dgm:prSet/>
      <dgm:spPr/>
      <dgm:t>
        <a:bodyPr/>
        <a:lstStyle/>
        <a:p>
          <a:endParaRPr lang="en-US"/>
        </a:p>
      </dgm:t>
    </dgm:pt>
    <dgm:pt modelId="{C633F9A4-D218-46F2-91CD-EDFD5CFD66D8}">
      <dgm:prSet/>
      <dgm:spPr/>
      <dgm:t>
        <a:bodyPr/>
        <a:lstStyle/>
        <a:p>
          <a:r>
            <a:rPr lang="en-US"/>
            <a:t>Challenges: choosing methods, validating results</a:t>
          </a:r>
        </a:p>
      </dgm:t>
    </dgm:pt>
    <dgm:pt modelId="{7C98C31F-6BF0-4F1D-AF9F-F9E43DD381BC}" type="parTrans" cxnId="{1CE69450-0EDC-4177-970B-0D4EC44B402F}">
      <dgm:prSet/>
      <dgm:spPr/>
      <dgm:t>
        <a:bodyPr/>
        <a:lstStyle/>
        <a:p>
          <a:endParaRPr lang="en-US"/>
        </a:p>
      </dgm:t>
    </dgm:pt>
    <dgm:pt modelId="{61FF1162-D934-473C-9651-75389BBCB0DB}" type="sibTrans" cxnId="{1CE69450-0EDC-4177-970B-0D4EC44B402F}">
      <dgm:prSet/>
      <dgm:spPr/>
      <dgm:t>
        <a:bodyPr/>
        <a:lstStyle/>
        <a:p>
          <a:endParaRPr lang="en-US"/>
        </a:p>
      </dgm:t>
    </dgm:pt>
    <dgm:pt modelId="{D6A16C61-B91F-6F48-8A3B-D7BDE7C6DB26}" type="pres">
      <dgm:prSet presAssocID="{61E9F0E2-76E9-4C85-B960-E86BA94990BF}" presName="linear" presStyleCnt="0">
        <dgm:presLayoutVars>
          <dgm:animLvl val="lvl"/>
          <dgm:resizeHandles val="exact"/>
        </dgm:presLayoutVars>
      </dgm:prSet>
      <dgm:spPr/>
    </dgm:pt>
    <dgm:pt modelId="{B022A2AA-764A-4941-9575-20011681B7E0}" type="pres">
      <dgm:prSet presAssocID="{6BAB92EB-A3A8-4837-82E6-7101D369A5C9}" presName="parentText" presStyleLbl="node1" presStyleIdx="0" presStyleCnt="4">
        <dgm:presLayoutVars>
          <dgm:chMax val="0"/>
          <dgm:bulletEnabled val="1"/>
        </dgm:presLayoutVars>
      </dgm:prSet>
      <dgm:spPr/>
    </dgm:pt>
    <dgm:pt modelId="{4CA4BE74-2EC7-504B-A535-82A890FBB3EB}" type="pres">
      <dgm:prSet presAssocID="{3058D635-B1A6-4A97-B717-0C642A650F42}" presName="spacer" presStyleCnt="0"/>
      <dgm:spPr/>
    </dgm:pt>
    <dgm:pt modelId="{D82AB3A0-BFA3-754A-9CBF-ED58B3CC4C51}" type="pres">
      <dgm:prSet presAssocID="{B570B9B5-A2D3-4E3E-9AF1-21AD2B5725C7}" presName="parentText" presStyleLbl="node1" presStyleIdx="1" presStyleCnt="4">
        <dgm:presLayoutVars>
          <dgm:chMax val="0"/>
          <dgm:bulletEnabled val="1"/>
        </dgm:presLayoutVars>
      </dgm:prSet>
      <dgm:spPr/>
    </dgm:pt>
    <dgm:pt modelId="{ECBF0EA0-3663-F24D-8A50-98F85B03332D}" type="pres">
      <dgm:prSet presAssocID="{31540028-3F9E-4C98-AA22-E004DE745405}" presName="spacer" presStyleCnt="0"/>
      <dgm:spPr/>
    </dgm:pt>
    <dgm:pt modelId="{A6492EA9-E8CE-9840-BA9E-AD9A00CE0113}" type="pres">
      <dgm:prSet presAssocID="{51381041-4385-4EB1-80F2-7586CEA8A5E3}" presName="parentText" presStyleLbl="node1" presStyleIdx="2" presStyleCnt="4">
        <dgm:presLayoutVars>
          <dgm:chMax val="0"/>
          <dgm:bulletEnabled val="1"/>
        </dgm:presLayoutVars>
      </dgm:prSet>
      <dgm:spPr/>
    </dgm:pt>
    <dgm:pt modelId="{EDB9E238-71DC-8F48-B04F-76F41CB29DD0}" type="pres">
      <dgm:prSet presAssocID="{89E56732-5D85-4C3D-A472-7480F866A472}" presName="spacer" presStyleCnt="0"/>
      <dgm:spPr/>
    </dgm:pt>
    <dgm:pt modelId="{8272D540-C8C2-4F43-B5CE-50B0DF4088FE}" type="pres">
      <dgm:prSet presAssocID="{C633F9A4-D218-46F2-91CD-EDFD5CFD66D8}" presName="parentText" presStyleLbl="node1" presStyleIdx="3" presStyleCnt="4">
        <dgm:presLayoutVars>
          <dgm:chMax val="0"/>
          <dgm:bulletEnabled val="1"/>
        </dgm:presLayoutVars>
      </dgm:prSet>
      <dgm:spPr/>
    </dgm:pt>
  </dgm:ptLst>
  <dgm:cxnLst>
    <dgm:cxn modelId="{B4D6653E-5D68-4E70-A173-020B63F373A1}" srcId="{61E9F0E2-76E9-4C85-B960-E86BA94990BF}" destId="{6BAB92EB-A3A8-4837-82E6-7101D369A5C9}" srcOrd="0" destOrd="0" parTransId="{ED9CA5F4-81B9-437D-AD5A-B90340B57CCA}" sibTransId="{3058D635-B1A6-4A97-B717-0C642A650F42}"/>
    <dgm:cxn modelId="{B4803E4A-FEC3-CE4C-A36E-12CBFD1FC437}" type="presOf" srcId="{6BAB92EB-A3A8-4837-82E6-7101D369A5C9}" destId="{B022A2AA-764A-4941-9575-20011681B7E0}" srcOrd="0" destOrd="0" presId="urn:microsoft.com/office/officeart/2005/8/layout/vList2"/>
    <dgm:cxn modelId="{1CE69450-0EDC-4177-970B-0D4EC44B402F}" srcId="{61E9F0E2-76E9-4C85-B960-E86BA94990BF}" destId="{C633F9A4-D218-46F2-91CD-EDFD5CFD66D8}" srcOrd="3" destOrd="0" parTransId="{7C98C31F-6BF0-4F1D-AF9F-F9E43DD381BC}" sibTransId="{61FF1162-D934-473C-9651-75389BBCB0DB}"/>
    <dgm:cxn modelId="{F7266775-77F7-B945-A5C0-0721D9791970}" type="presOf" srcId="{C633F9A4-D218-46F2-91CD-EDFD5CFD66D8}" destId="{8272D540-C8C2-4F43-B5CE-50B0DF4088FE}" srcOrd="0" destOrd="0" presId="urn:microsoft.com/office/officeart/2005/8/layout/vList2"/>
    <dgm:cxn modelId="{019FE477-DE9F-1147-A92F-951FC4D0FD25}" type="presOf" srcId="{51381041-4385-4EB1-80F2-7586CEA8A5E3}" destId="{A6492EA9-E8CE-9840-BA9E-AD9A00CE0113}" srcOrd="0" destOrd="0" presId="urn:microsoft.com/office/officeart/2005/8/layout/vList2"/>
    <dgm:cxn modelId="{154144C1-E598-5C44-8789-1646826CFF17}" type="presOf" srcId="{B570B9B5-A2D3-4E3E-9AF1-21AD2B5725C7}" destId="{D82AB3A0-BFA3-754A-9CBF-ED58B3CC4C51}" srcOrd="0" destOrd="0" presId="urn:microsoft.com/office/officeart/2005/8/layout/vList2"/>
    <dgm:cxn modelId="{E79F30E7-E83E-B84D-9D16-D168CE7E835F}" type="presOf" srcId="{61E9F0E2-76E9-4C85-B960-E86BA94990BF}" destId="{D6A16C61-B91F-6F48-8A3B-D7BDE7C6DB26}" srcOrd="0" destOrd="0" presId="urn:microsoft.com/office/officeart/2005/8/layout/vList2"/>
    <dgm:cxn modelId="{862CB0F1-EFF4-4B5E-BEF5-18BE1290C4E2}" srcId="{61E9F0E2-76E9-4C85-B960-E86BA94990BF}" destId="{B570B9B5-A2D3-4E3E-9AF1-21AD2B5725C7}" srcOrd="1" destOrd="0" parTransId="{FF536671-9C34-4C1F-B803-67812AA88E8C}" sibTransId="{31540028-3F9E-4C98-AA22-E004DE745405}"/>
    <dgm:cxn modelId="{428A94FB-DF07-44B2-8056-1DF8CCF2817E}" srcId="{61E9F0E2-76E9-4C85-B960-E86BA94990BF}" destId="{51381041-4385-4EB1-80F2-7586CEA8A5E3}" srcOrd="2" destOrd="0" parTransId="{F3664F71-4786-422B-B210-1E18BE5847F1}" sibTransId="{89E56732-5D85-4C3D-A472-7480F866A472}"/>
    <dgm:cxn modelId="{E06D7CAC-A41F-3C47-A383-E4D366149854}" type="presParOf" srcId="{D6A16C61-B91F-6F48-8A3B-D7BDE7C6DB26}" destId="{B022A2AA-764A-4941-9575-20011681B7E0}" srcOrd="0" destOrd="0" presId="urn:microsoft.com/office/officeart/2005/8/layout/vList2"/>
    <dgm:cxn modelId="{8A43AF21-53D9-0343-A66C-FEAD548C52F9}" type="presParOf" srcId="{D6A16C61-B91F-6F48-8A3B-D7BDE7C6DB26}" destId="{4CA4BE74-2EC7-504B-A535-82A890FBB3EB}" srcOrd="1" destOrd="0" presId="urn:microsoft.com/office/officeart/2005/8/layout/vList2"/>
    <dgm:cxn modelId="{0A34CBBA-2EDA-154E-ADF3-DF443B8F8B9B}" type="presParOf" srcId="{D6A16C61-B91F-6F48-8A3B-D7BDE7C6DB26}" destId="{D82AB3A0-BFA3-754A-9CBF-ED58B3CC4C51}" srcOrd="2" destOrd="0" presId="urn:microsoft.com/office/officeart/2005/8/layout/vList2"/>
    <dgm:cxn modelId="{24823E75-B04B-4247-9173-C2783A6FD0FC}" type="presParOf" srcId="{D6A16C61-B91F-6F48-8A3B-D7BDE7C6DB26}" destId="{ECBF0EA0-3663-F24D-8A50-98F85B03332D}" srcOrd="3" destOrd="0" presId="urn:microsoft.com/office/officeart/2005/8/layout/vList2"/>
    <dgm:cxn modelId="{787596C1-5CDB-6A41-840B-03E8D620D560}" type="presParOf" srcId="{D6A16C61-B91F-6F48-8A3B-D7BDE7C6DB26}" destId="{A6492EA9-E8CE-9840-BA9E-AD9A00CE0113}" srcOrd="4" destOrd="0" presId="urn:microsoft.com/office/officeart/2005/8/layout/vList2"/>
    <dgm:cxn modelId="{9C481600-18CB-D14D-B715-5CF406BC60B3}" type="presParOf" srcId="{D6A16C61-B91F-6F48-8A3B-D7BDE7C6DB26}" destId="{EDB9E238-71DC-8F48-B04F-76F41CB29DD0}" srcOrd="5" destOrd="0" presId="urn:microsoft.com/office/officeart/2005/8/layout/vList2"/>
    <dgm:cxn modelId="{DDFCAB71-A129-B846-BFB5-D320E473EAD1}" type="presParOf" srcId="{D6A16C61-B91F-6F48-8A3B-D7BDE7C6DB26}" destId="{8272D540-C8C2-4F43-B5CE-50B0DF4088FE}"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67ECAF-F1DC-4158-8944-F0ACD8D32AB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FEDEB36-1C61-4EBC-9867-40B128056A5E}">
      <dgm:prSet/>
      <dgm:spPr/>
      <dgm:t>
        <a:bodyPr/>
        <a:lstStyle/>
        <a:p>
          <a:pPr>
            <a:lnSpc>
              <a:spcPct val="100000"/>
            </a:lnSpc>
          </a:pPr>
          <a:r>
            <a:rPr lang="en-GB"/>
            <a:t>It is an unsupervised </a:t>
          </a:r>
          <a:r>
            <a:rPr lang="en-GB" b="1" u="sng">
              <a:hlinkClick xmlns:r="http://schemas.openxmlformats.org/officeDocument/2006/relationships" r:id="rId1"/>
            </a:rPr>
            <a:t>machine learning algorithm</a:t>
          </a:r>
          <a:r>
            <a:rPr lang="en-GB"/>
            <a:t> used for partitioning a dataset into a pre-defined number of clusters. </a:t>
          </a:r>
          <a:endParaRPr lang="en-US"/>
        </a:p>
      </dgm:t>
    </dgm:pt>
    <dgm:pt modelId="{7090026B-B111-472A-B7FD-D46CC000CFDD}" type="parTrans" cxnId="{EF70CE43-34A6-46B3-B166-B7735FF59DB1}">
      <dgm:prSet/>
      <dgm:spPr/>
      <dgm:t>
        <a:bodyPr/>
        <a:lstStyle/>
        <a:p>
          <a:endParaRPr lang="en-US"/>
        </a:p>
      </dgm:t>
    </dgm:pt>
    <dgm:pt modelId="{3461121E-35D8-42FE-8E5E-B0679F3B90F8}" type="sibTrans" cxnId="{EF70CE43-34A6-46B3-B166-B7735FF59DB1}">
      <dgm:prSet/>
      <dgm:spPr/>
      <dgm:t>
        <a:bodyPr/>
        <a:lstStyle/>
        <a:p>
          <a:endParaRPr lang="en-US"/>
        </a:p>
      </dgm:t>
    </dgm:pt>
    <dgm:pt modelId="{50487728-EAE0-4AF6-90E4-507397C3F443}">
      <dgm:prSet/>
      <dgm:spPr/>
      <dgm:t>
        <a:bodyPr/>
        <a:lstStyle/>
        <a:p>
          <a:pPr>
            <a:lnSpc>
              <a:spcPct val="100000"/>
            </a:lnSpc>
          </a:pPr>
          <a:r>
            <a:rPr lang="en-GB"/>
            <a:t>The goal is to group similar data points together and discover underlying patterns or structures within the data.</a:t>
          </a:r>
          <a:endParaRPr lang="en-US"/>
        </a:p>
      </dgm:t>
    </dgm:pt>
    <dgm:pt modelId="{D0B9869D-A74C-460D-95DD-1E33838042E6}" type="parTrans" cxnId="{172D2F68-EBBB-4BA8-AF26-35A2AD7010B5}">
      <dgm:prSet/>
      <dgm:spPr/>
      <dgm:t>
        <a:bodyPr/>
        <a:lstStyle/>
        <a:p>
          <a:endParaRPr lang="en-US"/>
        </a:p>
      </dgm:t>
    </dgm:pt>
    <dgm:pt modelId="{FD96119F-CEBF-4A3D-9D59-BE35751EA732}" type="sibTrans" cxnId="{172D2F68-EBBB-4BA8-AF26-35A2AD7010B5}">
      <dgm:prSet/>
      <dgm:spPr/>
      <dgm:t>
        <a:bodyPr/>
        <a:lstStyle/>
        <a:p>
          <a:endParaRPr lang="en-US"/>
        </a:p>
      </dgm:t>
    </dgm:pt>
    <dgm:pt modelId="{6ECFDC45-5082-426E-81BA-A1306C212051}">
      <dgm:prSet/>
      <dgm:spPr/>
      <dgm:t>
        <a:bodyPr/>
        <a:lstStyle/>
        <a:p>
          <a:pPr>
            <a:lnSpc>
              <a:spcPct val="100000"/>
            </a:lnSpc>
          </a:pPr>
          <a:r>
            <a:rPr lang="en-GB"/>
            <a:t>The aim is to minimize the distance between the points within a cluster.</a:t>
          </a:r>
          <a:endParaRPr lang="en-US"/>
        </a:p>
      </dgm:t>
    </dgm:pt>
    <dgm:pt modelId="{9FD078AA-D68D-48D7-9AB9-63BB29F704F8}" type="parTrans" cxnId="{3CCC7102-55A0-4309-95FB-439267791024}">
      <dgm:prSet/>
      <dgm:spPr/>
      <dgm:t>
        <a:bodyPr/>
        <a:lstStyle/>
        <a:p>
          <a:endParaRPr lang="en-US"/>
        </a:p>
      </dgm:t>
    </dgm:pt>
    <dgm:pt modelId="{CE62FD1B-AC7A-48B5-AF41-0AD0D89AD7AE}" type="sibTrans" cxnId="{3CCC7102-55A0-4309-95FB-439267791024}">
      <dgm:prSet/>
      <dgm:spPr/>
      <dgm:t>
        <a:bodyPr/>
        <a:lstStyle/>
        <a:p>
          <a:endParaRPr lang="en-US"/>
        </a:p>
      </dgm:t>
    </dgm:pt>
    <dgm:pt modelId="{29CE55F4-C3E5-49FE-B5C1-1FEAC4C8CF5B}">
      <dgm:prSet/>
      <dgm:spPr/>
      <dgm:t>
        <a:bodyPr/>
        <a:lstStyle/>
        <a:p>
          <a:pPr>
            <a:lnSpc>
              <a:spcPct val="100000"/>
            </a:lnSpc>
          </a:pPr>
          <a:r>
            <a:rPr lang="en-GB"/>
            <a:t>K-means is a centroid-based algorithm or a distance-based algorithm</a:t>
          </a:r>
          <a:endParaRPr lang="en-US"/>
        </a:p>
      </dgm:t>
    </dgm:pt>
    <dgm:pt modelId="{D3B746E2-BD13-48D5-AD1A-4B31383321D5}" type="parTrans" cxnId="{C3322462-79B1-40EA-AB13-B564140BFB2B}">
      <dgm:prSet/>
      <dgm:spPr/>
      <dgm:t>
        <a:bodyPr/>
        <a:lstStyle/>
        <a:p>
          <a:endParaRPr lang="en-US"/>
        </a:p>
      </dgm:t>
    </dgm:pt>
    <dgm:pt modelId="{DA466756-2688-4CC8-A527-C485E4D72534}" type="sibTrans" cxnId="{C3322462-79B1-40EA-AB13-B564140BFB2B}">
      <dgm:prSet/>
      <dgm:spPr/>
      <dgm:t>
        <a:bodyPr/>
        <a:lstStyle/>
        <a:p>
          <a:endParaRPr lang="en-US"/>
        </a:p>
      </dgm:t>
    </dgm:pt>
    <dgm:pt modelId="{7924CB8D-9649-4C76-AAF6-D697E3093F5D}">
      <dgm:prSet/>
      <dgm:spPr/>
      <dgm:t>
        <a:bodyPr/>
        <a:lstStyle/>
        <a:p>
          <a:pPr>
            <a:lnSpc>
              <a:spcPct val="100000"/>
            </a:lnSpc>
          </a:pPr>
          <a:r>
            <a:rPr lang="en-GB"/>
            <a:t>In K-Means, each cluster is associated with a centroid.</a:t>
          </a:r>
          <a:endParaRPr lang="en-US"/>
        </a:p>
      </dgm:t>
    </dgm:pt>
    <dgm:pt modelId="{9198D166-A425-4912-91A1-A86465BC63EA}" type="parTrans" cxnId="{FDD0C6F9-AE04-4357-AEE0-06E538E0EBD9}">
      <dgm:prSet/>
      <dgm:spPr/>
      <dgm:t>
        <a:bodyPr/>
        <a:lstStyle/>
        <a:p>
          <a:endParaRPr lang="en-US"/>
        </a:p>
      </dgm:t>
    </dgm:pt>
    <dgm:pt modelId="{6E400B12-C280-4770-9E4E-3A7CF7FA025A}" type="sibTrans" cxnId="{FDD0C6F9-AE04-4357-AEE0-06E538E0EBD9}">
      <dgm:prSet/>
      <dgm:spPr/>
      <dgm:t>
        <a:bodyPr/>
        <a:lstStyle/>
        <a:p>
          <a:endParaRPr lang="en-US"/>
        </a:p>
      </dgm:t>
    </dgm:pt>
    <dgm:pt modelId="{857C27CF-929E-40A5-A474-753A851D1AC7}" type="pres">
      <dgm:prSet presAssocID="{6D67ECAF-F1DC-4158-8944-F0ACD8D32ABB}" presName="root" presStyleCnt="0">
        <dgm:presLayoutVars>
          <dgm:dir/>
          <dgm:resizeHandles val="exact"/>
        </dgm:presLayoutVars>
      </dgm:prSet>
      <dgm:spPr/>
    </dgm:pt>
    <dgm:pt modelId="{DCB3D55F-491F-4E8A-89EE-885F8F563712}" type="pres">
      <dgm:prSet presAssocID="{FFEDEB36-1C61-4EBC-9867-40B128056A5E}" presName="compNode" presStyleCnt="0"/>
      <dgm:spPr/>
    </dgm:pt>
    <dgm:pt modelId="{00EBAAF9-D98C-4BDE-A9FE-FAD00897735F}" type="pres">
      <dgm:prSet presAssocID="{FFEDEB36-1C61-4EBC-9867-40B128056A5E}" presName="bgRect" presStyleLbl="bgShp" presStyleIdx="0" presStyleCnt="5"/>
      <dgm:spPr/>
    </dgm:pt>
    <dgm:pt modelId="{7FC0B117-84BA-4F6B-8DF6-0D6C6B491A1C}" type="pres">
      <dgm:prSet presAssocID="{FFEDEB36-1C61-4EBC-9867-40B128056A5E}"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dgm:spPr>
      <dgm:extLst>
        <a:ext uri="{E40237B7-FDA0-4F09-8148-C483321AD2D9}">
          <dgm14:cNvPr xmlns:dgm14="http://schemas.microsoft.com/office/drawing/2010/diagram" id="0" name="" descr="Database"/>
        </a:ext>
      </dgm:extLst>
    </dgm:pt>
    <dgm:pt modelId="{2BA7E63C-7D84-4803-95F6-3A2FD0ECEA6C}" type="pres">
      <dgm:prSet presAssocID="{FFEDEB36-1C61-4EBC-9867-40B128056A5E}" presName="spaceRect" presStyleCnt="0"/>
      <dgm:spPr/>
    </dgm:pt>
    <dgm:pt modelId="{A42FD705-6F41-44F4-B26B-C8B635A4F294}" type="pres">
      <dgm:prSet presAssocID="{FFEDEB36-1C61-4EBC-9867-40B128056A5E}" presName="parTx" presStyleLbl="revTx" presStyleIdx="0" presStyleCnt="5">
        <dgm:presLayoutVars>
          <dgm:chMax val="0"/>
          <dgm:chPref val="0"/>
        </dgm:presLayoutVars>
      </dgm:prSet>
      <dgm:spPr/>
    </dgm:pt>
    <dgm:pt modelId="{9E8CCBF3-071D-4B51-BE59-516E9340CB45}" type="pres">
      <dgm:prSet presAssocID="{3461121E-35D8-42FE-8E5E-B0679F3B90F8}" presName="sibTrans" presStyleCnt="0"/>
      <dgm:spPr/>
    </dgm:pt>
    <dgm:pt modelId="{D0FAE943-5598-4454-9FA7-89070FFBE18B}" type="pres">
      <dgm:prSet presAssocID="{50487728-EAE0-4AF6-90E4-507397C3F443}" presName="compNode" presStyleCnt="0"/>
      <dgm:spPr/>
    </dgm:pt>
    <dgm:pt modelId="{7B3EF9BA-9B7B-4318-926A-E8033D1C3B95}" type="pres">
      <dgm:prSet presAssocID="{50487728-EAE0-4AF6-90E4-507397C3F443}" presName="bgRect" presStyleLbl="bgShp" presStyleIdx="1" presStyleCnt="5"/>
      <dgm:spPr/>
    </dgm:pt>
    <dgm:pt modelId="{25631C54-0CD2-441A-A43F-137DC479052B}" type="pres">
      <dgm:prSet presAssocID="{50487728-EAE0-4AF6-90E4-507397C3F443}"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dgm:spPr>
      <dgm:extLst>
        <a:ext uri="{E40237B7-FDA0-4F09-8148-C483321AD2D9}">
          <dgm14:cNvPr xmlns:dgm14="http://schemas.microsoft.com/office/drawing/2010/diagram" id="0" name="" descr="Statistiche"/>
        </a:ext>
      </dgm:extLst>
    </dgm:pt>
    <dgm:pt modelId="{D84FA662-941D-41D7-84AB-29F1B815A1B8}" type="pres">
      <dgm:prSet presAssocID="{50487728-EAE0-4AF6-90E4-507397C3F443}" presName="spaceRect" presStyleCnt="0"/>
      <dgm:spPr/>
    </dgm:pt>
    <dgm:pt modelId="{F4E0812A-8C8A-48E5-A322-AD0ACB30AC78}" type="pres">
      <dgm:prSet presAssocID="{50487728-EAE0-4AF6-90E4-507397C3F443}" presName="parTx" presStyleLbl="revTx" presStyleIdx="1" presStyleCnt="5">
        <dgm:presLayoutVars>
          <dgm:chMax val="0"/>
          <dgm:chPref val="0"/>
        </dgm:presLayoutVars>
      </dgm:prSet>
      <dgm:spPr/>
    </dgm:pt>
    <dgm:pt modelId="{E4C55505-60E4-4781-8DFA-9E54F9C6ACC7}" type="pres">
      <dgm:prSet presAssocID="{FD96119F-CEBF-4A3D-9D59-BE35751EA732}" presName="sibTrans" presStyleCnt="0"/>
      <dgm:spPr/>
    </dgm:pt>
    <dgm:pt modelId="{BE7529FB-FD37-430B-B683-CDF27E9EE5B4}" type="pres">
      <dgm:prSet presAssocID="{6ECFDC45-5082-426E-81BA-A1306C212051}" presName="compNode" presStyleCnt="0"/>
      <dgm:spPr/>
    </dgm:pt>
    <dgm:pt modelId="{5BAEEE07-9A5B-4036-8C1B-C5422E69ED74}" type="pres">
      <dgm:prSet presAssocID="{6ECFDC45-5082-426E-81BA-A1306C212051}" presName="bgRect" presStyleLbl="bgShp" presStyleIdx="2" presStyleCnt="5"/>
      <dgm:spPr/>
    </dgm:pt>
    <dgm:pt modelId="{970CA06B-F827-43C7-B74A-5F86E5471D98}" type="pres">
      <dgm:prSet presAssocID="{6ECFDC45-5082-426E-81BA-A1306C212051}"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dgm:spPr>
      <dgm:extLst>
        <a:ext uri="{E40237B7-FDA0-4F09-8148-C483321AD2D9}">
          <dgm14:cNvPr xmlns:dgm14="http://schemas.microsoft.com/office/drawing/2010/diagram" id="0" name="" descr="Disconnesso"/>
        </a:ext>
      </dgm:extLst>
    </dgm:pt>
    <dgm:pt modelId="{972F963E-2D36-4D35-89CB-DF5D152352AB}" type="pres">
      <dgm:prSet presAssocID="{6ECFDC45-5082-426E-81BA-A1306C212051}" presName="spaceRect" presStyleCnt="0"/>
      <dgm:spPr/>
    </dgm:pt>
    <dgm:pt modelId="{1E4EC377-D62E-42E2-8CDE-D8E6FA7D644C}" type="pres">
      <dgm:prSet presAssocID="{6ECFDC45-5082-426E-81BA-A1306C212051}" presName="parTx" presStyleLbl="revTx" presStyleIdx="2" presStyleCnt="5">
        <dgm:presLayoutVars>
          <dgm:chMax val="0"/>
          <dgm:chPref val="0"/>
        </dgm:presLayoutVars>
      </dgm:prSet>
      <dgm:spPr/>
    </dgm:pt>
    <dgm:pt modelId="{D822B096-6073-4447-80BE-D36C0DE6DA33}" type="pres">
      <dgm:prSet presAssocID="{CE62FD1B-AC7A-48B5-AF41-0AD0D89AD7AE}" presName="sibTrans" presStyleCnt="0"/>
      <dgm:spPr/>
    </dgm:pt>
    <dgm:pt modelId="{FDAF6E00-DB4C-42DB-89BF-BF522EC2D444}" type="pres">
      <dgm:prSet presAssocID="{29CE55F4-C3E5-49FE-B5C1-1FEAC4C8CF5B}" presName="compNode" presStyleCnt="0"/>
      <dgm:spPr/>
    </dgm:pt>
    <dgm:pt modelId="{7F271447-4DCA-4917-94A4-36787CBEAD17}" type="pres">
      <dgm:prSet presAssocID="{29CE55F4-C3E5-49FE-B5C1-1FEAC4C8CF5B}" presName="bgRect" presStyleLbl="bgShp" presStyleIdx="3" presStyleCnt="5"/>
      <dgm:spPr/>
    </dgm:pt>
    <dgm:pt modelId="{BAA9A39C-00A2-4C08-8260-5A5F137F2771}" type="pres">
      <dgm:prSet presAssocID="{29CE55F4-C3E5-49FE-B5C1-1FEAC4C8CF5B}"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dgm:spPr>
      <dgm:extLst>
        <a:ext uri="{E40237B7-FDA0-4F09-8148-C483321AD2D9}">
          <dgm14:cNvPr xmlns:dgm14="http://schemas.microsoft.com/office/drawing/2010/diagram" id="0" name="" descr="Programmatore"/>
        </a:ext>
      </dgm:extLst>
    </dgm:pt>
    <dgm:pt modelId="{2669913E-9CB9-45EB-BD0E-8EF85C03FC35}" type="pres">
      <dgm:prSet presAssocID="{29CE55F4-C3E5-49FE-B5C1-1FEAC4C8CF5B}" presName="spaceRect" presStyleCnt="0"/>
      <dgm:spPr/>
    </dgm:pt>
    <dgm:pt modelId="{CA3D06E1-171E-46E7-8B28-F8E22ABFB9CA}" type="pres">
      <dgm:prSet presAssocID="{29CE55F4-C3E5-49FE-B5C1-1FEAC4C8CF5B}" presName="parTx" presStyleLbl="revTx" presStyleIdx="3" presStyleCnt="5">
        <dgm:presLayoutVars>
          <dgm:chMax val="0"/>
          <dgm:chPref val="0"/>
        </dgm:presLayoutVars>
      </dgm:prSet>
      <dgm:spPr/>
    </dgm:pt>
    <dgm:pt modelId="{559A9D66-550B-4AB0-BC9A-B321754595DD}" type="pres">
      <dgm:prSet presAssocID="{DA466756-2688-4CC8-A527-C485E4D72534}" presName="sibTrans" presStyleCnt="0"/>
      <dgm:spPr/>
    </dgm:pt>
    <dgm:pt modelId="{62C8FB0F-C7A8-4A14-83BE-1E259604D99D}" type="pres">
      <dgm:prSet presAssocID="{7924CB8D-9649-4C76-AAF6-D697E3093F5D}" presName="compNode" presStyleCnt="0"/>
      <dgm:spPr/>
    </dgm:pt>
    <dgm:pt modelId="{33C818A3-17EF-4323-A40E-B1B66882965B}" type="pres">
      <dgm:prSet presAssocID="{7924CB8D-9649-4C76-AAF6-D697E3093F5D}" presName="bgRect" presStyleLbl="bgShp" presStyleIdx="4" presStyleCnt="5"/>
      <dgm:spPr/>
    </dgm:pt>
    <dgm:pt modelId="{BF702B62-9E6C-4768-A584-2316CDAC8C9D}" type="pres">
      <dgm:prSet presAssocID="{7924CB8D-9649-4C76-AAF6-D697E3093F5D}"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dgm:spPr>
      <dgm:extLst>
        <a:ext uri="{E40237B7-FDA0-4F09-8148-C483321AD2D9}">
          <dgm14:cNvPr xmlns:dgm14="http://schemas.microsoft.com/office/drawing/2010/diagram" id="0" name="" descr="Diagramma di flusso"/>
        </a:ext>
      </dgm:extLst>
    </dgm:pt>
    <dgm:pt modelId="{0E617547-2906-4CE8-88FC-4D1B4F91351A}" type="pres">
      <dgm:prSet presAssocID="{7924CB8D-9649-4C76-AAF6-D697E3093F5D}" presName="spaceRect" presStyleCnt="0"/>
      <dgm:spPr/>
    </dgm:pt>
    <dgm:pt modelId="{0D2E5920-0584-41E7-B906-BF837E7FC334}" type="pres">
      <dgm:prSet presAssocID="{7924CB8D-9649-4C76-AAF6-D697E3093F5D}" presName="parTx" presStyleLbl="revTx" presStyleIdx="4" presStyleCnt="5">
        <dgm:presLayoutVars>
          <dgm:chMax val="0"/>
          <dgm:chPref val="0"/>
        </dgm:presLayoutVars>
      </dgm:prSet>
      <dgm:spPr/>
    </dgm:pt>
  </dgm:ptLst>
  <dgm:cxnLst>
    <dgm:cxn modelId="{3CCC7102-55A0-4309-95FB-439267791024}" srcId="{6D67ECAF-F1DC-4158-8944-F0ACD8D32ABB}" destId="{6ECFDC45-5082-426E-81BA-A1306C212051}" srcOrd="2" destOrd="0" parTransId="{9FD078AA-D68D-48D7-9AB9-63BB29F704F8}" sibTransId="{CE62FD1B-AC7A-48B5-AF41-0AD0D89AD7AE}"/>
    <dgm:cxn modelId="{CC9C5D35-C577-4358-830E-9AF42508173F}" type="presOf" srcId="{6D67ECAF-F1DC-4158-8944-F0ACD8D32ABB}" destId="{857C27CF-929E-40A5-A474-753A851D1AC7}" srcOrd="0" destOrd="0" presId="urn:microsoft.com/office/officeart/2018/2/layout/IconVerticalSolidList"/>
    <dgm:cxn modelId="{AF81D83D-4345-4F1D-96F5-AB9C6260BC1D}" type="presOf" srcId="{29CE55F4-C3E5-49FE-B5C1-1FEAC4C8CF5B}" destId="{CA3D06E1-171E-46E7-8B28-F8E22ABFB9CA}" srcOrd="0" destOrd="0" presId="urn:microsoft.com/office/officeart/2018/2/layout/IconVerticalSolidList"/>
    <dgm:cxn modelId="{EF70CE43-34A6-46B3-B166-B7735FF59DB1}" srcId="{6D67ECAF-F1DC-4158-8944-F0ACD8D32ABB}" destId="{FFEDEB36-1C61-4EBC-9867-40B128056A5E}" srcOrd="0" destOrd="0" parTransId="{7090026B-B111-472A-B7FD-D46CC000CFDD}" sibTransId="{3461121E-35D8-42FE-8E5E-B0679F3B90F8}"/>
    <dgm:cxn modelId="{29D83051-42A5-4562-AE9B-44FAFFDB3E55}" type="presOf" srcId="{50487728-EAE0-4AF6-90E4-507397C3F443}" destId="{F4E0812A-8C8A-48E5-A322-AD0ACB30AC78}" srcOrd="0" destOrd="0" presId="urn:microsoft.com/office/officeart/2018/2/layout/IconVerticalSolidList"/>
    <dgm:cxn modelId="{C3322462-79B1-40EA-AB13-B564140BFB2B}" srcId="{6D67ECAF-F1DC-4158-8944-F0ACD8D32ABB}" destId="{29CE55F4-C3E5-49FE-B5C1-1FEAC4C8CF5B}" srcOrd="3" destOrd="0" parTransId="{D3B746E2-BD13-48D5-AD1A-4B31383321D5}" sibTransId="{DA466756-2688-4CC8-A527-C485E4D72534}"/>
    <dgm:cxn modelId="{1E7DE262-E360-4E36-990F-0F1973BF9F90}" type="presOf" srcId="{6ECFDC45-5082-426E-81BA-A1306C212051}" destId="{1E4EC377-D62E-42E2-8CDE-D8E6FA7D644C}" srcOrd="0" destOrd="0" presId="urn:microsoft.com/office/officeart/2018/2/layout/IconVerticalSolidList"/>
    <dgm:cxn modelId="{172D2F68-EBBB-4BA8-AF26-35A2AD7010B5}" srcId="{6D67ECAF-F1DC-4158-8944-F0ACD8D32ABB}" destId="{50487728-EAE0-4AF6-90E4-507397C3F443}" srcOrd="1" destOrd="0" parTransId="{D0B9869D-A74C-460D-95DD-1E33838042E6}" sibTransId="{FD96119F-CEBF-4A3D-9D59-BE35751EA732}"/>
    <dgm:cxn modelId="{D9133DAA-0AA8-4132-86EF-9529118F77D4}" type="presOf" srcId="{FFEDEB36-1C61-4EBC-9867-40B128056A5E}" destId="{A42FD705-6F41-44F4-B26B-C8B635A4F294}" srcOrd="0" destOrd="0" presId="urn:microsoft.com/office/officeart/2018/2/layout/IconVerticalSolidList"/>
    <dgm:cxn modelId="{51867AF5-3684-424B-B6B1-8303DBA5516C}" type="presOf" srcId="{7924CB8D-9649-4C76-AAF6-D697E3093F5D}" destId="{0D2E5920-0584-41E7-B906-BF837E7FC334}" srcOrd="0" destOrd="0" presId="urn:microsoft.com/office/officeart/2018/2/layout/IconVerticalSolidList"/>
    <dgm:cxn modelId="{FDD0C6F9-AE04-4357-AEE0-06E538E0EBD9}" srcId="{6D67ECAF-F1DC-4158-8944-F0ACD8D32ABB}" destId="{7924CB8D-9649-4C76-AAF6-D697E3093F5D}" srcOrd="4" destOrd="0" parTransId="{9198D166-A425-4912-91A1-A86465BC63EA}" sibTransId="{6E400B12-C280-4770-9E4E-3A7CF7FA025A}"/>
    <dgm:cxn modelId="{478BBCCB-6B67-4CE6-BF42-BD7BD66471B1}" type="presParOf" srcId="{857C27CF-929E-40A5-A474-753A851D1AC7}" destId="{DCB3D55F-491F-4E8A-89EE-885F8F563712}" srcOrd="0" destOrd="0" presId="urn:microsoft.com/office/officeart/2018/2/layout/IconVerticalSolidList"/>
    <dgm:cxn modelId="{53388AEA-963B-4622-97E8-61BFD4A77681}" type="presParOf" srcId="{DCB3D55F-491F-4E8A-89EE-885F8F563712}" destId="{00EBAAF9-D98C-4BDE-A9FE-FAD00897735F}" srcOrd="0" destOrd="0" presId="urn:microsoft.com/office/officeart/2018/2/layout/IconVerticalSolidList"/>
    <dgm:cxn modelId="{4006B159-BAF9-45C0-90D8-9D6F4938C112}" type="presParOf" srcId="{DCB3D55F-491F-4E8A-89EE-885F8F563712}" destId="{7FC0B117-84BA-4F6B-8DF6-0D6C6B491A1C}" srcOrd="1" destOrd="0" presId="urn:microsoft.com/office/officeart/2018/2/layout/IconVerticalSolidList"/>
    <dgm:cxn modelId="{8A1C74C3-AE8E-473C-82E7-A4C5BD8AEB7C}" type="presParOf" srcId="{DCB3D55F-491F-4E8A-89EE-885F8F563712}" destId="{2BA7E63C-7D84-4803-95F6-3A2FD0ECEA6C}" srcOrd="2" destOrd="0" presId="urn:microsoft.com/office/officeart/2018/2/layout/IconVerticalSolidList"/>
    <dgm:cxn modelId="{895FED75-0642-4CEB-A002-B1C756A29D85}" type="presParOf" srcId="{DCB3D55F-491F-4E8A-89EE-885F8F563712}" destId="{A42FD705-6F41-44F4-B26B-C8B635A4F294}" srcOrd="3" destOrd="0" presId="urn:microsoft.com/office/officeart/2018/2/layout/IconVerticalSolidList"/>
    <dgm:cxn modelId="{696D94B8-FECC-40B4-A006-B4EAF1B865E4}" type="presParOf" srcId="{857C27CF-929E-40A5-A474-753A851D1AC7}" destId="{9E8CCBF3-071D-4B51-BE59-516E9340CB45}" srcOrd="1" destOrd="0" presId="urn:microsoft.com/office/officeart/2018/2/layout/IconVerticalSolidList"/>
    <dgm:cxn modelId="{2EFCC721-6585-4071-8C18-1BC9210B1673}" type="presParOf" srcId="{857C27CF-929E-40A5-A474-753A851D1AC7}" destId="{D0FAE943-5598-4454-9FA7-89070FFBE18B}" srcOrd="2" destOrd="0" presId="urn:microsoft.com/office/officeart/2018/2/layout/IconVerticalSolidList"/>
    <dgm:cxn modelId="{5D3DB9D3-63E5-408D-9529-0FAFA1C64498}" type="presParOf" srcId="{D0FAE943-5598-4454-9FA7-89070FFBE18B}" destId="{7B3EF9BA-9B7B-4318-926A-E8033D1C3B95}" srcOrd="0" destOrd="0" presId="urn:microsoft.com/office/officeart/2018/2/layout/IconVerticalSolidList"/>
    <dgm:cxn modelId="{2CD21347-51E4-4F0B-B4B7-5B4B100CC09E}" type="presParOf" srcId="{D0FAE943-5598-4454-9FA7-89070FFBE18B}" destId="{25631C54-0CD2-441A-A43F-137DC479052B}" srcOrd="1" destOrd="0" presId="urn:microsoft.com/office/officeart/2018/2/layout/IconVerticalSolidList"/>
    <dgm:cxn modelId="{05D0F8D7-0502-406A-8B19-837836634893}" type="presParOf" srcId="{D0FAE943-5598-4454-9FA7-89070FFBE18B}" destId="{D84FA662-941D-41D7-84AB-29F1B815A1B8}" srcOrd="2" destOrd="0" presId="urn:microsoft.com/office/officeart/2018/2/layout/IconVerticalSolidList"/>
    <dgm:cxn modelId="{4EDAB19A-1BBF-4775-8061-B6B31B34079A}" type="presParOf" srcId="{D0FAE943-5598-4454-9FA7-89070FFBE18B}" destId="{F4E0812A-8C8A-48E5-A322-AD0ACB30AC78}" srcOrd="3" destOrd="0" presId="urn:microsoft.com/office/officeart/2018/2/layout/IconVerticalSolidList"/>
    <dgm:cxn modelId="{628DEAA3-9A12-4E5B-93B5-BAE34CEB633E}" type="presParOf" srcId="{857C27CF-929E-40A5-A474-753A851D1AC7}" destId="{E4C55505-60E4-4781-8DFA-9E54F9C6ACC7}" srcOrd="3" destOrd="0" presId="urn:microsoft.com/office/officeart/2018/2/layout/IconVerticalSolidList"/>
    <dgm:cxn modelId="{AAEADC4F-8B34-47C6-8E4A-2F07B81FCB9D}" type="presParOf" srcId="{857C27CF-929E-40A5-A474-753A851D1AC7}" destId="{BE7529FB-FD37-430B-B683-CDF27E9EE5B4}" srcOrd="4" destOrd="0" presId="urn:microsoft.com/office/officeart/2018/2/layout/IconVerticalSolidList"/>
    <dgm:cxn modelId="{07C29363-4727-41AD-B3B0-761206284D3D}" type="presParOf" srcId="{BE7529FB-FD37-430B-B683-CDF27E9EE5B4}" destId="{5BAEEE07-9A5B-4036-8C1B-C5422E69ED74}" srcOrd="0" destOrd="0" presId="urn:microsoft.com/office/officeart/2018/2/layout/IconVerticalSolidList"/>
    <dgm:cxn modelId="{A268AA72-BB47-4406-884B-BEE29482B986}" type="presParOf" srcId="{BE7529FB-FD37-430B-B683-CDF27E9EE5B4}" destId="{970CA06B-F827-43C7-B74A-5F86E5471D98}" srcOrd="1" destOrd="0" presId="urn:microsoft.com/office/officeart/2018/2/layout/IconVerticalSolidList"/>
    <dgm:cxn modelId="{3940995E-70D3-441C-8374-BC751A0458CE}" type="presParOf" srcId="{BE7529FB-FD37-430B-B683-CDF27E9EE5B4}" destId="{972F963E-2D36-4D35-89CB-DF5D152352AB}" srcOrd="2" destOrd="0" presId="urn:microsoft.com/office/officeart/2018/2/layout/IconVerticalSolidList"/>
    <dgm:cxn modelId="{41947FD6-1AF6-4FF9-AD45-9C0C903C7BC1}" type="presParOf" srcId="{BE7529FB-FD37-430B-B683-CDF27E9EE5B4}" destId="{1E4EC377-D62E-42E2-8CDE-D8E6FA7D644C}" srcOrd="3" destOrd="0" presId="urn:microsoft.com/office/officeart/2018/2/layout/IconVerticalSolidList"/>
    <dgm:cxn modelId="{7F561089-3812-46B6-8CF0-EDFCF99E7712}" type="presParOf" srcId="{857C27CF-929E-40A5-A474-753A851D1AC7}" destId="{D822B096-6073-4447-80BE-D36C0DE6DA33}" srcOrd="5" destOrd="0" presId="urn:microsoft.com/office/officeart/2018/2/layout/IconVerticalSolidList"/>
    <dgm:cxn modelId="{086FBB96-CEF7-4153-BC8D-9C5574B98BBE}" type="presParOf" srcId="{857C27CF-929E-40A5-A474-753A851D1AC7}" destId="{FDAF6E00-DB4C-42DB-89BF-BF522EC2D444}" srcOrd="6" destOrd="0" presId="urn:microsoft.com/office/officeart/2018/2/layout/IconVerticalSolidList"/>
    <dgm:cxn modelId="{63696217-E182-4BD3-81E4-527D07CD38E9}" type="presParOf" srcId="{FDAF6E00-DB4C-42DB-89BF-BF522EC2D444}" destId="{7F271447-4DCA-4917-94A4-36787CBEAD17}" srcOrd="0" destOrd="0" presId="urn:microsoft.com/office/officeart/2018/2/layout/IconVerticalSolidList"/>
    <dgm:cxn modelId="{1EF4608B-6A71-4B97-8616-C70D26A4E30F}" type="presParOf" srcId="{FDAF6E00-DB4C-42DB-89BF-BF522EC2D444}" destId="{BAA9A39C-00A2-4C08-8260-5A5F137F2771}" srcOrd="1" destOrd="0" presId="urn:microsoft.com/office/officeart/2018/2/layout/IconVerticalSolidList"/>
    <dgm:cxn modelId="{1328DB05-536E-45B5-B7F1-A76F5BD916E0}" type="presParOf" srcId="{FDAF6E00-DB4C-42DB-89BF-BF522EC2D444}" destId="{2669913E-9CB9-45EB-BD0E-8EF85C03FC35}" srcOrd="2" destOrd="0" presId="urn:microsoft.com/office/officeart/2018/2/layout/IconVerticalSolidList"/>
    <dgm:cxn modelId="{BA9D4CAA-DA68-461D-B3FF-2982F9A4C002}" type="presParOf" srcId="{FDAF6E00-DB4C-42DB-89BF-BF522EC2D444}" destId="{CA3D06E1-171E-46E7-8B28-F8E22ABFB9CA}" srcOrd="3" destOrd="0" presId="urn:microsoft.com/office/officeart/2018/2/layout/IconVerticalSolidList"/>
    <dgm:cxn modelId="{D48BA0CC-7038-42F1-A419-C6676B810854}" type="presParOf" srcId="{857C27CF-929E-40A5-A474-753A851D1AC7}" destId="{559A9D66-550B-4AB0-BC9A-B321754595DD}" srcOrd="7" destOrd="0" presId="urn:microsoft.com/office/officeart/2018/2/layout/IconVerticalSolidList"/>
    <dgm:cxn modelId="{1A621C1C-62B3-47B1-9E19-1B74A5875F70}" type="presParOf" srcId="{857C27CF-929E-40A5-A474-753A851D1AC7}" destId="{62C8FB0F-C7A8-4A14-83BE-1E259604D99D}" srcOrd="8" destOrd="0" presId="urn:microsoft.com/office/officeart/2018/2/layout/IconVerticalSolidList"/>
    <dgm:cxn modelId="{29FB6534-B90D-43A3-A6EF-7B6A0B548DBF}" type="presParOf" srcId="{62C8FB0F-C7A8-4A14-83BE-1E259604D99D}" destId="{33C818A3-17EF-4323-A40E-B1B66882965B}" srcOrd="0" destOrd="0" presId="urn:microsoft.com/office/officeart/2018/2/layout/IconVerticalSolidList"/>
    <dgm:cxn modelId="{0DF9CA53-08DB-4696-9AAC-DEB427CFFCDE}" type="presParOf" srcId="{62C8FB0F-C7A8-4A14-83BE-1E259604D99D}" destId="{BF702B62-9E6C-4768-A584-2316CDAC8C9D}" srcOrd="1" destOrd="0" presId="urn:microsoft.com/office/officeart/2018/2/layout/IconVerticalSolidList"/>
    <dgm:cxn modelId="{16344283-361F-4AE7-9A72-7504911535B0}" type="presParOf" srcId="{62C8FB0F-C7A8-4A14-83BE-1E259604D99D}" destId="{0E617547-2906-4CE8-88FC-4D1B4F91351A}" srcOrd="2" destOrd="0" presId="urn:microsoft.com/office/officeart/2018/2/layout/IconVerticalSolidList"/>
    <dgm:cxn modelId="{B477B9C8-5191-4833-AC5C-91E02A11B955}" type="presParOf" srcId="{62C8FB0F-C7A8-4A14-83BE-1E259604D99D}" destId="{0D2E5920-0584-41E7-B906-BF837E7FC33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FAE2AC4-D17A-41B8-B64E-32B40BE3715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E368DB1-B385-4917-97A7-A8669D1DA2D6}">
      <dgm:prSet/>
      <dgm:spPr/>
      <dgm:t>
        <a:bodyPr/>
        <a:lstStyle/>
        <a:p>
          <a:r>
            <a:rPr lang="it-IT"/>
            <a:t>﻿Will different initialization lead to different results?</a:t>
          </a:r>
          <a:endParaRPr lang="en-US"/>
        </a:p>
      </dgm:t>
    </dgm:pt>
    <dgm:pt modelId="{22DAB850-2DB8-43C6-8DE7-B92037281754}" type="parTrans" cxnId="{F84FC8E9-B0A8-4BB2-B338-9E4D2FAB5CA8}">
      <dgm:prSet/>
      <dgm:spPr/>
      <dgm:t>
        <a:bodyPr/>
        <a:lstStyle/>
        <a:p>
          <a:endParaRPr lang="en-US"/>
        </a:p>
      </dgm:t>
    </dgm:pt>
    <dgm:pt modelId="{8E0A8DA1-D02A-4CD8-A94A-D794C284189C}" type="sibTrans" cxnId="{F84FC8E9-B0A8-4BB2-B338-9E4D2FAB5CA8}">
      <dgm:prSet/>
      <dgm:spPr/>
      <dgm:t>
        <a:bodyPr/>
        <a:lstStyle/>
        <a:p>
          <a:endParaRPr lang="en-US"/>
        </a:p>
      </dgm:t>
    </dgm:pt>
    <dgm:pt modelId="{B57A1555-5255-407D-965B-8D53FA9B053A}">
      <dgm:prSet/>
      <dgm:spPr/>
      <dgm:t>
        <a:bodyPr/>
        <a:lstStyle/>
        <a:p>
          <a:r>
            <a:rPr lang="it-IT"/>
            <a:t>Yes</a:t>
          </a:r>
          <a:endParaRPr lang="en-US"/>
        </a:p>
      </dgm:t>
    </dgm:pt>
    <dgm:pt modelId="{895B351A-98F0-4DFC-A9A5-BFEDDDB5C94A}" type="parTrans" cxnId="{6C1A3ED2-8E4C-4D03-A870-99C36AACCD32}">
      <dgm:prSet/>
      <dgm:spPr/>
      <dgm:t>
        <a:bodyPr/>
        <a:lstStyle/>
        <a:p>
          <a:endParaRPr lang="en-US"/>
        </a:p>
      </dgm:t>
    </dgm:pt>
    <dgm:pt modelId="{63038081-BCBD-493C-8CF0-DC8B959B93EA}" type="sibTrans" cxnId="{6C1A3ED2-8E4C-4D03-A870-99C36AACCD32}">
      <dgm:prSet/>
      <dgm:spPr/>
      <dgm:t>
        <a:bodyPr/>
        <a:lstStyle/>
        <a:p>
          <a:endParaRPr lang="en-US"/>
        </a:p>
      </dgm:t>
    </dgm:pt>
    <dgm:pt modelId="{AFF4DB61-2490-463D-A534-1A38D3944900}">
      <dgm:prSet/>
      <dgm:spPr/>
      <dgm:t>
        <a:bodyPr/>
        <a:lstStyle/>
        <a:p>
          <a:r>
            <a:rPr lang="it-IT"/>
            <a:t>No</a:t>
          </a:r>
          <a:endParaRPr lang="en-US"/>
        </a:p>
      </dgm:t>
    </dgm:pt>
    <dgm:pt modelId="{AEA0095B-778E-4F69-B9B6-7EB3E9E53FB9}" type="parTrans" cxnId="{9C4E7870-220B-4C82-9542-AC72C5CCCC06}">
      <dgm:prSet/>
      <dgm:spPr/>
      <dgm:t>
        <a:bodyPr/>
        <a:lstStyle/>
        <a:p>
          <a:endParaRPr lang="en-US"/>
        </a:p>
      </dgm:t>
    </dgm:pt>
    <dgm:pt modelId="{024C23F9-754F-44CB-BBFF-85F113493C4A}" type="sibTrans" cxnId="{9C4E7870-220B-4C82-9542-AC72C5CCCC06}">
      <dgm:prSet/>
      <dgm:spPr/>
      <dgm:t>
        <a:bodyPr/>
        <a:lstStyle/>
        <a:p>
          <a:endParaRPr lang="en-US"/>
        </a:p>
      </dgm:t>
    </dgm:pt>
    <dgm:pt modelId="{C9470DC4-634E-468F-8FE0-14DDAB27FA36}">
      <dgm:prSet/>
      <dgm:spPr/>
      <dgm:t>
        <a:bodyPr/>
        <a:lstStyle/>
        <a:p>
          <a:r>
            <a:rPr lang="it-IT"/>
            <a:t>Sometimes</a:t>
          </a:r>
          <a:endParaRPr lang="en-US"/>
        </a:p>
      </dgm:t>
    </dgm:pt>
    <dgm:pt modelId="{9A2B1F42-5F98-44F7-A4B9-0C421523D27E}" type="parTrans" cxnId="{15A2B924-1775-4941-BCE3-AAFAF1189F58}">
      <dgm:prSet/>
      <dgm:spPr/>
      <dgm:t>
        <a:bodyPr/>
        <a:lstStyle/>
        <a:p>
          <a:endParaRPr lang="en-US"/>
        </a:p>
      </dgm:t>
    </dgm:pt>
    <dgm:pt modelId="{3F445082-51F6-4D8C-801B-255E6BC026C9}" type="sibTrans" cxnId="{15A2B924-1775-4941-BCE3-AAFAF1189F58}">
      <dgm:prSet/>
      <dgm:spPr/>
      <dgm:t>
        <a:bodyPr/>
        <a:lstStyle/>
        <a:p>
          <a:endParaRPr lang="en-US"/>
        </a:p>
      </dgm:t>
    </dgm:pt>
    <dgm:pt modelId="{AEC7EAC6-3F60-491D-9AE2-88849394CFD8}">
      <dgm:prSet/>
      <dgm:spPr/>
      <dgm:t>
        <a:bodyPr/>
        <a:lstStyle/>
        <a:p>
          <a:r>
            <a:rPr lang="it-IT"/>
            <a:t>﻿Will the algorithm always stop after some iterations?</a:t>
          </a:r>
          <a:endParaRPr lang="en-US"/>
        </a:p>
      </dgm:t>
    </dgm:pt>
    <dgm:pt modelId="{265A7706-E75B-451E-9CD6-73B4AC170367}" type="parTrans" cxnId="{BAE297FB-26E0-45A6-B969-D26C762CFF7A}">
      <dgm:prSet/>
      <dgm:spPr/>
      <dgm:t>
        <a:bodyPr/>
        <a:lstStyle/>
        <a:p>
          <a:endParaRPr lang="en-US"/>
        </a:p>
      </dgm:t>
    </dgm:pt>
    <dgm:pt modelId="{6BB714EF-C3B7-4F09-AF49-5BD6B39B1AF0}" type="sibTrans" cxnId="{BAE297FB-26E0-45A6-B969-D26C762CFF7A}">
      <dgm:prSet/>
      <dgm:spPr/>
      <dgm:t>
        <a:bodyPr/>
        <a:lstStyle/>
        <a:p>
          <a:endParaRPr lang="en-US"/>
        </a:p>
      </dgm:t>
    </dgm:pt>
    <dgm:pt modelId="{99F24104-2D21-4FDC-BA92-E1CB1B05FD5C}">
      <dgm:prSet/>
      <dgm:spPr/>
      <dgm:t>
        <a:bodyPr/>
        <a:lstStyle/>
        <a:p>
          <a:r>
            <a:rPr lang="it-IT" dirty="0"/>
            <a:t> Yes</a:t>
          </a:r>
          <a:endParaRPr lang="en-US" dirty="0"/>
        </a:p>
      </dgm:t>
    </dgm:pt>
    <dgm:pt modelId="{633CE258-212E-4F52-8533-5C02FD31997B}" type="parTrans" cxnId="{A306A7DD-1CC0-4D2C-83F1-B66B63C348F5}">
      <dgm:prSet/>
      <dgm:spPr/>
      <dgm:t>
        <a:bodyPr/>
        <a:lstStyle/>
        <a:p>
          <a:endParaRPr lang="en-US"/>
        </a:p>
      </dgm:t>
    </dgm:pt>
    <dgm:pt modelId="{FEA9183A-1347-4BD4-8085-9C15F7CFC644}" type="sibTrans" cxnId="{A306A7DD-1CC0-4D2C-83F1-B66B63C348F5}">
      <dgm:prSet/>
      <dgm:spPr/>
      <dgm:t>
        <a:bodyPr/>
        <a:lstStyle/>
        <a:p>
          <a:endParaRPr lang="en-US"/>
        </a:p>
      </dgm:t>
    </dgm:pt>
    <dgm:pt modelId="{542AD659-C89E-49AB-A02B-60231A2FBB06}">
      <dgm:prSet/>
      <dgm:spPr/>
      <dgm:t>
        <a:bodyPr/>
        <a:lstStyle/>
        <a:p>
          <a:r>
            <a:rPr lang="it-IT" dirty="0"/>
            <a:t>No (</a:t>
          </a:r>
          <a:r>
            <a:rPr lang="it-IT" dirty="0" err="1"/>
            <a:t>We</a:t>
          </a:r>
          <a:r>
            <a:rPr lang="it-IT" dirty="0"/>
            <a:t> </a:t>
          </a:r>
          <a:r>
            <a:rPr lang="it-IT" dirty="0" err="1"/>
            <a:t>have</a:t>
          </a:r>
          <a:r>
            <a:rPr lang="it-IT" dirty="0"/>
            <a:t> to set a maximum </a:t>
          </a:r>
          <a:r>
            <a:rPr lang="it-IT" dirty="0" err="1"/>
            <a:t>number</a:t>
          </a:r>
          <a:r>
            <a:rPr lang="it-IT" dirty="0"/>
            <a:t> of </a:t>
          </a:r>
          <a:r>
            <a:rPr lang="it-IT" dirty="0" err="1"/>
            <a:t>iterations</a:t>
          </a:r>
          <a:r>
            <a:rPr lang="it-IT" dirty="0"/>
            <a:t>)</a:t>
          </a:r>
          <a:endParaRPr lang="en-US" dirty="0"/>
        </a:p>
      </dgm:t>
    </dgm:pt>
    <dgm:pt modelId="{540059CA-81C0-42C5-A3E7-4F1B39CD64D3}" type="parTrans" cxnId="{63F03742-9897-44EC-967D-0725FC170CAA}">
      <dgm:prSet/>
      <dgm:spPr/>
      <dgm:t>
        <a:bodyPr/>
        <a:lstStyle/>
        <a:p>
          <a:endParaRPr lang="en-US"/>
        </a:p>
      </dgm:t>
    </dgm:pt>
    <dgm:pt modelId="{90799814-ACCD-429F-80E1-6F534924B035}" type="sibTrans" cxnId="{63F03742-9897-44EC-967D-0725FC170CAA}">
      <dgm:prSet/>
      <dgm:spPr/>
      <dgm:t>
        <a:bodyPr/>
        <a:lstStyle/>
        <a:p>
          <a:endParaRPr lang="en-US"/>
        </a:p>
      </dgm:t>
    </dgm:pt>
    <dgm:pt modelId="{813E282E-CD89-43A1-8608-58B0233EF8A8}">
      <dgm:prSet/>
      <dgm:spPr/>
      <dgm:t>
        <a:bodyPr/>
        <a:lstStyle/>
        <a:p>
          <a:r>
            <a:rPr lang="it-IT" dirty="0"/>
            <a:t> </a:t>
          </a:r>
          <a:r>
            <a:rPr lang="it-IT" dirty="0" err="1"/>
            <a:t>Sometime</a:t>
          </a:r>
          <a:endParaRPr lang="en-US" dirty="0"/>
        </a:p>
      </dgm:t>
    </dgm:pt>
    <dgm:pt modelId="{8709D7D8-7E2F-4BF6-A0A7-88865D9A4C2E}" type="parTrans" cxnId="{6DDD27C6-558C-43D3-99DD-71781FC10FCA}">
      <dgm:prSet/>
      <dgm:spPr/>
      <dgm:t>
        <a:bodyPr/>
        <a:lstStyle/>
        <a:p>
          <a:endParaRPr lang="en-US"/>
        </a:p>
      </dgm:t>
    </dgm:pt>
    <dgm:pt modelId="{D3E0A46F-1338-4C06-BDF4-3CFB178D5EB8}" type="sibTrans" cxnId="{6DDD27C6-558C-43D3-99DD-71781FC10FCA}">
      <dgm:prSet/>
      <dgm:spPr/>
      <dgm:t>
        <a:bodyPr/>
        <a:lstStyle/>
        <a:p>
          <a:endParaRPr lang="en-US"/>
        </a:p>
      </dgm:t>
    </dgm:pt>
    <dgm:pt modelId="{49CA1A07-7216-1D48-94BB-B41F37CC7F96}" type="pres">
      <dgm:prSet presAssocID="{5FAE2AC4-D17A-41B8-B64E-32B40BE3715F}" presName="linear" presStyleCnt="0">
        <dgm:presLayoutVars>
          <dgm:animLvl val="lvl"/>
          <dgm:resizeHandles val="exact"/>
        </dgm:presLayoutVars>
      </dgm:prSet>
      <dgm:spPr/>
    </dgm:pt>
    <dgm:pt modelId="{953BB545-DEB3-9442-806C-640A81E97014}" type="pres">
      <dgm:prSet presAssocID="{DE368DB1-B385-4917-97A7-A8669D1DA2D6}" presName="parentText" presStyleLbl="node1" presStyleIdx="0" presStyleCnt="2">
        <dgm:presLayoutVars>
          <dgm:chMax val="0"/>
          <dgm:bulletEnabled val="1"/>
        </dgm:presLayoutVars>
      </dgm:prSet>
      <dgm:spPr/>
    </dgm:pt>
    <dgm:pt modelId="{C5A38B90-DD61-524C-B8F3-5C0EB86BC82F}" type="pres">
      <dgm:prSet presAssocID="{DE368DB1-B385-4917-97A7-A8669D1DA2D6}" presName="childText" presStyleLbl="revTx" presStyleIdx="0" presStyleCnt="2">
        <dgm:presLayoutVars>
          <dgm:bulletEnabled val="1"/>
        </dgm:presLayoutVars>
      </dgm:prSet>
      <dgm:spPr/>
    </dgm:pt>
    <dgm:pt modelId="{ACA21628-37F1-C54A-BEB0-6BC53CA274B0}" type="pres">
      <dgm:prSet presAssocID="{AEC7EAC6-3F60-491D-9AE2-88849394CFD8}" presName="parentText" presStyleLbl="node1" presStyleIdx="1" presStyleCnt="2">
        <dgm:presLayoutVars>
          <dgm:chMax val="0"/>
          <dgm:bulletEnabled val="1"/>
        </dgm:presLayoutVars>
      </dgm:prSet>
      <dgm:spPr/>
    </dgm:pt>
    <dgm:pt modelId="{E914A85A-5070-D148-952D-25C1753FBFA2}" type="pres">
      <dgm:prSet presAssocID="{AEC7EAC6-3F60-491D-9AE2-88849394CFD8}" presName="childText" presStyleLbl="revTx" presStyleIdx="1" presStyleCnt="2">
        <dgm:presLayoutVars>
          <dgm:bulletEnabled val="1"/>
        </dgm:presLayoutVars>
      </dgm:prSet>
      <dgm:spPr/>
    </dgm:pt>
  </dgm:ptLst>
  <dgm:cxnLst>
    <dgm:cxn modelId="{15A2B924-1775-4941-BCE3-AAFAF1189F58}" srcId="{DE368DB1-B385-4917-97A7-A8669D1DA2D6}" destId="{C9470DC4-634E-468F-8FE0-14DDAB27FA36}" srcOrd="2" destOrd="0" parTransId="{9A2B1F42-5F98-44F7-A4B9-0C421523D27E}" sibTransId="{3F445082-51F6-4D8C-801B-255E6BC026C9}"/>
    <dgm:cxn modelId="{63F03742-9897-44EC-967D-0725FC170CAA}" srcId="{AEC7EAC6-3F60-491D-9AE2-88849394CFD8}" destId="{542AD659-C89E-49AB-A02B-60231A2FBB06}" srcOrd="1" destOrd="0" parTransId="{540059CA-81C0-42C5-A3E7-4F1B39CD64D3}" sibTransId="{90799814-ACCD-429F-80E1-6F534924B035}"/>
    <dgm:cxn modelId="{C554A861-C745-9C4D-ACA1-54184FCB97FD}" type="presOf" srcId="{542AD659-C89E-49AB-A02B-60231A2FBB06}" destId="{E914A85A-5070-D148-952D-25C1753FBFA2}" srcOrd="0" destOrd="1" presId="urn:microsoft.com/office/officeart/2005/8/layout/vList2"/>
    <dgm:cxn modelId="{9C4E7870-220B-4C82-9542-AC72C5CCCC06}" srcId="{DE368DB1-B385-4917-97A7-A8669D1DA2D6}" destId="{AFF4DB61-2490-463D-A534-1A38D3944900}" srcOrd="1" destOrd="0" parTransId="{AEA0095B-778E-4F69-B9B6-7EB3E9E53FB9}" sibTransId="{024C23F9-754F-44CB-BBFF-85F113493C4A}"/>
    <dgm:cxn modelId="{0C7491AA-5EE6-FD47-A340-DF660ACEC1E0}" type="presOf" srcId="{AFF4DB61-2490-463D-A534-1A38D3944900}" destId="{C5A38B90-DD61-524C-B8F3-5C0EB86BC82F}" srcOrd="0" destOrd="1" presId="urn:microsoft.com/office/officeart/2005/8/layout/vList2"/>
    <dgm:cxn modelId="{918745B2-ABD5-324D-A453-DC0DFC7CB4F9}" type="presOf" srcId="{AEC7EAC6-3F60-491D-9AE2-88849394CFD8}" destId="{ACA21628-37F1-C54A-BEB0-6BC53CA274B0}" srcOrd="0" destOrd="0" presId="urn:microsoft.com/office/officeart/2005/8/layout/vList2"/>
    <dgm:cxn modelId="{42E9ACB9-E196-134B-ACC4-4622C5D5964D}" type="presOf" srcId="{99F24104-2D21-4FDC-BA92-E1CB1B05FD5C}" destId="{E914A85A-5070-D148-952D-25C1753FBFA2}" srcOrd="0" destOrd="0" presId="urn:microsoft.com/office/officeart/2005/8/layout/vList2"/>
    <dgm:cxn modelId="{49E0EEBE-605B-554D-AC21-E9A899615DF2}" type="presOf" srcId="{DE368DB1-B385-4917-97A7-A8669D1DA2D6}" destId="{953BB545-DEB3-9442-806C-640A81E97014}" srcOrd="0" destOrd="0" presId="urn:microsoft.com/office/officeart/2005/8/layout/vList2"/>
    <dgm:cxn modelId="{6DDD27C6-558C-43D3-99DD-71781FC10FCA}" srcId="{AEC7EAC6-3F60-491D-9AE2-88849394CFD8}" destId="{813E282E-CD89-43A1-8608-58B0233EF8A8}" srcOrd="2" destOrd="0" parTransId="{8709D7D8-7E2F-4BF6-A0A7-88865D9A4C2E}" sibTransId="{D3E0A46F-1338-4C06-BDF4-3CFB178D5EB8}"/>
    <dgm:cxn modelId="{6C1A3ED2-8E4C-4D03-A870-99C36AACCD32}" srcId="{DE368DB1-B385-4917-97A7-A8669D1DA2D6}" destId="{B57A1555-5255-407D-965B-8D53FA9B053A}" srcOrd="0" destOrd="0" parTransId="{895B351A-98F0-4DFC-A9A5-BFEDDDB5C94A}" sibTransId="{63038081-BCBD-493C-8CF0-DC8B959B93EA}"/>
    <dgm:cxn modelId="{1D29CBD9-17BA-AC4D-9D90-E04E248FB93D}" type="presOf" srcId="{5FAE2AC4-D17A-41B8-B64E-32B40BE3715F}" destId="{49CA1A07-7216-1D48-94BB-B41F37CC7F96}" srcOrd="0" destOrd="0" presId="urn:microsoft.com/office/officeart/2005/8/layout/vList2"/>
    <dgm:cxn modelId="{A306A7DD-1CC0-4D2C-83F1-B66B63C348F5}" srcId="{AEC7EAC6-3F60-491D-9AE2-88849394CFD8}" destId="{99F24104-2D21-4FDC-BA92-E1CB1B05FD5C}" srcOrd="0" destOrd="0" parTransId="{633CE258-212E-4F52-8533-5C02FD31997B}" sibTransId="{FEA9183A-1347-4BD4-8085-9C15F7CFC644}"/>
    <dgm:cxn modelId="{E581C9E0-FA99-E84C-8542-C2831CB2CCA8}" type="presOf" srcId="{B57A1555-5255-407D-965B-8D53FA9B053A}" destId="{C5A38B90-DD61-524C-B8F3-5C0EB86BC82F}" srcOrd="0" destOrd="0" presId="urn:microsoft.com/office/officeart/2005/8/layout/vList2"/>
    <dgm:cxn modelId="{C864CAE3-5300-554A-81A4-96715AC4B99C}" type="presOf" srcId="{813E282E-CD89-43A1-8608-58B0233EF8A8}" destId="{E914A85A-5070-D148-952D-25C1753FBFA2}" srcOrd="0" destOrd="2" presId="urn:microsoft.com/office/officeart/2005/8/layout/vList2"/>
    <dgm:cxn modelId="{F84FC8E9-B0A8-4BB2-B338-9E4D2FAB5CA8}" srcId="{5FAE2AC4-D17A-41B8-B64E-32B40BE3715F}" destId="{DE368DB1-B385-4917-97A7-A8669D1DA2D6}" srcOrd="0" destOrd="0" parTransId="{22DAB850-2DB8-43C6-8DE7-B92037281754}" sibTransId="{8E0A8DA1-D02A-4CD8-A94A-D794C284189C}"/>
    <dgm:cxn modelId="{B9E7ABF5-4782-2D45-B459-98B0BFE637C8}" type="presOf" srcId="{C9470DC4-634E-468F-8FE0-14DDAB27FA36}" destId="{C5A38B90-DD61-524C-B8F3-5C0EB86BC82F}" srcOrd="0" destOrd="2" presId="urn:microsoft.com/office/officeart/2005/8/layout/vList2"/>
    <dgm:cxn modelId="{BAE297FB-26E0-45A6-B969-D26C762CFF7A}" srcId="{5FAE2AC4-D17A-41B8-B64E-32B40BE3715F}" destId="{AEC7EAC6-3F60-491D-9AE2-88849394CFD8}" srcOrd="1" destOrd="0" parTransId="{265A7706-E75B-451E-9CD6-73B4AC170367}" sibTransId="{6BB714EF-C3B7-4F09-AF49-5BD6B39B1AF0}"/>
    <dgm:cxn modelId="{7EDB1251-2AB7-1644-BDF0-4C887B47768C}" type="presParOf" srcId="{49CA1A07-7216-1D48-94BB-B41F37CC7F96}" destId="{953BB545-DEB3-9442-806C-640A81E97014}" srcOrd="0" destOrd="0" presId="urn:microsoft.com/office/officeart/2005/8/layout/vList2"/>
    <dgm:cxn modelId="{9DBA3366-5A28-464F-A8F0-4DEBF781DE45}" type="presParOf" srcId="{49CA1A07-7216-1D48-94BB-B41F37CC7F96}" destId="{C5A38B90-DD61-524C-B8F3-5C0EB86BC82F}" srcOrd="1" destOrd="0" presId="urn:microsoft.com/office/officeart/2005/8/layout/vList2"/>
    <dgm:cxn modelId="{7755275D-6A83-0345-A587-70C8C2779C28}" type="presParOf" srcId="{49CA1A07-7216-1D48-94BB-B41F37CC7F96}" destId="{ACA21628-37F1-C54A-BEB0-6BC53CA274B0}" srcOrd="2" destOrd="0" presId="urn:microsoft.com/office/officeart/2005/8/layout/vList2"/>
    <dgm:cxn modelId="{B8C9D875-E140-E041-992C-AB15DB6C7AC0}" type="presParOf" srcId="{49CA1A07-7216-1D48-94BB-B41F37CC7F96}" destId="{E914A85A-5070-D148-952D-25C1753FBFA2}"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95D7349-E6EE-4B30-9412-CB5F8B675921}"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28EDA60A-718A-4ED9-B89D-B7C9A8041D38}">
      <dgm:prSet/>
      <dgm:spPr/>
      <dgm:t>
        <a:bodyPr/>
        <a:lstStyle/>
        <a:p>
          <a:r>
            <a:rPr lang="en-GB"/>
            <a:t>This dataset is available from the Pasilla Bioconductor library and is derived from the work from Brooks et al. (Conservation of an RNA regulatory map between Drosophila and mammals. Genome Research, 2010).</a:t>
          </a:r>
          <a:endParaRPr lang="en-US"/>
        </a:p>
      </dgm:t>
    </dgm:pt>
    <dgm:pt modelId="{25B6F7BB-2904-4A8D-8E04-5E07ECA05CE2}" type="parTrans" cxnId="{D42536BA-C1B6-40C1-BD58-E1E4A1307DD1}">
      <dgm:prSet/>
      <dgm:spPr/>
      <dgm:t>
        <a:bodyPr/>
        <a:lstStyle/>
        <a:p>
          <a:endParaRPr lang="en-US"/>
        </a:p>
      </dgm:t>
    </dgm:pt>
    <dgm:pt modelId="{C7EE82CB-BE14-4530-88B6-B6D3029CB5B7}" type="sibTrans" cxnId="{D42536BA-C1B6-40C1-BD58-E1E4A1307DD1}">
      <dgm:prSet/>
      <dgm:spPr/>
      <dgm:t>
        <a:bodyPr/>
        <a:lstStyle/>
        <a:p>
          <a:endParaRPr lang="en-US"/>
        </a:p>
      </dgm:t>
    </dgm:pt>
    <dgm:pt modelId="{DD916F53-D1D2-4EA9-8CC5-D098F74477B3}">
      <dgm:prSet/>
      <dgm:spPr/>
      <dgm:t>
        <a:bodyPr/>
        <a:lstStyle/>
        <a:p>
          <a:r>
            <a:rPr lang="en-GB"/>
            <a:t>Alternative splicing is generally controlled by proteins that bind directly to regulatory sequence elements and either activate or repress splicing of adjacent splice sites in a target pre-mRNA. Here, the authors have combined RNAi and mRNA-seq to identify exons that are regulated by Pasilla (PS), the Drosophila melanogaster ortholog of the mammalian RNA-binding proteins </a:t>
          </a:r>
          <a:r>
            <a:rPr lang="it-IT"/>
            <a:t>NOVA1 and NOVA2.</a:t>
          </a:r>
          <a:endParaRPr lang="en-US"/>
        </a:p>
      </dgm:t>
    </dgm:pt>
    <dgm:pt modelId="{481895E6-E060-4BD1-BB50-E3EC829F2237}" type="parTrans" cxnId="{8E3E9DCD-F96A-4B65-8CF7-CAECA452613D}">
      <dgm:prSet/>
      <dgm:spPr/>
      <dgm:t>
        <a:bodyPr/>
        <a:lstStyle/>
        <a:p>
          <a:endParaRPr lang="en-US"/>
        </a:p>
      </dgm:t>
    </dgm:pt>
    <dgm:pt modelId="{DE57CABC-FFB8-4B83-93D1-ABBB77D81A55}" type="sibTrans" cxnId="{8E3E9DCD-F96A-4B65-8CF7-CAECA452613D}">
      <dgm:prSet/>
      <dgm:spPr/>
      <dgm:t>
        <a:bodyPr/>
        <a:lstStyle/>
        <a:p>
          <a:endParaRPr lang="en-US"/>
        </a:p>
      </dgm:t>
    </dgm:pt>
    <dgm:pt modelId="{E79951CC-C1CA-AB42-A808-2F607FA053BD}" type="pres">
      <dgm:prSet presAssocID="{095D7349-E6EE-4B30-9412-CB5F8B675921}" presName="linear" presStyleCnt="0">
        <dgm:presLayoutVars>
          <dgm:animLvl val="lvl"/>
          <dgm:resizeHandles val="exact"/>
        </dgm:presLayoutVars>
      </dgm:prSet>
      <dgm:spPr/>
    </dgm:pt>
    <dgm:pt modelId="{20C8B083-1442-C74B-8288-9868D00CB9C3}" type="pres">
      <dgm:prSet presAssocID="{28EDA60A-718A-4ED9-B89D-B7C9A8041D38}" presName="parentText" presStyleLbl="node1" presStyleIdx="0" presStyleCnt="2">
        <dgm:presLayoutVars>
          <dgm:chMax val="0"/>
          <dgm:bulletEnabled val="1"/>
        </dgm:presLayoutVars>
      </dgm:prSet>
      <dgm:spPr/>
    </dgm:pt>
    <dgm:pt modelId="{0C39B93A-8914-224B-B288-06293E6E3208}" type="pres">
      <dgm:prSet presAssocID="{C7EE82CB-BE14-4530-88B6-B6D3029CB5B7}" presName="spacer" presStyleCnt="0"/>
      <dgm:spPr/>
    </dgm:pt>
    <dgm:pt modelId="{09BCCB90-0DBC-2B42-B840-67919B1CD37C}" type="pres">
      <dgm:prSet presAssocID="{DD916F53-D1D2-4EA9-8CC5-D098F74477B3}" presName="parentText" presStyleLbl="node1" presStyleIdx="1" presStyleCnt="2">
        <dgm:presLayoutVars>
          <dgm:chMax val="0"/>
          <dgm:bulletEnabled val="1"/>
        </dgm:presLayoutVars>
      </dgm:prSet>
      <dgm:spPr/>
    </dgm:pt>
  </dgm:ptLst>
  <dgm:cxnLst>
    <dgm:cxn modelId="{85E2CC43-135E-2A4C-AA41-883731470955}" type="presOf" srcId="{DD916F53-D1D2-4EA9-8CC5-D098F74477B3}" destId="{09BCCB90-0DBC-2B42-B840-67919B1CD37C}" srcOrd="0" destOrd="0" presId="urn:microsoft.com/office/officeart/2005/8/layout/vList2"/>
    <dgm:cxn modelId="{8C531A80-BA0A-984C-BDD6-4953DA243A74}" type="presOf" srcId="{095D7349-E6EE-4B30-9412-CB5F8B675921}" destId="{E79951CC-C1CA-AB42-A808-2F607FA053BD}" srcOrd="0" destOrd="0" presId="urn:microsoft.com/office/officeart/2005/8/layout/vList2"/>
    <dgm:cxn modelId="{D42536BA-C1B6-40C1-BD58-E1E4A1307DD1}" srcId="{095D7349-E6EE-4B30-9412-CB5F8B675921}" destId="{28EDA60A-718A-4ED9-B89D-B7C9A8041D38}" srcOrd="0" destOrd="0" parTransId="{25B6F7BB-2904-4A8D-8E04-5E07ECA05CE2}" sibTransId="{C7EE82CB-BE14-4530-88B6-B6D3029CB5B7}"/>
    <dgm:cxn modelId="{8E3E9DCD-F96A-4B65-8CF7-CAECA452613D}" srcId="{095D7349-E6EE-4B30-9412-CB5F8B675921}" destId="{DD916F53-D1D2-4EA9-8CC5-D098F74477B3}" srcOrd="1" destOrd="0" parTransId="{481895E6-E060-4BD1-BB50-E3EC829F2237}" sibTransId="{DE57CABC-FFB8-4B83-93D1-ABBB77D81A55}"/>
    <dgm:cxn modelId="{AF7A0DD7-751C-5543-9ED5-314239167EF5}" type="presOf" srcId="{28EDA60A-718A-4ED9-B89D-B7C9A8041D38}" destId="{20C8B083-1442-C74B-8288-9868D00CB9C3}" srcOrd="0" destOrd="0" presId="urn:microsoft.com/office/officeart/2005/8/layout/vList2"/>
    <dgm:cxn modelId="{5DEE940B-672B-F14C-8F88-1027F0E06BA5}" type="presParOf" srcId="{E79951CC-C1CA-AB42-A808-2F607FA053BD}" destId="{20C8B083-1442-C74B-8288-9868D00CB9C3}" srcOrd="0" destOrd="0" presId="urn:microsoft.com/office/officeart/2005/8/layout/vList2"/>
    <dgm:cxn modelId="{2C9DFE6C-FBEB-A142-B648-24CE586725BA}" type="presParOf" srcId="{E79951CC-C1CA-AB42-A808-2F607FA053BD}" destId="{0C39B93A-8914-224B-B288-06293E6E3208}" srcOrd="1" destOrd="0" presId="urn:microsoft.com/office/officeart/2005/8/layout/vList2"/>
    <dgm:cxn modelId="{AE0F2C72-16CC-B349-86F5-397BB2A778E7}" type="presParOf" srcId="{E79951CC-C1CA-AB42-A808-2F607FA053BD}" destId="{09BCCB90-0DBC-2B42-B840-67919B1CD37C}"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257B30-A656-6B43-896F-D396CFDDDCC2}">
      <dsp:nvSpPr>
        <dsp:cNvPr id="0" name=""/>
        <dsp:cNvSpPr/>
      </dsp:nvSpPr>
      <dsp:spPr>
        <a:xfrm>
          <a:off x="0" y="0"/>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Unsupervised learning: no labels provided</a:t>
          </a:r>
        </a:p>
      </dsp:txBody>
      <dsp:txXfrm>
        <a:off x="31613" y="31613"/>
        <a:ext cx="8166374" cy="584369"/>
      </dsp:txXfrm>
    </dsp:sp>
    <dsp:sp modelId="{D95C64CC-C1C3-9745-B5DC-6C857460AC57}">
      <dsp:nvSpPr>
        <dsp:cNvPr id="0" name=""/>
        <dsp:cNvSpPr/>
      </dsp:nvSpPr>
      <dsp:spPr>
        <a:xfrm>
          <a:off x="0" y="672409"/>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Goal: group objects that are similar to each other</a:t>
          </a:r>
        </a:p>
      </dsp:txBody>
      <dsp:txXfrm>
        <a:off x="31613" y="704022"/>
        <a:ext cx="8166374" cy="584369"/>
      </dsp:txXfrm>
    </dsp:sp>
    <dsp:sp modelId="{AA4083A6-DB6D-6E40-A906-5461510DC6BE}">
      <dsp:nvSpPr>
        <dsp:cNvPr id="0" name=""/>
        <dsp:cNvSpPr/>
      </dsp:nvSpPr>
      <dsp:spPr>
        <a:xfrm>
          <a:off x="0" y="1390317"/>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Widely used in:</a:t>
          </a:r>
        </a:p>
      </dsp:txBody>
      <dsp:txXfrm>
        <a:off x="31613" y="1421930"/>
        <a:ext cx="8166374" cy="584369"/>
      </dsp:txXfrm>
    </dsp:sp>
    <dsp:sp modelId="{93FB41B4-3B94-3145-9D33-CB8F087302BA}">
      <dsp:nvSpPr>
        <dsp:cNvPr id="0" name=""/>
        <dsp:cNvSpPr/>
      </dsp:nvSpPr>
      <dsp:spPr>
        <a:xfrm>
          <a:off x="0" y="2125088"/>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 Genomics (gene expression, allele-specific expression)</a:t>
          </a:r>
        </a:p>
      </dsp:txBody>
      <dsp:txXfrm>
        <a:off x="31613" y="2156701"/>
        <a:ext cx="8166374" cy="584369"/>
      </dsp:txXfrm>
    </dsp:sp>
    <dsp:sp modelId="{C0FD9F84-E325-3741-AFF9-9535C5FFCC91}">
      <dsp:nvSpPr>
        <dsp:cNvPr id="0" name=""/>
        <dsp:cNvSpPr/>
      </dsp:nvSpPr>
      <dsp:spPr>
        <a:xfrm>
          <a:off x="0" y="2837808"/>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 Market segmentation</a:t>
          </a:r>
        </a:p>
      </dsp:txBody>
      <dsp:txXfrm>
        <a:off x="31613" y="2869421"/>
        <a:ext cx="8166374" cy="584369"/>
      </dsp:txXfrm>
    </dsp:sp>
    <dsp:sp modelId="{9AEDF912-5FC9-5F44-A143-9652761436FC}">
      <dsp:nvSpPr>
        <dsp:cNvPr id="0" name=""/>
        <dsp:cNvSpPr/>
      </dsp:nvSpPr>
      <dsp:spPr>
        <a:xfrm>
          <a:off x="0" y="3568215"/>
          <a:ext cx="8229600" cy="64759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 Image recognition</a:t>
          </a:r>
        </a:p>
      </dsp:txBody>
      <dsp:txXfrm>
        <a:off x="31613" y="3599828"/>
        <a:ext cx="8166374" cy="5843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190D30-11E5-4CB2-AF45-D493032CFF47}">
      <dsp:nvSpPr>
        <dsp:cNvPr id="0" name=""/>
        <dsp:cNvSpPr/>
      </dsp:nvSpPr>
      <dsp:spPr>
        <a:xfrm>
          <a:off x="0" y="2439"/>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AF50CB-7762-4D8A-966C-78F6A8B00370}">
      <dsp:nvSpPr>
        <dsp:cNvPr id="0" name=""/>
        <dsp:cNvSpPr/>
      </dsp:nvSpPr>
      <dsp:spPr>
        <a:xfrm>
          <a:off x="374076" y="280678"/>
          <a:ext cx="680139" cy="6801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3A10DF-38B4-4E22-85A3-94248B0D8274}">
      <dsp:nvSpPr>
        <dsp:cNvPr id="0" name=""/>
        <dsp:cNvSpPr/>
      </dsp:nvSpPr>
      <dsp:spPr>
        <a:xfrm>
          <a:off x="1428292" y="2439"/>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100000"/>
            </a:lnSpc>
            <a:spcBef>
              <a:spcPct val="0"/>
            </a:spcBef>
            <a:spcAft>
              <a:spcPct val="35000"/>
            </a:spcAft>
            <a:buNone/>
          </a:pPr>
          <a:r>
            <a:rPr lang="en-US" sz="2000" kern="1200"/>
            <a:t>Reduces complexity of large datasets</a:t>
          </a:r>
        </a:p>
      </dsp:txBody>
      <dsp:txXfrm>
        <a:off x="1428292" y="2439"/>
        <a:ext cx="3297908" cy="1236616"/>
      </dsp:txXfrm>
    </dsp:sp>
    <dsp:sp modelId="{719543AD-B5A7-4806-81B0-6D8C264D22EE}">
      <dsp:nvSpPr>
        <dsp:cNvPr id="0" name=""/>
        <dsp:cNvSpPr/>
      </dsp:nvSpPr>
      <dsp:spPr>
        <a:xfrm>
          <a:off x="0" y="1548210"/>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C8B76-5A19-4176-B431-ABC34E16A0B2}">
      <dsp:nvSpPr>
        <dsp:cNvPr id="0" name=""/>
        <dsp:cNvSpPr/>
      </dsp:nvSpPr>
      <dsp:spPr>
        <a:xfrm>
          <a:off x="374076" y="1826449"/>
          <a:ext cx="680139" cy="6801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BC1983-47E5-4610-AD6B-85A252680C52}">
      <dsp:nvSpPr>
        <dsp:cNvPr id="0" name=""/>
        <dsp:cNvSpPr/>
      </dsp:nvSpPr>
      <dsp:spPr>
        <a:xfrm>
          <a:off x="1428292" y="1548210"/>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100000"/>
            </a:lnSpc>
            <a:spcBef>
              <a:spcPct val="0"/>
            </a:spcBef>
            <a:spcAft>
              <a:spcPct val="35000"/>
            </a:spcAft>
            <a:buNone/>
          </a:pPr>
          <a:r>
            <a:rPr lang="en-US" sz="2000" kern="1200" dirty="0"/>
            <a:t>Reveals hidden structures</a:t>
          </a:r>
        </a:p>
      </dsp:txBody>
      <dsp:txXfrm>
        <a:off x="1428292" y="1548210"/>
        <a:ext cx="3297908" cy="1236616"/>
      </dsp:txXfrm>
    </dsp:sp>
    <dsp:sp modelId="{F0ECF584-9BEE-44AD-8E32-CD5413DE2431}">
      <dsp:nvSpPr>
        <dsp:cNvPr id="0" name=""/>
        <dsp:cNvSpPr/>
      </dsp:nvSpPr>
      <dsp:spPr>
        <a:xfrm>
          <a:off x="0" y="3093981"/>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28AD14-A23E-45D0-A576-BA82AACF2258}">
      <dsp:nvSpPr>
        <dsp:cNvPr id="0" name=""/>
        <dsp:cNvSpPr/>
      </dsp:nvSpPr>
      <dsp:spPr>
        <a:xfrm>
          <a:off x="374076" y="3372220"/>
          <a:ext cx="680139" cy="6801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C524704-4700-40B4-AF75-A0EF9C4E50C9}">
      <dsp:nvSpPr>
        <dsp:cNvPr id="0" name=""/>
        <dsp:cNvSpPr/>
      </dsp:nvSpPr>
      <dsp:spPr>
        <a:xfrm>
          <a:off x="1428292" y="3093981"/>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100000"/>
            </a:lnSpc>
            <a:spcBef>
              <a:spcPct val="0"/>
            </a:spcBef>
            <a:spcAft>
              <a:spcPct val="35000"/>
            </a:spcAft>
            <a:buNone/>
          </a:pPr>
          <a:r>
            <a:rPr lang="en-US" sz="2000" kern="1200"/>
            <a:t>Helps generate hypotheses</a:t>
          </a:r>
        </a:p>
      </dsp:txBody>
      <dsp:txXfrm>
        <a:off x="1428292" y="3093981"/>
        <a:ext cx="3297908" cy="1236616"/>
      </dsp:txXfrm>
    </dsp:sp>
    <dsp:sp modelId="{032D81A8-1D56-447C-B9A3-EDABACD9D898}">
      <dsp:nvSpPr>
        <dsp:cNvPr id="0" name=""/>
        <dsp:cNvSpPr/>
      </dsp:nvSpPr>
      <dsp:spPr>
        <a:xfrm>
          <a:off x="0" y="4639752"/>
          <a:ext cx="4726201" cy="123661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F0291B-0CC1-43F2-8EC1-6A5FA8B0ADDF}">
      <dsp:nvSpPr>
        <dsp:cNvPr id="0" name=""/>
        <dsp:cNvSpPr/>
      </dsp:nvSpPr>
      <dsp:spPr>
        <a:xfrm>
          <a:off x="374076" y="4917991"/>
          <a:ext cx="680139" cy="6801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4DADE58-8066-4C5F-91E7-547313DF2C67}">
      <dsp:nvSpPr>
        <dsp:cNvPr id="0" name=""/>
        <dsp:cNvSpPr/>
      </dsp:nvSpPr>
      <dsp:spPr>
        <a:xfrm>
          <a:off x="1428292" y="4639752"/>
          <a:ext cx="3297908" cy="12366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875" tIns="130875" rIns="130875" bIns="130875" numCol="1" spcCol="1270" anchor="ctr" anchorCtr="0">
          <a:noAutofit/>
        </a:bodyPr>
        <a:lstStyle/>
        <a:p>
          <a:pPr marL="0" lvl="0" indent="0" algn="l" defTabSz="889000">
            <a:lnSpc>
              <a:spcPct val="100000"/>
            </a:lnSpc>
            <a:spcBef>
              <a:spcPct val="0"/>
            </a:spcBef>
            <a:spcAft>
              <a:spcPct val="35000"/>
            </a:spcAft>
            <a:buNone/>
          </a:pPr>
          <a:r>
            <a:rPr lang="en-US" sz="2000" kern="1200"/>
            <a:t>Provides insight for downstream analyses (classification, prediction)</a:t>
          </a:r>
        </a:p>
      </dsp:txBody>
      <dsp:txXfrm>
        <a:off x="1428292" y="4639752"/>
        <a:ext cx="3297908" cy="12366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FECF41-FD7B-4D4D-BC9D-55BD2204DA2E}">
      <dsp:nvSpPr>
        <dsp:cNvPr id="0" name=""/>
        <dsp:cNvSpPr/>
      </dsp:nvSpPr>
      <dsp:spPr>
        <a:xfrm>
          <a:off x="0" y="255244"/>
          <a:ext cx="4726201" cy="1272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Clustering gene expression across samples</a:t>
          </a:r>
          <a:endParaRPr lang="en-US" sz="3200" kern="1200"/>
        </a:p>
      </dsp:txBody>
      <dsp:txXfrm>
        <a:off x="62141" y="317385"/>
        <a:ext cx="4601919" cy="1148678"/>
      </dsp:txXfrm>
    </dsp:sp>
    <dsp:sp modelId="{F34714F2-D110-2448-BDAB-7A6C89AB63C3}">
      <dsp:nvSpPr>
        <dsp:cNvPr id="0" name=""/>
        <dsp:cNvSpPr/>
      </dsp:nvSpPr>
      <dsp:spPr>
        <a:xfrm>
          <a:off x="0" y="1620364"/>
          <a:ext cx="4726201" cy="1272960"/>
        </a:xfrm>
        <a:prstGeom prst="roundRect">
          <a:avLst/>
        </a:prstGeom>
        <a:solidFill>
          <a:schemeClr val="accent2">
            <a:hueOff val="1560507"/>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Identifying co-regulated genes</a:t>
          </a:r>
          <a:endParaRPr lang="en-US" sz="3200" kern="1200"/>
        </a:p>
      </dsp:txBody>
      <dsp:txXfrm>
        <a:off x="62141" y="1682505"/>
        <a:ext cx="4601919" cy="1148678"/>
      </dsp:txXfrm>
    </dsp:sp>
    <dsp:sp modelId="{C8E5CBA9-EC8C-D247-8567-7C04A021B977}">
      <dsp:nvSpPr>
        <dsp:cNvPr id="0" name=""/>
        <dsp:cNvSpPr/>
      </dsp:nvSpPr>
      <dsp:spPr>
        <a:xfrm>
          <a:off x="0" y="2985484"/>
          <a:ext cx="4726201" cy="12729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Grouping patients based on molecular profiles</a:t>
          </a:r>
          <a:endParaRPr lang="en-US" sz="3200" kern="1200"/>
        </a:p>
      </dsp:txBody>
      <dsp:txXfrm>
        <a:off x="62141" y="3047625"/>
        <a:ext cx="4601919" cy="1148678"/>
      </dsp:txXfrm>
    </dsp:sp>
    <dsp:sp modelId="{656BE31A-66EF-FB4B-9493-EC0E31F740F0}">
      <dsp:nvSpPr>
        <dsp:cNvPr id="0" name=""/>
        <dsp:cNvSpPr/>
      </dsp:nvSpPr>
      <dsp:spPr>
        <a:xfrm>
          <a:off x="0" y="4350604"/>
          <a:ext cx="4726201" cy="1272960"/>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Supports precision medicine</a:t>
          </a:r>
          <a:endParaRPr lang="en-US" sz="3200" kern="1200"/>
        </a:p>
      </dsp:txBody>
      <dsp:txXfrm>
        <a:off x="62141" y="4412745"/>
        <a:ext cx="4601919" cy="11486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694DBD-843E-9A49-8E05-B7102FF7E352}">
      <dsp:nvSpPr>
        <dsp:cNvPr id="0" name=""/>
        <dsp:cNvSpPr/>
      </dsp:nvSpPr>
      <dsp:spPr>
        <a:xfrm>
          <a:off x="0" y="255244"/>
          <a:ext cx="4726201" cy="12729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Choosing the right number of clusters</a:t>
          </a:r>
          <a:endParaRPr lang="en-US" sz="3200" kern="1200"/>
        </a:p>
      </dsp:txBody>
      <dsp:txXfrm>
        <a:off x="62141" y="317385"/>
        <a:ext cx="4601919" cy="1148678"/>
      </dsp:txXfrm>
    </dsp:sp>
    <dsp:sp modelId="{88C332F5-511A-D548-AD94-F1E050FB8B73}">
      <dsp:nvSpPr>
        <dsp:cNvPr id="0" name=""/>
        <dsp:cNvSpPr/>
      </dsp:nvSpPr>
      <dsp:spPr>
        <a:xfrm>
          <a:off x="0" y="1620364"/>
          <a:ext cx="4726201" cy="1272960"/>
        </a:xfrm>
        <a:prstGeom prst="roundRect">
          <a:avLst/>
        </a:prstGeom>
        <a:solidFill>
          <a:schemeClr val="accent2">
            <a:hueOff val="1560507"/>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What variables matter most?</a:t>
          </a:r>
          <a:endParaRPr lang="en-US" sz="3200" kern="1200"/>
        </a:p>
      </dsp:txBody>
      <dsp:txXfrm>
        <a:off x="62141" y="1682505"/>
        <a:ext cx="4601919" cy="1148678"/>
      </dsp:txXfrm>
    </dsp:sp>
    <dsp:sp modelId="{9C3B7E4C-F2DF-DD46-8A1C-DC6FDA25AC94}">
      <dsp:nvSpPr>
        <dsp:cNvPr id="0" name=""/>
        <dsp:cNvSpPr/>
      </dsp:nvSpPr>
      <dsp:spPr>
        <a:xfrm>
          <a:off x="0" y="2985484"/>
          <a:ext cx="4726201" cy="1272960"/>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Scalability: large datasets (e.g. RNA-seq)</a:t>
          </a:r>
          <a:endParaRPr lang="en-US" sz="3200" kern="1200"/>
        </a:p>
      </dsp:txBody>
      <dsp:txXfrm>
        <a:off x="62141" y="3047625"/>
        <a:ext cx="4601919" cy="1148678"/>
      </dsp:txXfrm>
    </dsp:sp>
    <dsp:sp modelId="{5F940BB4-5185-DA43-83AC-B6A49E5EFFDD}">
      <dsp:nvSpPr>
        <dsp:cNvPr id="0" name=""/>
        <dsp:cNvSpPr/>
      </dsp:nvSpPr>
      <dsp:spPr>
        <a:xfrm>
          <a:off x="0" y="4350604"/>
          <a:ext cx="4726201" cy="1272960"/>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Interpretability: biological meaning of clusters</a:t>
          </a:r>
          <a:endParaRPr lang="en-US" sz="3200" kern="1200"/>
        </a:p>
      </dsp:txBody>
      <dsp:txXfrm>
        <a:off x="62141" y="4412745"/>
        <a:ext cx="4601919" cy="11486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9EC2D1-6A8F-3E41-B27E-F00B8642E11A}">
      <dsp:nvSpPr>
        <dsp:cNvPr id="0" name=""/>
        <dsp:cNvSpPr/>
      </dsp:nvSpPr>
      <dsp:spPr>
        <a:xfrm>
          <a:off x="0" y="36994"/>
          <a:ext cx="4726201" cy="186966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Internal metrics: Silhouette score, Dunn index</a:t>
          </a:r>
          <a:endParaRPr lang="en-US" sz="3400" kern="1200"/>
        </a:p>
      </dsp:txBody>
      <dsp:txXfrm>
        <a:off x="91269" y="128263"/>
        <a:ext cx="4543663" cy="1687122"/>
      </dsp:txXfrm>
    </dsp:sp>
    <dsp:sp modelId="{544116D9-46B0-5A45-B603-EBA763C8E8E0}">
      <dsp:nvSpPr>
        <dsp:cNvPr id="0" name=""/>
        <dsp:cNvSpPr/>
      </dsp:nvSpPr>
      <dsp:spPr>
        <a:xfrm>
          <a:off x="0" y="2004574"/>
          <a:ext cx="4726201" cy="1869660"/>
        </a:xfrm>
        <a:prstGeom prst="roundRect">
          <a:avLst/>
        </a:prstGeom>
        <a:solidFill>
          <a:schemeClr val="accent2">
            <a:hueOff val="2340760"/>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External metrics: Adjusted Rand index (if labels exist)</a:t>
          </a:r>
          <a:endParaRPr lang="en-US" sz="3400" kern="1200"/>
        </a:p>
      </dsp:txBody>
      <dsp:txXfrm>
        <a:off x="91269" y="2095843"/>
        <a:ext cx="4543663" cy="1687122"/>
      </dsp:txXfrm>
    </dsp:sp>
    <dsp:sp modelId="{4CEAD2A3-6318-B049-9A0C-B662C439B26A}">
      <dsp:nvSpPr>
        <dsp:cNvPr id="0" name=""/>
        <dsp:cNvSpPr/>
      </dsp:nvSpPr>
      <dsp:spPr>
        <a:xfrm>
          <a:off x="0" y="3972154"/>
          <a:ext cx="4726201" cy="1869660"/>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GB" sz="3400" kern="1200"/>
            <a:t>Biological validation: overlap with known pathways/genes</a:t>
          </a:r>
          <a:endParaRPr lang="en-US" sz="3400" kern="1200"/>
        </a:p>
      </dsp:txBody>
      <dsp:txXfrm>
        <a:off x="91269" y="4063423"/>
        <a:ext cx="4543663" cy="1687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22A2AA-764A-4941-9575-20011681B7E0}">
      <dsp:nvSpPr>
        <dsp:cNvPr id="0" name=""/>
        <dsp:cNvSpPr/>
      </dsp:nvSpPr>
      <dsp:spPr>
        <a:xfrm>
          <a:off x="0" y="167790"/>
          <a:ext cx="5175384" cy="12331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Clustering = grouping data without labels</a:t>
          </a:r>
        </a:p>
      </dsp:txBody>
      <dsp:txXfrm>
        <a:off x="60199" y="227989"/>
        <a:ext cx="5054986" cy="1112781"/>
      </dsp:txXfrm>
    </dsp:sp>
    <dsp:sp modelId="{D82AB3A0-BFA3-754A-9CBF-ED58B3CC4C51}">
      <dsp:nvSpPr>
        <dsp:cNvPr id="0" name=""/>
        <dsp:cNvSpPr/>
      </dsp:nvSpPr>
      <dsp:spPr>
        <a:xfrm>
          <a:off x="0" y="1490250"/>
          <a:ext cx="5175384" cy="1233179"/>
        </a:xfrm>
        <a:prstGeom prst="roundRect">
          <a:avLst/>
        </a:prstGeom>
        <a:solidFill>
          <a:schemeClr val="accent2">
            <a:hueOff val="1560507"/>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Essential tool for exploring high-dimensional data</a:t>
          </a:r>
        </a:p>
      </dsp:txBody>
      <dsp:txXfrm>
        <a:off x="60199" y="1550449"/>
        <a:ext cx="5054986" cy="1112781"/>
      </dsp:txXfrm>
    </dsp:sp>
    <dsp:sp modelId="{A6492EA9-E8CE-9840-BA9E-AD9A00CE0113}">
      <dsp:nvSpPr>
        <dsp:cNvPr id="0" name=""/>
        <dsp:cNvSpPr/>
      </dsp:nvSpPr>
      <dsp:spPr>
        <a:xfrm>
          <a:off x="0" y="2812710"/>
          <a:ext cx="5175384" cy="1233179"/>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Useful in biology to find gene groups or patient subtypes</a:t>
          </a:r>
        </a:p>
      </dsp:txBody>
      <dsp:txXfrm>
        <a:off x="60199" y="2872909"/>
        <a:ext cx="5054986" cy="1112781"/>
      </dsp:txXfrm>
    </dsp:sp>
    <dsp:sp modelId="{8272D540-C8C2-4F43-B5CE-50B0DF4088FE}">
      <dsp:nvSpPr>
        <dsp:cNvPr id="0" name=""/>
        <dsp:cNvSpPr/>
      </dsp:nvSpPr>
      <dsp:spPr>
        <a:xfrm>
          <a:off x="0" y="4135170"/>
          <a:ext cx="5175384" cy="1233179"/>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Challenges: choosing methods, validating results</a:t>
          </a:r>
        </a:p>
      </dsp:txBody>
      <dsp:txXfrm>
        <a:off x="60199" y="4195369"/>
        <a:ext cx="5054986" cy="11127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BAAF9-D98C-4BDE-A9FE-FAD00897735F}">
      <dsp:nvSpPr>
        <dsp:cNvPr id="0" name=""/>
        <dsp:cNvSpPr/>
      </dsp:nvSpPr>
      <dsp:spPr>
        <a:xfrm>
          <a:off x="0" y="4035"/>
          <a:ext cx="8229600" cy="859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0B117-84BA-4F6B-8DF6-0D6C6B491A1C}">
      <dsp:nvSpPr>
        <dsp:cNvPr id="0" name=""/>
        <dsp:cNvSpPr/>
      </dsp:nvSpPr>
      <dsp:spPr>
        <a:xfrm>
          <a:off x="260031" y="197447"/>
          <a:ext cx="472784" cy="47278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2FD705-6F41-44F4-B26B-C8B635A4F294}">
      <dsp:nvSpPr>
        <dsp:cNvPr id="0" name=""/>
        <dsp:cNvSpPr/>
      </dsp:nvSpPr>
      <dsp:spPr>
        <a:xfrm>
          <a:off x="992848" y="4035"/>
          <a:ext cx="7236751" cy="85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75" tIns="90975" rIns="90975" bIns="90975" numCol="1" spcCol="1270" anchor="ctr" anchorCtr="0">
          <a:noAutofit/>
        </a:bodyPr>
        <a:lstStyle/>
        <a:p>
          <a:pPr marL="0" lvl="0" indent="0" algn="l" defTabSz="844550">
            <a:lnSpc>
              <a:spcPct val="100000"/>
            </a:lnSpc>
            <a:spcBef>
              <a:spcPct val="0"/>
            </a:spcBef>
            <a:spcAft>
              <a:spcPct val="35000"/>
            </a:spcAft>
            <a:buNone/>
          </a:pPr>
          <a:r>
            <a:rPr lang="en-GB" sz="1900" kern="1200"/>
            <a:t>It is an unsupervised </a:t>
          </a:r>
          <a:r>
            <a:rPr lang="en-GB" sz="1900" b="1" u="sng" kern="1200">
              <a:hlinkClick xmlns:r="http://schemas.openxmlformats.org/officeDocument/2006/relationships" r:id="rId3"/>
            </a:rPr>
            <a:t>machine learning algorithm</a:t>
          </a:r>
          <a:r>
            <a:rPr lang="en-GB" sz="1900" kern="1200"/>
            <a:t> used for partitioning a dataset into a pre-defined number of clusters. </a:t>
          </a:r>
          <a:endParaRPr lang="en-US" sz="1900" kern="1200"/>
        </a:p>
      </dsp:txBody>
      <dsp:txXfrm>
        <a:off x="992848" y="4035"/>
        <a:ext cx="7236751" cy="859608"/>
      </dsp:txXfrm>
    </dsp:sp>
    <dsp:sp modelId="{7B3EF9BA-9B7B-4318-926A-E8033D1C3B95}">
      <dsp:nvSpPr>
        <dsp:cNvPr id="0" name=""/>
        <dsp:cNvSpPr/>
      </dsp:nvSpPr>
      <dsp:spPr>
        <a:xfrm>
          <a:off x="0" y="1078546"/>
          <a:ext cx="8229600" cy="859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631C54-0CD2-441A-A43F-137DC479052B}">
      <dsp:nvSpPr>
        <dsp:cNvPr id="0" name=""/>
        <dsp:cNvSpPr/>
      </dsp:nvSpPr>
      <dsp:spPr>
        <a:xfrm>
          <a:off x="260031" y="1271958"/>
          <a:ext cx="472784" cy="472784"/>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E0812A-8C8A-48E5-A322-AD0ACB30AC78}">
      <dsp:nvSpPr>
        <dsp:cNvPr id="0" name=""/>
        <dsp:cNvSpPr/>
      </dsp:nvSpPr>
      <dsp:spPr>
        <a:xfrm>
          <a:off x="992848" y="1078546"/>
          <a:ext cx="7236751" cy="85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75" tIns="90975" rIns="90975" bIns="90975" numCol="1" spcCol="1270" anchor="ctr" anchorCtr="0">
          <a:noAutofit/>
        </a:bodyPr>
        <a:lstStyle/>
        <a:p>
          <a:pPr marL="0" lvl="0" indent="0" algn="l" defTabSz="844550">
            <a:lnSpc>
              <a:spcPct val="100000"/>
            </a:lnSpc>
            <a:spcBef>
              <a:spcPct val="0"/>
            </a:spcBef>
            <a:spcAft>
              <a:spcPct val="35000"/>
            </a:spcAft>
            <a:buNone/>
          </a:pPr>
          <a:r>
            <a:rPr lang="en-GB" sz="1900" kern="1200"/>
            <a:t>The goal is to group similar data points together and discover underlying patterns or structures within the data.</a:t>
          </a:r>
          <a:endParaRPr lang="en-US" sz="1900" kern="1200"/>
        </a:p>
      </dsp:txBody>
      <dsp:txXfrm>
        <a:off x="992848" y="1078546"/>
        <a:ext cx="7236751" cy="859608"/>
      </dsp:txXfrm>
    </dsp:sp>
    <dsp:sp modelId="{5BAEEE07-9A5B-4036-8C1B-C5422E69ED74}">
      <dsp:nvSpPr>
        <dsp:cNvPr id="0" name=""/>
        <dsp:cNvSpPr/>
      </dsp:nvSpPr>
      <dsp:spPr>
        <a:xfrm>
          <a:off x="0" y="2153057"/>
          <a:ext cx="8229600" cy="859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0CA06B-F827-43C7-B74A-5F86E5471D98}">
      <dsp:nvSpPr>
        <dsp:cNvPr id="0" name=""/>
        <dsp:cNvSpPr/>
      </dsp:nvSpPr>
      <dsp:spPr>
        <a:xfrm>
          <a:off x="260031" y="2346469"/>
          <a:ext cx="472784" cy="472784"/>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4EC377-D62E-42E2-8CDE-D8E6FA7D644C}">
      <dsp:nvSpPr>
        <dsp:cNvPr id="0" name=""/>
        <dsp:cNvSpPr/>
      </dsp:nvSpPr>
      <dsp:spPr>
        <a:xfrm>
          <a:off x="992848" y="2153057"/>
          <a:ext cx="7236751" cy="85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75" tIns="90975" rIns="90975" bIns="90975" numCol="1" spcCol="1270" anchor="ctr" anchorCtr="0">
          <a:noAutofit/>
        </a:bodyPr>
        <a:lstStyle/>
        <a:p>
          <a:pPr marL="0" lvl="0" indent="0" algn="l" defTabSz="844550">
            <a:lnSpc>
              <a:spcPct val="100000"/>
            </a:lnSpc>
            <a:spcBef>
              <a:spcPct val="0"/>
            </a:spcBef>
            <a:spcAft>
              <a:spcPct val="35000"/>
            </a:spcAft>
            <a:buNone/>
          </a:pPr>
          <a:r>
            <a:rPr lang="en-GB" sz="1900" kern="1200"/>
            <a:t>The aim is to minimize the distance between the points within a cluster.</a:t>
          </a:r>
          <a:endParaRPr lang="en-US" sz="1900" kern="1200"/>
        </a:p>
      </dsp:txBody>
      <dsp:txXfrm>
        <a:off x="992848" y="2153057"/>
        <a:ext cx="7236751" cy="859608"/>
      </dsp:txXfrm>
    </dsp:sp>
    <dsp:sp modelId="{7F271447-4DCA-4917-94A4-36787CBEAD17}">
      <dsp:nvSpPr>
        <dsp:cNvPr id="0" name=""/>
        <dsp:cNvSpPr/>
      </dsp:nvSpPr>
      <dsp:spPr>
        <a:xfrm>
          <a:off x="0" y="3227568"/>
          <a:ext cx="8229600" cy="859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A9A39C-00A2-4C08-8260-5A5F137F2771}">
      <dsp:nvSpPr>
        <dsp:cNvPr id="0" name=""/>
        <dsp:cNvSpPr/>
      </dsp:nvSpPr>
      <dsp:spPr>
        <a:xfrm>
          <a:off x="260031" y="3420980"/>
          <a:ext cx="472784" cy="472784"/>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3D06E1-171E-46E7-8B28-F8E22ABFB9CA}">
      <dsp:nvSpPr>
        <dsp:cNvPr id="0" name=""/>
        <dsp:cNvSpPr/>
      </dsp:nvSpPr>
      <dsp:spPr>
        <a:xfrm>
          <a:off x="992848" y="3227568"/>
          <a:ext cx="7236751" cy="85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75" tIns="90975" rIns="90975" bIns="90975" numCol="1" spcCol="1270" anchor="ctr" anchorCtr="0">
          <a:noAutofit/>
        </a:bodyPr>
        <a:lstStyle/>
        <a:p>
          <a:pPr marL="0" lvl="0" indent="0" algn="l" defTabSz="844550">
            <a:lnSpc>
              <a:spcPct val="100000"/>
            </a:lnSpc>
            <a:spcBef>
              <a:spcPct val="0"/>
            </a:spcBef>
            <a:spcAft>
              <a:spcPct val="35000"/>
            </a:spcAft>
            <a:buNone/>
          </a:pPr>
          <a:r>
            <a:rPr lang="en-GB" sz="1900" kern="1200"/>
            <a:t>K-means is a centroid-based algorithm or a distance-based algorithm</a:t>
          </a:r>
          <a:endParaRPr lang="en-US" sz="1900" kern="1200"/>
        </a:p>
      </dsp:txBody>
      <dsp:txXfrm>
        <a:off x="992848" y="3227568"/>
        <a:ext cx="7236751" cy="859608"/>
      </dsp:txXfrm>
    </dsp:sp>
    <dsp:sp modelId="{33C818A3-17EF-4323-A40E-B1B66882965B}">
      <dsp:nvSpPr>
        <dsp:cNvPr id="0" name=""/>
        <dsp:cNvSpPr/>
      </dsp:nvSpPr>
      <dsp:spPr>
        <a:xfrm>
          <a:off x="0" y="4302079"/>
          <a:ext cx="8229600" cy="8596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702B62-9E6C-4768-A584-2316CDAC8C9D}">
      <dsp:nvSpPr>
        <dsp:cNvPr id="0" name=""/>
        <dsp:cNvSpPr/>
      </dsp:nvSpPr>
      <dsp:spPr>
        <a:xfrm>
          <a:off x="260031" y="4495491"/>
          <a:ext cx="472784" cy="472784"/>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D2E5920-0584-41E7-B906-BF837E7FC334}">
      <dsp:nvSpPr>
        <dsp:cNvPr id="0" name=""/>
        <dsp:cNvSpPr/>
      </dsp:nvSpPr>
      <dsp:spPr>
        <a:xfrm>
          <a:off x="992848" y="4302079"/>
          <a:ext cx="7236751" cy="8596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975" tIns="90975" rIns="90975" bIns="90975" numCol="1" spcCol="1270" anchor="ctr" anchorCtr="0">
          <a:noAutofit/>
        </a:bodyPr>
        <a:lstStyle/>
        <a:p>
          <a:pPr marL="0" lvl="0" indent="0" algn="l" defTabSz="844550">
            <a:lnSpc>
              <a:spcPct val="100000"/>
            </a:lnSpc>
            <a:spcBef>
              <a:spcPct val="0"/>
            </a:spcBef>
            <a:spcAft>
              <a:spcPct val="35000"/>
            </a:spcAft>
            <a:buNone/>
          </a:pPr>
          <a:r>
            <a:rPr lang="en-GB" sz="1900" kern="1200"/>
            <a:t>In K-Means, each cluster is associated with a centroid.</a:t>
          </a:r>
          <a:endParaRPr lang="en-US" sz="1900" kern="1200"/>
        </a:p>
      </dsp:txBody>
      <dsp:txXfrm>
        <a:off x="992848" y="4302079"/>
        <a:ext cx="7236751" cy="85960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BB545-DEB3-9442-806C-640A81E97014}">
      <dsp:nvSpPr>
        <dsp:cNvPr id="0" name=""/>
        <dsp:cNvSpPr/>
      </dsp:nvSpPr>
      <dsp:spPr>
        <a:xfrm>
          <a:off x="0" y="294484"/>
          <a:ext cx="4726201" cy="123317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﻿Will different initialization lead to different results?</a:t>
          </a:r>
          <a:endParaRPr lang="en-US" sz="3100" kern="1200"/>
        </a:p>
      </dsp:txBody>
      <dsp:txXfrm>
        <a:off x="60199" y="354683"/>
        <a:ext cx="4605803" cy="1112781"/>
      </dsp:txXfrm>
    </dsp:sp>
    <dsp:sp modelId="{C5A38B90-DD61-524C-B8F3-5C0EB86BC82F}">
      <dsp:nvSpPr>
        <dsp:cNvPr id="0" name=""/>
        <dsp:cNvSpPr/>
      </dsp:nvSpPr>
      <dsp:spPr>
        <a:xfrm>
          <a:off x="0" y="1527664"/>
          <a:ext cx="4726201" cy="1251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it-IT" sz="2400" kern="1200"/>
            <a:t>Yes</a:t>
          </a:r>
          <a:endParaRPr lang="en-US" sz="2400" kern="1200"/>
        </a:p>
        <a:p>
          <a:pPr marL="228600" lvl="1" indent="-228600" algn="l" defTabSz="1066800">
            <a:lnSpc>
              <a:spcPct val="90000"/>
            </a:lnSpc>
            <a:spcBef>
              <a:spcPct val="0"/>
            </a:spcBef>
            <a:spcAft>
              <a:spcPct val="20000"/>
            </a:spcAft>
            <a:buChar char="•"/>
          </a:pPr>
          <a:r>
            <a:rPr lang="it-IT" sz="2400" kern="1200"/>
            <a:t>No</a:t>
          </a:r>
          <a:endParaRPr lang="en-US" sz="2400" kern="1200"/>
        </a:p>
        <a:p>
          <a:pPr marL="228600" lvl="1" indent="-228600" algn="l" defTabSz="1066800">
            <a:lnSpc>
              <a:spcPct val="90000"/>
            </a:lnSpc>
            <a:spcBef>
              <a:spcPct val="0"/>
            </a:spcBef>
            <a:spcAft>
              <a:spcPct val="20000"/>
            </a:spcAft>
            <a:buChar char="•"/>
          </a:pPr>
          <a:r>
            <a:rPr lang="it-IT" sz="2400" kern="1200"/>
            <a:t>Sometimes</a:t>
          </a:r>
          <a:endParaRPr lang="en-US" sz="2400" kern="1200"/>
        </a:p>
      </dsp:txBody>
      <dsp:txXfrm>
        <a:off x="0" y="1527664"/>
        <a:ext cx="4726201" cy="1251315"/>
      </dsp:txXfrm>
    </dsp:sp>
    <dsp:sp modelId="{ACA21628-37F1-C54A-BEB0-6BC53CA274B0}">
      <dsp:nvSpPr>
        <dsp:cNvPr id="0" name=""/>
        <dsp:cNvSpPr/>
      </dsp:nvSpPr>
      <dsp:spPr>
        <a:xfrm>
          <a:off x="0" y="2778979"/>
          <a:ext cx="4726201" cy="1233179"/>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it-IT" sz="3100" kern="1200"/>
            <a:t>﻿Will the algorithm always stop after some iterations?</a:t>
          </a:r>
          <a:endParaRPr lang="en-US" sz="3100" kern="1200"/>
        </a:p>
      </dsp:txBody>
      <dsp:txXfrm>
        <a:off x="60199" y="2839178"/>
        <a:ext cx="4605803" cy="1112781"/>
      </dsp:txXfrm>
    </dsp:sp>
    <dsp:sp modelId="{E914A85A-5070-D148-952D-25C1753FBFA2}">
      <dsp:nvSpPr>
        <dsp:cNvPr id="0" name=""/>
        <dsp:cNvSpPr/>
      </dsp:nvSpPr>
      <dsp:spPr>
        <a:xfrm>
          <a:off x="0" y="4012159"/>
          <a:ext cx="4726201" cy="1572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05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it-IT" sz="2400" kern="1200" dirty="0"/>
            <a:t> Yes</a:t>
          </a:r>
          <a:endParaRPr lang="en-US" sz="2400" kern="1200" dirty="0"/>
        </a:p>
        <a:p>
          <a:pPr marL="228600" lvl="1" indent="-228600" algn="l" defTabSz="1066800">
            <a:lnSpc>
              <a:spcPct val="90000"/>
            </a:lnSpc>
            <a:spcBef>
              <a:spcPct val="0"/>
            </a:spcBef>
            <a:spcAft>
              <a:spcPct val="20000"/>
            </a:spcAft>
            <a:buChar char="•"/>
          </a:pPr>
          <a:r>
            <a:rPr lang="it-IT" sz="2400" kern="1200" dirty="0"/>
            <a:t>No (</a:t>
          </a:r>
          <a:r>
            <a:rPr lang="it-IT" sz="2400" kern="1200" dirty="0" err="1"/>
            <a:t>We</a:t>
          </a:r>
          <a:r>
            <a:rPr lang="it-IT" sz="2400" kern="1200" dirty="0"/>
            <a:t> </a:t>
          </a:r>
          <a:r>
            <a:rPr lang="it-IT" sz="2400" kern="1200" dirty="0" err="1"/>
            <a:t>have</a:t>
          </a:r>
          <a:r>
            <a:rPr lang="it-IT" sz="2400" kern="1200" dirty="0"/>
            <a:t> to set a maximum </a:t>
          </a:r>
          <a:r>
            <a:rPr lang="it-IT" sz="2400" kern="1200" dirty="0" err="1"/>
            <a:t>number</a:t>
          </a:r>
          <a:r>
            <a:rPr lang="it-IT" sz="2400" kern="1200" dirty="0"/>
            <a:t> of </a:t>
          </a:r>
          <a:r>
            <a:rPr lang="it-IT" sz="2400" kern="1200" dirty="0" err="1"/>
            <a:t>iterations</a:t>
          </a:r>
          <a:r>
            <a:rPr lang="it-IT" sz="2400" kern="1200" dirty="0"/>
            <a:t>)</a:t>
          </a:r>
          <a:endParaRPr lang="en-US" sz="2400" kern="1200" dirty="0"/>
        </a:p>
        <a:p>
          <a:pPr marL="228600" lvl="1" indent="-228600" algn="l" defTabSz="1066800">
            <a:lnSpc>
              <a:spcPct val="90000"/>
            </a:lnSpc>
            <a:spcBef>
              <a:spcPct val="0"/>
            </a:spcBef>
            <a:spcAft>
              <a:spcPct val="20000"/>
            </a:spcAft>
            <a:buChar char="•"/>
          </a:pPr>
          <a:r>
            <a:rPr lang="it-IT" sz="2400" kern="1200" dirty="0"/>
            <a:t> </a:t>
          </a:r>
          <a:r>
            <a:rPr lang="it-IT" sz="2400" kern="1200" dirty="0" err="1"/>
            <a:t>Sometime</a:t>
          </a:r>
          <a:endParaRPr lang="en-US" sz="2400" kern="1200" dirty="0"/>
        </a:p>
      </dsp:txBody>
      <dsp:txXfrm>
        <a:off x="0" y="4012159"/>
        <a:ext cx="4726201" cy="157216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C8B083-1442-C74B-8288-9868D00CB9C3}">
      <dsp:nvSpPr>
        <dsp:cNvPr id="0" name=""/>
        <dsp:cNvSpPr/>
      </dsp:nvSpPr>
      <dsp:spPr>
        <a:xfrm>
          <a:off x="0" y="385165"/>
          <a:ext cx="4726201" cy="252975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This dataset is available from the Pasilla Bioconductor library and is derived from the work from Brooks et al. (Conservation of an RNA regulatory map between Drosophila and mammals. Genome Research, 2010).</a:t>
          </a:r>
          <a:endParaRPr lang="en-US" sz="1700" kern="1200"/>
        </a:p>
      </dsp:txBody>
      <dsp:txXfrm>
        <a:off x="123493" y="508658"/>
        <a:ext cx="4479215" cy="2282773"/>
      </dsp:txXfrm>
    </dsp:sp>
    <dsp:sp modelId="{09BCCB90-0DBC-2B42-B840-67919B1CD37C}">
      <dsp:nvSpPr>
        <dsp:cNvPr id="0" name=""/>
        <dsp:cNvSpPr/>
      </dsp:nvSpPr>
      <dsp:spPr>
        <a:xfrm>
          <a:off x="0" y="2963884"/>
          <a:ext cx="4726201" cy="2529759"/>
        </a:xfrm>
        <a:prstGeom prst="roundRect">
          <a:avLst/>
        </a:prstGeom>
        <a:solidFill>
          <a:schemeClr val="accent2">
            <a:hueOff val="4681520"/>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a:t>Alternative splicing is generally controlled by proteins that bind directly to regulatory sequence elements and either activate or repress splicing of adjacent splice sites in a target pre-mRNA. Here, the authors have combined RNAi and mRNA-seq to identify exons that are regulated by Pasilla (PS), the Drosophila melanogaster ortholog of the mammalian RNA-binding proteins </a:t>
          </a:r>
          <a:r>
            <a:rPr lang="it-IT" sz="1700" kern="1200"/>
            <a:t>NOVA1 and NOVA2.</a:t>
          </a:r>
          <a:endParaRPr lang="en-US" sz="1700" kern="1200"/>
        </a:p>
      </dsp:txBody>
      <dsp:txXfrm>
        <a:off x="123493" y="3087377"/>
        <a:ext cx="4479215" cy="228277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65E5E4-EA20-3045-8701-F9B13669CD90}" type="datetimeFigureOut">
              <a:rPr lang="it-IT" smtClean="0"/>
              <a:t>13/09/25</a:t>
            </a:fld>
            <a:endParaRPr lang="it-IT"/>
          </a:p>
        </p:txBody>
      </p:sp>
      <p:sp>
        <p:nvSpPr>
          <p:cNvPr id="4" name="Segnaposto immagin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A7930-A313-0241-8BCD-CAE8C7F8A04D}" type="slidenum">
              <a:rPr lang="it-IT" smtClean="0"/>
              <a:t>‹N›</a:t>
            </a:fld>
            <a:endParaRPr lang="it-IT"/>
          </a:p>
        </p:txBody>
      </p:sp>
    </p:spTree>
    <p:extLst>
      <p:ext uri="{BB962C8B-B14F-4D97-AF65-F5344CB8AC3E}">
        <p14:creationId xmlns:p14="http://schemas.microsoft.com/office/powerpoint/2010/main" val="2848674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5">
            <a:extLst>
              <a:ext uri="{FF2B5EF4-FFF2-40B4-BE49-F238E27FC236}">
                <a16:creationId xmlns:a16="http://schemas.microsoft.com/office/drawing/2014/main" id="{3A1F3C4E-AD87-0B9D-C3C5-FAA1F73C8C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3765192F-34CE-F049-91DE-294CFF733A0F}" type="slidenum">
              <a:rPr lang="en-US" altLang="it-IT" sz="900">
                <a:latin typeface="Times New Roman" panose="02020603050405020304" pitchFamily="18" charset="0"/>
              </a:rPr>
              <a:pPr/>
              <a:t>5</a:t>
            </a:fld>
            <a:endParaRPr lang="en-US" altLang="it-IT" sz="900">
              <a:latin typeface="Times New Roman" panose="02020603050405020304" pitchFamily="18" charset="0"/>
            </a:endParaRPr>
          </a:p>
        </p:txBody>
      </p:sp>
      <p:sp>
        <p:nvSpPr>
          <p:cNvPr id="57347" name="Rectangle 2">
            <a:extLst>
              <a:ext uri="{FF2B5EF4-FFF2-40B4-BE49-F238E27FC236}">
                <a16:creationId xmlns:a16="http://schemas.microsoft.com/office/drawing/2014/main" id="{3D3050C3-8476-6B09-162A-333D5A8A36DB}"/>
              </a:ext>
            </a:extLst>
          </p:cNvPr>
          <p:cNvSpPr>
            <a:spLocks noGrp="1" noRot="1" noChangeAspect="1" noChangeArrowheads="1" noTextEdit="1"/>
          </p:cNvSpPr>
          <p:nvPr>
            <p:ph type="sldImg"/>
          </p:nvPr>
        </p:nvSpPr>
        <p:spPr>
          <a:xfrm>
            <a:off x="977900" y="755650"/>
            <a:ext cx="5143500" cy="3857625"/>
          </a:xfrm>
          <a:ln cap="flat"/>
        </p:spPr>
      </p:sp>
      <p:sp>
        <p:nvSpPr>
          <p:cNvPr id="57348" name="Rectangle 3">
            <a:extLst>
              <a:ext uri="{FF2B5EF4-FFF2-40B4-BE49-F238E27FC236}">
                <a16:creationId xmlns:a16="http://schemas.microsoft.com/office/drawing/2014/main" id="{576BD6C0-309C-F055-3FF7-DD35340581F2}"/>
              </a:ext>
            </a:extLst>
          </p:cNvPr>
          <p:cNvSpPr>
            <a:spLocks noGrp="1" noChangeArrowheads="1"/>
          </p:cNvSpPr>
          <p:nvPr>
            <p:ph type="body" idx="1"/>
          </p:nvPr>
        </p:nvSpPr>
        <p:spPr>
          <a:xfrm>
            <a:off x="946150" y="4859338"/>
            <a:ext cx="5207000" cy="4632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0080" tIns="50041" rIns="100080" bIns="50041"/>
          <a:lstStyle/>
          <a:p>
            <a:pPr eaLnBrk="1" hangingPunct="1"/>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5">
            <a:extLst>
              <a:ext uri="{FF2B5EF4-FFF2-40B4-BE49-F238E27FC236}">
                <a16:creationId xmlns:a16="http://schemas.microsoft.com/office/drawing/2014/main" id="{F0127864-F3DB-4F05-E0F4-FDA64C24D7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504631FC-5DAB-E144-B583-E7FB4BFB37A5}" type="slidenum">
              <a:rPr lang="en-US" altLang="it-IT" sz="900">
                <a:latin typeface="Times New Roman" panose="02020603050405020304" pitchFamily="18" charset="0"/>
              </a:rPr>
              <a:pPr/>
              <a:t>23</a:t>
            </a:fld>
            <a:endParaRPr lang="en-US" altLang="it-IT" sz="900">
              <a:latin typeface="Times New Roman" panose="02020603050405020304" pitchFamily="18" charset="0"/>
            </a:endParaRPr>
          </a:p>
        </p:txBody>
      </p:sp>
      <p:sp>
        <p:nvSpPr>
          <p:cNvPr id="82947" name="Rectangle 2">
            <a:extLst>
              <a:ext uri="{FF2B5EF4-FFF2-40B4-BE49-F238E27FC236}">
                <a16:creationId xmlns:a16="http://schemas.microsoft.com/office/drawing/2014/main" id="{B0B98AD1-D683-851A-371E-59632CB00050}"/>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6FEFFBC3-B47B-33DB-9B6D-50FBFA391B1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5">
            <a:extLst>
              <a:ext uri="{FF2B5EF4-FFF2-40B4-BE49-F238E27FC236}">
                <a16:creationId xmlns:a16="http://schemas.microsoft.com/office/drawing/2014/main" id="{86C4CAD0-A3D5-22C2-F519-950A725116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E622A2BF-7815-1A43-90C2-E4B090975BDF}" type="slidenum">
              <a:rPr lang="en-US" altLang="it-IT" sz="900">
                <a:latin typeface="Times New Roman" panose="02020603050405020304" pitchFamily="18" charset="0"/>
              </a:rPr>
              <a:pPr/>
              <a:t>7</a:t>
            </a:fld>
            <a:endParaRPr lang="en-US" altLang="it-IT" sz="900">
              <a:latin typeface="Times New Roman" panose="02020603050405020304" pitchFamily="18" charset="0"/>
            </a:endParaRPr>
          </a:p>
        </p:txBody>
      </p:sp>
      <p:sp>
        <p:nvSpPr>
          <p:cNvPr id="59395" name="Rectangle 2">
            <a:extLst>
              <a:ext uri="{FF2B5EF4-FFF2-40B4-BE49-F238E27FC236}">
                <a16:creationId xmlns:a16="http://schemas.microsoft.com/office/drawing/2014/main" id="{F2DB4C0D-7021-8B2F-29DE-C1DE17CEB947}"/>
              </a:ext>
            </a:extLst>
          </p:cNvPr>
          <p:cNvSpPr>
            <a:spLocks noGrp="1" noRot="1" noChangeAspect="1" noChangeArrowheads="1" noTextEdit="1"/>
          </p:cNvSpPr>
          <p:nvPr>
            <p:ph type="sldImg"/>
          </p:nvPr>
        </p:nvSpPr>
        <p:spPr>
          <a:ln/>
        </p:spPr>
      </p:sp>
      <p:sp>
        <p:nvSpPr>
          <p:cNvPr id="59396" name="Rectangle 3">
            <a:extLst>
              <a:ext uri="{FF2B5EF4-FFF2-40B4-BE49-F238E27FC236}">
                <a16:creationId xmlns:a16="http://schemas.microsoft.com/office/drawing/2014/main" id="{CE48482E-C011-98E9-0DDE-88F7F98B97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5">
            <a:extLst>
              <a:ext uri="{FF2B5EF4-FFF2-40B4-BE49-F238E27FC236}">
                <a16:creationId xmlns:a16="http://schemas.microsoft.com/office/drawing/2014/main" id="{8742B175-6036-820F-5B12-4BE2D2DEC2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508DD035-B543-E34C-AEB3-7CF7CA055002}" type="slidenum">
              <a:rPr lang="en-US" altLang="it-IT" sz="900">
                <a:latin typeface="Times New Roman" panose="02020603050405020304" pitchFamily="18" charset="0"/>
              </a:rPr>
              <a:pPr/>
              <a:t>15</a:t>
            </a:fld>
            <a:endParaRPr lang="en-US" altLang="it-IT" sz="900">
              <a:latin typeface="Times New Roman" panose="02020603050405020304" pitchFamily="18" charset="0"/>
            </a:endParaRPr>
          </a:p>
        </p:txBody>
      </p:sp>
      <p:sp>
        <p:nvSpPr>
          <p:cNvPr id="75779" name="Rectangle 2">
            <a:extLst>
              <a:ext uri="{FF2B5EF4-FFF2-40B4-BE49-F238E27FC236}">
                <a16:creationId xmlns:a16="http://schemas.microsoft.com/office/drawing/2014/main" id="{B359A8E3-968F-FC5A-EE67-401ECEFDAB9F}"/>
              </a:ext>
            </a:extLst>
          </p:cNvPr>
          <p:cNvSpPr>
            <a:spLocks noGrp="1" noRot="1" noChangeAspect="1" noChangeArrowheads="1" noTextEdit="1"/>
          </p:cNvSpPr>
          <p:nvPr>
            <p:ph type="sldImg"/>
          </p:nvPr>
        </p:nvSpPr>
        <p:spPr>
          <a:ln/>
        </p:spPr>
      </p:sp>
      <p:sp>
        <p:nvSpPr>
          <p:cNvPr id="75780" name="Rectangle 3">
            <a:extLst>
              <a:ext uri="{FF2B5EF4-FFF2-40B4-BE49-F238E27FC236}">
                <a16:creationId xmlns:a16="http://schemas.microsoft.com/office/drawing/2014/main" id="{12D1F51B-B6B6-2CA6-50EB-2CD9FF1BF7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5">
            <a:extLst>
              <a:ext uri="{FF2B5EF4-FFF2-40B4-BE49-F238E27FC236}">
                <a16:creationId xmlns:a16="http://schemas.microsoft.com/office/drawing/2014/main" id="{0BE32221-4F09-F8BD-BDA1-D1FA9211CC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2B4F4AE0-79A5-D342-BA4A-68B8F7A678CC}" type="slidenum">
              <a:rPr lang="en-US" altLang="it-IT" sz="900">
                <a:latin typeface="Times New Roman" panose="02020603050405020304" pitchFamily="18" charset="0"/>
              </a:rPr>
              <a:pPr/>
              <a:t>17</a:t>
            </a:fld>
            <a:endParaRPr lang="en-US" altLang="it-IT" sz="900">
              <a:latin typeface="Times New Roman" panose="02020603050405020304" pitchFamily="18" charset="0"/>
            </a:endParaRPr>
          </a:p>
        </p:txBody>
      </p:sp>
      <p:sp>
        <p:nvSpPr>
          <p:cNvPr id="76803" name="Rectangle 2">
            <a:extLst>
              <a:ext uri="{FF2B5EF4-FFF2-40B4-BE49-F238E27FC236}">
                <a16:creationId xmlns:a16="http://schemas.microsoft.com/office/drawing/2014/main" id="{EF48CC25-4A86-9C06-DCCA-335E1E8080BC}"/>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E516F696-3356-622D-758F-E2A28201264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5">
            <a:extLst>
              <a:ext uri="{FF2B5EF4-FFF2-40B4-BE49-F238E27FC236}">
                <a16:creationId xmlns:a16="http://schemas.microsoft.com/office/drawing/2014/main" id="{E5031076-FCDA-DF77-C2D8-86DDE40F2D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2F11D096-8B1B-8E4A-ADC6-EE5A9CAD54BF}" type="slidenum">
              <a:rPr lang="en-US" altLang="it-IT" sz="900">
                <a:latin typeface="Times New Roman" panose="02020603050405020304" pitchFamily="18" charset="0"/>
              </a:rPr>
              <a:pPr/>
              <a:t>18</a:t>
            </a:fld>
            <a:endParaRPr lang="en-US" altLang="it-IT" sz="900">
              <a:latin typeface="Times New Roman" panose="02020603050405020304" pitchFamily="18" charset="0"/>
            </a:endParaRPr>
          </a:p>
        </p:txBody>
      </p:sp>
      <p:sp>
        <p:nvSpPr>
          <p:cNvPr id="77827" name="Rectangle 2">
            <a:extLst>
              <a:ext uri="{FF2B5EF4-FFF2-40B4-BE49-F238E27FC236}">
                <a16:creationId xmlns:a16="http://schemas.microsoft.com/office/drawing/2014/main" id="{446638D7-A800-B7CE-DE7F-93D31129AB05}"/>
              </a:ext>
            </a:extLst>
          </p:cNvPr>
          <p:cNvSpPr>
            <a:spLocks noGrp="1" noRot="1" noChangeAspect="1" noChangeArrowheads="1" noTextEdit="1"/>
          </p:cNvSpPr>
          <p:nvPr>
            <p:ph type="sldImg"/>
          </p:nvPr>
        </p:nvSpPr>
        <p:spPr>
          <a:ln/>
        </p:spPr>
      </p:sp>
      <p:sp>
        <p:nvSpPr>
          <p:cNvPr id="77828" name="Rectangle 3">
            <a:extLst>
              <a:ext uri="{FF2B5EF4-FFF2-40B4-BE49-F238E27FC236}">
                <a16:creationId xmlns:a16="http://schemas.microsoft.com/office/drawing/2014/main" id="{835C9BD0-321C-56FF-BBC0-569C91C6EC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5">
            <a:extLst>
              <a:ext uri="{FF2B5EF4-FFF2-40B4-BE49-F238E27FC236}">
                <a16:creationId xmlns:a16="http://schemas.microsoft.com/office/drawing/2014/main" id="{AA3798C0-4098-0DBC-D50B-B3EF1F71D3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F3C940E6-6099-0546-8741-B411106C1392}" type="slidenum">
              <a:rPr lang="en-US" altLang="it-IT" sz="900">
                <a:latin typeface="Times New Roman" panose="02020603050405020304" pitchFamily="18" charset="0"/>
              </a:rPr>
              <a:pPr/>
              <a:t>19</a:t>
            </a:fld>
            <a:endParaRPr lang="en-US" altLang="it-IT" sz="900">
              <a:latin typeface="Times New Roman" panose="02020603050405020304" pitchFamily="18" charset="0"/>
            </a:endParaRPr>
          </a:p>
        </p:txBody>
      </p:sp>
      <p:sp>
        <p:nvSpPr>
          <p:cNvPr id="78851" name="Rectangle 2">
            <a:extLst>
              <a:ext uri="{FF2B5EF4-FFF2-40B4-BE49-F238E27FC236}">
                <a16:creationId xmlns:a16="http://schemas.microsoft.com/office/drawing/2014/main" id="{E6CEDF19-8993-B4FD-6361-4066A4678F36}"/>
              </a:ext>
            </a:extLst>
          </p:cNvPr>
          <p:cNvSpPr>
            <a:spLocks noGrp="1" noRot="1" noChangeAspect="1" noChangeArrowheads="1" noTextEdit="1"/>
          </p:cNvSpPr>
          <p:nvPr>
            <p:ph type="sldImg"/>
          </p:nvPr>
        </p:nvSpPr>
        <p:spPr>
          <a:ln/>
        </p:spPr>
      </p:sp>
      <p:sp>
        <p:nvSpPr>
          <p:cNvPr id="78852" name="Rectangle 3">
            <a:extLst>
              <a:ext uri="{FF2B5EF4-FFF2-40B4-BE49-F238E27FC236}">
                <a16:creationId xmlns:a16="http://schemas.microsoft.com/office/drawing/2014/main" id="{4FFF6675-23FA-1827-805D-A83CC133B1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5">
            <a:extLst>
              <a:ext uri="{FF2B5EF4-FFF2-40B4-BE49-F238E27FC236}">
                <a16:creationId xmlns:a16="http://schemas.microsoft.com/office/drawing/2014/main" id="{61F8EA51-93AA-EA0B-2B88-D446F83C6B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EFBC7989-0B03-E843-9A72-729409B58C57}" type="slidenum">
              <a:rPr lang="en-US" altLang="it-IT" sz="900">
                <a:latin typeface="Times New Roman" panose="02020603050405020304" pitchFamily="18" charset="0"/>
              </a:rPr>
              <a:pPr/>
              <a:t>20</a:t>
            </a:fld>
            <a:endParaRPr lang="en-US" altLang="it-IT" sz="900">
              <a:latin typeface="Times New Roman" panose="02020603050405020304" pitchFamily="18" charset="0"/>
            </a:endParaRPr>
          </a:p>
        </p:txBody>
      </p:sp>
      <p:sp>
        <p:nvSpPr>
          <p:cNvPr id="79875" name="Rectangle 2">
            <a:extLst>
              <a:ext uri="{FF2B5EF4-FFF2-40B4-BE49-F238E27FC236}">
                <a16:creationId xmlns:a16="http://schemas.microsoft.com/office/drawing/2014/main" id="{1D77230E-29C7-42BA-6BC9-F663ABD8880D}"/>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E1CE9F6F-09B1-2583-4C04-32D064100A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5">
            <a:extLst>
              <a:ext uri="{FF2B5EF4-FFF2-40B4-BE49-F238E27FC236}">
                <a16:creationId xmlns:a16="http://schemas.microsoft.com/office/drawing/2014/main" id="{5D24168D-9831-FADE-BF55-DF32D23BBB9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07AD5DE2-665D-F049-BF77-6A0E73C7C295}" type="slidenum">
              <a:rPr lang="en-US" altLang="it-IT" sz="900">
                <a:latin typeface="Times New Roman" panose="02020603050405020304" pitchFamily="18" charset="0"/>
              </a:rPr>
              <a:pPr/>
              <a:t>21</a:t>
            </a:fld>
            <a:endParaRPr lang="en-US" altLang="it-IT" sz="900">
              <a:latin typeface="Times New Roman" panose="02020603050405020304" pitchFamily="18" charset="0"/>
            </a:endParaRPr>
          </a:p>
        </p:txBody>
      </p:sp>
      <p:sp>
        <p:nvSpPr>
          <p:cNvPr id="80899" name="Rectangle 2">
            <a:extLst>
              <a:ext uri="{FF2B5EF4-FFF2-40B4-BE49-F238E27FC236}">
                <a16:creationId xmlns:a16="http://schemas.microsoft.com/office/drawing/2014/main" id="{C1828C43-B451-665A-24CC-990ED65CCA0A}"/>
              </a:ext>
            </a:extLst>
          </p:cNvPr>
          <p:cNvSpPr>
            <a:spLocks noGrp="1" noRot="1" noChangeAspect="1" noChangeArrowheads="1" noTextEdit="1"/>
          </p:cNvSpPr>
          <p:nvPr>
            <p:ph type="sldImg"/>
          </p:nvPr>
        </p:nvSpPr>
        <p:spPr>
          <a:ln/>
        </p:spPr>
      </p:sp>
      <p:sp>
        <p:nvSpPr>
          <p:cNvPr id="80900" name="Rectangle 3">
            <a:extLst>
              <a:ext uri="{FF2B5EF4-FFF2-40B4-BE49-F238E27FC236}">
                <a16:creationId xmlns:a16="http://schemas.microsoft.com/office/drawing/2014/main" id="{88B0F62A-1B10-8BBD-0199-565488EAEE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5">
            <a:extLst>
              <a:ext uri="{FF2B5EF4-FFF2-40B4-BE49-F238E27FC236}">
                <a16:creationId xmlns:a16="http://schemas.microsoft.com/office/drawing/2014/main" id="{80004D04-325B-DB89-31EC-CDE24D8EE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96925">
              <a:defRPr sz="1400">
                <a:solidFill>
                  <a:schemeClr val="tx1"/>
                </a:solidFill>
                <a:latin typeface="Arial" panose="020B0604020202020204" pitchFamily="34" charset="0"/>
              </a:defRPr>
            </a:lvl1pPr>
            <a:lvl2pPr marL="742950" indent="-285750" defTabSz="796925">
              <a:defRPr sz="1400">
                <a:solidFill>
                  <a:schemeClr val="tx1"/>
                </a:solidFill>
                <a:latin typeface="Arial" panose="020B0604020202020204" pitchFamily="34" charset="0"/>
              </a:defRPr>
            </a:lvl2pPr>
            <a:lvl3pPr marL="1143000" indent="-228600" defTabSz="796925">
              <a:defRPr sz="1400">
                <a:solidFill>
                  <a:schemeClr val="tx1"/>
                </a:solidFill>
                <a:latin typeface="Arial" panose="020B0604020202020204" pitchFamily="34" charset="0"/>
              </a:defRPr>
            </a:lvl3pPr>
            <a:lvl4pPr marL="1600200" indent="-228600" defTabSz="796925">
              <a:defRPr sz="1400">
                <a:solidFill>
                  <a:schemeClr val="tx1"/>
                </a:solidFill>
                <a:latin typeface="Arial" panose="020B0604020202020204" pitchFamily="34" charset="0"/>
              </a:defRPr>
            </a:lvl4pPr>
            <a:lvl5pPr marL="2057400" indent="-228600" defTabSz="796925">
              <a:defRPr sz="1400">
                <a:solidFill>
                  <a:schemeClr val="tx1"/>
                </a:solidFill>
                <a:latin typeface="Arial" panose="020B0604020202020204" pitchFamily="34" charset="0"/>
              </a:defRPr>
            </a:lvl5pPr>
            <a:lvl6pPr marL="2514600" indent="-228600" algn="ctr" defTabSz="796925"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defTabSz="796925"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defTabSz="796925"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defTabSz="796925" eaLnBrk="0" fontAlgn="base" hangingPunct="0">
              <a:spcBef>
                <a:spcPct val="0"/>
              </a:spcBef>
              <a:spcAft>
                <a:spcPct val="0"/>
              </a:spcAft>
              <a:defRPr sz="1400">
                <a:solidFill>
                  <a:schemeClr val="tx1"/>
                </a:solidFill>
                <a:latin typeface="Arial" panose="020B0604020202020204" pitchFamily="34" charset="0"/>
              </a:defRPr>
            </a:lvl9pPr>
          </a:lstStyle>
          <a:p>
            <a:fld id="{B63EFE2E-24F7-6B4D-867F-92A832BB27ED}" type="slidenum">
              <a:rPr lang="en-US" altLang="it-IT" sz="900">
                <a:latin typeface="Times New Roman" panose="02020603050405020304" pitchFamily="18" charset="0"/>
              </a:rPr>
              <a:pPr/>
              <a:t>22</a:t>
            </a:fld>
            <a:endParaRPr lang="en-US" altLang="it-IT" sz="900">
              <a:latin typeface="Times New Roman" panose="02020603050405020304" pitchFamily="18" charset="0"/>
            </a:endParaRPr>
          </a:p>
        </p:txBody>
      </p:sp>
      <p:sp>
        <p:nvSpPr>
          <p:cNvPr id="81923" name="Rectangle 2">
            <a:extLst>
              <a:ext uri="{FF2B5EF4-FFF2-40B4-BE49-F238E27FC236}">
                <a16:creationId xmlns:a16="http://schemas.microsoft.com/office/drawing/2014/main" id="{1FFA0909-CB5E-8C51-10E7-69419F01060E}"/>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3E6E1104-CDEF-0AC0-4BCD-CD418891E00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olo, testo e contenuto 2">
    <p:spTree>
      <p:nvGrpSpPr>
        <p:cNvPr id="1" name=""/>
        <p:cNvGrpSpPr/>
        <p:nvPr/>
      </p:nvGrpSpPr>
      <p:grpSpPr>
        <a:xfrm>
          <a:off x="0" y="0"/>
          <a:ext cx="0" cy="0"/>
          <a:chOff x="0" y="0"/>
          <a:chExt cx="0" cy="0"/>
        </a:xfrm>
      </p:grpSpPr>
      <p:sp>
        <p:nvSpPr>
          <p:cNvPr id="2" name="Titolo 1"/>
          <p:cNvSpPr>
            <a:spLocks noGrp="1"/>
          </p:cNvSpPr>
          <p:nvPr>
            <p:ph type="title"/>
          </p:nvPr>
        </p:nvSpPr>
        <p:spPr>
          <a:xfrm>
            <a:off x="19050" y="11113"/>
            <a:ext cx="9099550" cy="930275"/>
          </a:xfrm>
        </p:spPr>
        <p:txBody>
          <a:bodyPr/>
          <a:lstStyle/>
          <a:p>
            <a:r>
              <a:rPr lang="it-IT"/>
              <a:t>Fare clic per modificare lo stile del titolo</a:t>
            </a:r>
          </a:p>
        </p:txBody>
      </p:sp>
      <p:sp>
        <p:nvSpPr>
          <p:cNvPr id="3" name="Segnaposto testo 2"/>
          <p:cNvSpPr>
            <a:spLocks noGrp="1"/>
          </p:cNvSpPr>
          <p:nvPr>
            <p:ph type="body" sz="half" idx="1"/>
          </p:nvPr>
        </p:nvSpPr>
        <p:spPr>
          <a:xfrm>
            <a:off x="20638" y="1060450"/>
            <a:ext cx="4478337" cy="519112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quarter" idx="2"/>
          </p:nvPr>
        </p:nvSpPr>
        <p:spPr>
          <a:xfrm>
            <a:off x="4651375" y="1060450"/>
            <a:ext cx="4479925" cy="2519363"/>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3"/>
          </p:nvPr>
        </p:nvSpPr>
        <p:spPr>
          <a:xfrm>
            <a:off x="4651375" y="3732213"/>
            <a:ext cx="4479925" cy="2519362"/>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Rectangle 2">
            <a:extLst>
              <a:ext uri="{FF2B5EF4-FFF2-40B4-BE49-F238E27FC236}">
                <a16:creationId xmlns:a16="http://schemas.microsoft.com/office/drawing/2014/main" id="{5A68A01D-D765-E4E2-530B-FA782064480C}"/>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3">
            <a:extLst>
              <a:ext uri="{FF2B5EF4-FFF2-40B4-BE49-F238E27FC236}">
                <a16:creationId xmlns:a16="http://schemas.microsoft.com/office/drawing/2014/main" id="{ACA450BD-540B-378D-713F-960299C036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4">
            <a:extLst>
              <a:ext uri="{FF2B5EF4-FFF2-40B4-BE49-F238E27FC236}">
                <a16:creationId xmlns:a16="http://schemas.microsoft.com/office/drawing/2014/main" id="{C902D5D8-480C-71BC-0F2D-B4D87B4CC597}"/>
              </a:ext>
            </a:extLst>
          </p:cNvPr>
          <p:cNvSpPr>
            <a:spLocks noGrp="1" noChangeArrowheads="1"/>
          </p:cNvSpPr>
          <p:nvPr>
            <p:ph type="sldNum" sz="quarter" idx="12"/>
          </p:nvPr>
        </p:nvSpPr>
        <p:spPr>
          <a:ln/>
        </p:spPr>
        <p:txBody>
          <a:bodyPr/>
          <a:lstStyle>
            <a:lvl1pPr>
              <a:defRPr/>
            </a:lvl1pPr>
          </a:lstStyle>
          <a:p>
            <a:fld id="{B5B3645D-60E1-C04C-9E05-6F70331A4E66}" type="slidenum">
              <a:rPr lang="en-US" altLang="it-IT"/>
              <a:pPr/>
              <a:t>‹N›</a:t>
            </a:fld>
            <a:endParaRPr lang="en-US" altLang="it-IT"/>
          </a:p>
        </p:txBody>
      </p:sp>
    </p:spTree>
    <p:extLst>
      <p:ext uri="{BB962C8B-B14F-4D97-AF65-F5344CB8AC3E}">
        <p14:creationId xmlns:p14="http://schemas.microsoft.com/office/powerpoint/2010/main" val="428751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19050" y="11113"/>
            <a:ext cx="9099550" cy="930275"/>
          </a:xfrm>
        </p:spPr>
        <p:txBody>
          <a:bodyPr/>
          <a:lstStyle/>
          <a:p>
            <a:r>
              <a:rPr lang="it-IT"/>
              <a:t>Fare clic per modificare lo stile del titolo</a:t>
            </a:r>
          </a:p>
        </p:txBody>
      </p:sp>
      <p:sp>
        <p:nvSpPr>
          <p:cNvPr id="3" name="Segnaposto testo 2"/>
          <p:cNvSpPr>
            <a:spLocks noGrp="1"/>
          </p:cNvSpPr>
          <p:nvPr>
            <p:ph type="body" sz="half" idx="1"/>
          </p:nvPr>
        </p:nvSpPr>
        <p:spPr>
          <a:xfrm>
            <a:off x="20638" y="1060450"/>
            <a:ext cx="4478337" cy="519112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651375" y="1060450"/>
            <a:ext cx="4479925" cy="5191125"/>
          </a:xfrm>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2">
            <a:extLst>
              <a:ext uri="{FF2B5EF4-FFF2-40B4-BE49-F238E27FC236}">
                <a16:creationId xmlns:a16="http://schemas.microsoft.com/office/drawing/2014/main" id="{77E0739E-F723-03C7-89B9-B50AE97EFF2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3">
            <a:extLst>
              <a:ext uri="{FF2B5EF4-FFF2-40B4-BE49-F238E27FC236}">
                <a16:creationId xmlns:a16="http://schemas.microsoft.com/office/drawing/2014/main" id="{54437ED6-7888-680F-D900-EF177F7447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4">
            <a:extLst>
              <a:ext uri="{FF2B5EF4-FFF2-40B4-BE49-F238E27FC236}">
                <a16:creationId xmlns:a16="http://schemas.microsoft.com/office/drawing/2014/main" id="{D9261FE6-2F1C-D912-E0C5-C414F0A93197}"/>
              </a:ext>
            </a:extLst>
          </p:cNvPr>
          <p:cNvSpPr>
            <a:spLocks noGrp="1" noChangeArrowheads="1"/>
          </p:cNvSpPr>
          <p:nvPr>
            <p:ph type="sldNum" sz="quarter" idx="12"/>
          </p:nvPr>
        </p:nvSpPr>
        <p:spPr>
          <a:ln/>
        </p:spPr>
        <p:txBody>
          <a:bodyPr/>
          <a:lstStyle>
            <a:lvl1pPr>
              <a:defRPr/>
            </a:lvl1pPr>
          </a:lstStyle>
          <a:p>
            <a:fld id="{A690352C-8278-B94E-AF0B-B77A2E075707}" type="slidenum">
              <a:rPr lang="en-US" altLang="it-IT"/>
              <a:pPr/>
              <a:t>‹N›</a:t>
            </a:fld>
            <a:endParaRPr lang="en-US" altLang="it-IT"/>
          </a:p>
        </p:txBody>
      </p:sp>
    </p:spTree>
    <p:extLst>
      <p:ext uri="{BB962C8B-B14F-4D97-AF65-F5344CB8AC3E}">
        <p14:creationId xmlns:p14="http://schemas.microsoft.com/office/powerpoint/2010/main" val="3104097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7.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mailto:roberto.pagliarini@uniud.it" TargetMode="External"/><Relationship Id="rId2" Type="http://schemas.openxmlformats.org/officeDocument/2006/relationships/hyperlink" Target="https://github.com/RobertoPagliarini/Introduction-to-Bioinformatics/tree/mai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1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41" name="Rectangle 9">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42" name="Group 11">
            <a:extLst>
              <a:ext uri="{FF2B5EF4-FFF2-40B4-BE49-F238E27FC236}">
                <a16:creationId xmlns:a16="http://schemas.microsoft.com/office/drawing/2014/main" id="{6CEC401A-BC46-41FC-AD55-F7810C3CFA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3998" cy="4267200"/>
            <a:chOff x="7467600" y="0"/>
            <a:chExt cx="4724400" cy="6858000"/>
          </a:xfrm>
        </p:grpSpPr>
        <p:sp>
          <p:nvSpPr>
            <p:cNvPr id="13" name="Rectangle 12">
              <a:extLst>
                <a:ext uri="{FF2B5EF4-FFF2-40B4-BE49-F238E27FC236}">
                  <a16:creationId xmlns:a16="http://schemas.microsoft.com/office/drawing/2014/main" id="{A287F808-5648-477A-80D6-A0F3BF6DF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0A116CF9-DCF6-4F08-B01A-D5F353F83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44D26783-C1CA-4BE1-9D40-3EA516AE3E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199"/>
            <a:ext cx="84582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ctrTitle"/>
          </p:nvPr>
        </p:nvSpPr>
        <p:spPr>
          <a:xfrm>
            <a:off x="857249" y="1676401"/>
            <a:ext cx="4747904" cy="2286002"/>
          </a:xfrm>
        </p:spPr>
        <p:txBody>
          <a:bodyPr anchor="t">
            <a:noAutofit/>
          </a:bodyPr>
          <a:lstStyle/>
          <a:p>
            <a:pPr>
              <a:lnSpc>
                <a:spcPct val="90000"/>
              </a:lnSpc>
            </a:pPr>
            <a:r>
              <a:rPr lang="it-IT" b="1" dirty="0"/>
              <a:t>Clustering Analysis </a:t>
            </a:r>
            <a:br>
              <a:rPr lang="it-IT" b="1" dirty="0"/>
            </a:br>
            <a:r>
              <a:rPr lang="it-IT" b="1" dirty="0"/>
              <a:t>of </a:t>
            </a:r>
            <a:br>
              <a:rPr lang="it-IT" b="1" dirty="0"/>
            </a:br>
            <a:r>
              <a:rPr lang="it-IT" b="1" dirty="0"/>
              <a:t>Sample Data </a:t>
            </a:r>
          </a:p>
        </p:txBody>
      </p:sp>
      <p:sp>
        <p:nvSpPr>
          <p:cNvPr id="3" name="Subtitle 2"/>
          <p:cNvSpPr>
            <a:spLocks noGrp="1"/>
          </p:cNvSpPr>
          <p:nvPr>
            <p:ph type="subTitle" idx="1"/>
          </p:nvPr>
        </p:nvSpPr>
        <p:spPr>
          <a:xfrm>
            <a:off x="1545275" y="3962397"/>
            <a:ext cx="3371851" cy="914400"/>
          </a:xfrm>
        </p:spPr>
        <p:txBody>
          <a:bodyPr>
            <a:normAutofit/>
          </a:bodyPr>
          <a:lstStyle/>
          <a:p>
            <a:pPr algn="l"/>
            <a:r>
              <a:rPr lang="it-IT" sz="2800" dirty="0">
                <a:solidFill>
                  <a:schemeClr val="tx1">
                    <a:alpha val="55000"/>
                  </a:schemeClr>
                </a:solidFill>
              </a:rPr>
              <a:t>Roberto Pagliarini</a:t>
            </a:r>
          </a:p>
        </p:txBody>
      </p:sp>
      <p:pic>
        <p:nvPicPr>
          <p:cNvPr id="5" name="Immagine 4" descr="Immagine che contiene cerchio, simbolo, emblema, logo&#10;&#10;Il contenuto generato dall'IA potrebbe non essere corretto.">
            <a:extLst>
              <a:ext uri="{FF2B5EF4-FFF2-40B4-BE49-F238E27FC236}">
                <a16:creationId xmlns:a16="http://schemas.microsoft.com/office/drawing/2014/main" id="{34461C01-A019-9803-2843-6AE7D88CEAB9}"/>
              </a:ext>
            </a:extLst>
          </p:cNvPr>
          <p:cNvPicPr>
            <a:picLocks noChangeAspect="1"/>
          </p:cNvPicPr>
          <p:nvPr/>
        </p:nvPicPr>
        <p:blipFill>
          <a:blip r:embed="rId2"/>
          <a:stretch>
            <a:fillRect/>
          </a:stretch>
        </p:blipFill>
        <p:spPr>
          <a:xfrm>
            <a:off x="5307806" y="2907506"/>
            <a:ext cx="3493295" cy="34932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6792"/>
            <a:ext cx="8229600" cy="1143000"/>
          </a:xfrm>
        </p:spPr>
        <p:txBody>
          <a:bodyPr/>
          <a:lstStyle/>
          <a:p>
            <a:r>
              <a:rPr b="1" dirty="0"/>
              <a:t>Common Methods</a:t>
            </a:r>
          </a:p>
        </p:txBody>
      </p:sp>
      <p:sp>
        <p:nvSpPr>
          <p:cNvPr id="3" name="Content Placeholder 2"/>
          <p:cNvSpPr>
            <a:spLocks noGrp="1"/>
          </p:cNvSpPr>
          <p:nvPr>
            <p:ph idx="1"/>
          </p:nvPr>
        </p:nvSpPr>
        <p:spPr>
          <a:xfrm>
            <a:off x="457200" y="1209414"/>
            <a:ext cx="8229600" cy="4525963"/>
          </a:xfrm>
        </p:spPr>
        <p:txBody>
          <a:bodyPr/>
          <a:lstStyle/>
          <a:p>
            <a:r>
              <a:rPr b="1" dirty="0"/>
              <a:t>K-means: partitions data into k groups</a:t>
            </a:r>
          </a:p>
          <a:p>
            <a:r>
              <a:rPr dirty="0"/>
              <a:t>Hierarchical clustering: tree-like structure</a:t>
            </a:r>
          </a:p>
          <a:p>
            <a:r>
              <a:rPr dirty="0"/>
              <a:t>Density-based (DBSCAN): detects clusters of arbitrary shape</a:t>
            </a:r>
          </a:p>
          <a:p>
            <a:r>
              <a:rPr dirty="0"/>
              <a:t>Model-based: assumes statistical distributions</a:t>
            </a:r>
          </a:p>
        </p:txBody>
      </p:sp>
      <p:pic>
        <p:nvPicPr>
          <p:cNvPr id="4" name="Picture 3" descr="kmeans.png"/>
          <p:cNvPicPr>
            <a:picLocks noChangeAspect="1"/>
          </p:cNvPicPr>
          <p:nvPr/>
        </p:nvPicPr>
        <p:blipFill>
          <a:blip r:embed="rId2"/>
          <a:stretch>
            <a:fillRect/>
          </a:stretch>
        </p:blipFill>
        <p:spPr>
          <a:xfrm>
            <a:off x="457200" y="4204056"/>
            <a:ext cx="2286000" cy="2379306"/>
          </a:xfrm>
          <a:prstGeom prst="rect">
            <a:avLst/>
          </a:prstGeom>
        </p:spPr>
      </p:pic>
      <p:pic>
        <p:nvPicPr>
          <p:cNvPr id="5" name="Picture 4" descr="hierarchical.png"/>
          <p:cNvPicPr>
            <a:picLocks noChangeAspect="1"/>
          </p:cNvPicPr>
          <p:nvPr/>
        </p:nvPicPr>
        <p:blipFill>
          <a:blip r:embed="rId3"/>
          <a:stretch>
            <a:fillRect/>
          </a:stretch>
        </p:blipFill>
        <p:spPr>
          <a:xfrm>
            <a:off x="3137822" y="4437713"/>
            <a:ext cx="2577178" cy="1911992"/>
          </a:xfrm>
          <a:prstGeom prst="rect">
            <a:avLst/>
          </a:prstGeom>
        </p:spPr>
      </p:pic>
      <p:pic>
        <p:nvPicPr>
          <p:cNvPr id="6" name="Picture 5" descr="dbscan.png"/>
          <p:cNvPicPr>
            <a:picLocks noChangeAspect="1"/>
          </p:cNvPicPr>
          <p:nvPr/>
        </p:nvPicPr>
        <p:blipFill>
          <a:blip r:embed="rId4"/>
          <a:stretch>
            <a:fillRect/>
          </a:stretch>
        </p:blipFill>
        <p:spPr>
          <a:xfrm>
            <a:off x="6359042" y="4378614"/>
            <a:ext cx="2286000" cy="227787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it-IT" sz="3700" b="1">
                <a:solidFill>
                  <a:schemeClr val="bg1"/>
                </a:solidFill>
              </a:rPr>
              <a:t>Evaluation Metrics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2206D82B-3F5E-30A5-D75F-11F740F6C74D}"/>
              </a:ext>
            </a:extLst>
          </p:cNvPr>
          <p:cNvGraphicFramePr>
            <a:graphicFrameLocks noGrp="1"/>
          </p:cNvGraphicFramePr>
          <p:nvPr>
            <p:ph idx="1"/>
            <p:extLst>
              <p:ext uri="{D42A27DB-BD31-4B8C-83A1-F6EECF244321}">
                <p14:modId xmlns:p14="http://schemas.microsoft.com/office/powerpoint/2010/main" val="296836397"/>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it-IT" sz="4700"/>
              <a:t>Summary</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139DACEE-EFC3-9434-2689-5CB62CA400AD}"/>
              </a:ext>
            </a:extLst>
          </p:cNvPr>
          <p:cNvGraphicFramePr>
            <a:graphicFrameLocks noGrp="1"/>
          </p:cNvGraphicFramePr>
          <p:nvPr>
            <p:ph idx="1"/>
            <p:extLst>
              <p:ext uri="{D42A27DB-BD31-4B8C-83A1-F6EECF244321}">
                <p14:modId xmlns:p14="http://schemas.microsoft.com/office/powerpoint/2010/main" val="111637250"/>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olo 1">
            <a:extLst>
              <a:ext uri="{FF2B5EF4-FFF2-40B4-BE49-F238E27FC236}">
                <a16:creationId xmlns:a16="http://schemas.microsoft.com/office/drawing/2014/main" id="{FF7E58E3-E9DE-C32D-B43A-2A37BCD49090}"/>
              </a:ext>
            </a:extLst>
          </p:cNvPr>
          <p:cNvSpPr>
            <a:spLocks noGrp="1"/>
          </p:cNvSpPr>
          <p:nvPr>
            <p:ph type="title"/>
          </p:nvPr>
        </p:nvSpPr>
        <p:spPr>
          <a:xfrm>
            <a:off x="621603" y="1701518"/>
            <a:ext cx="3915889" cy="3072015"/>
          </a:xfrm>
        </p:spPr>
        <p:txBody>
          <a:bodyPr vert="horz" lIns="91440" tIns="45720" rIns="91440" bIns="45720" rtlCol="0" anchor="b">
            <a:normAutofit/>
          </a:bodyPr>
          <a:lstStyle/>
          <a:p>
            <a:pPr defTabSz="914400">
              <a:lnSpc>
                <a:spcPct val="90000"/>
              </a:lnSpc>
            </a:pPr>
            <a:r>
              <a:rPr lang="en-US" sz="5100" b="1" i="1" kern="1200" dirty="0">
                <a:solidFill>
                  <a:schemeClr val="tx1"/>
                </a:solidFill>
                <a:latin typeface="+mj-lt"/>
                <a:ea typeface="+mj-ea"/>
                <a:cs typeface="+mj-cs"/>
              </a:rPr>
              <a:t>K-means</a:t>
            </a:r>
            <a:br>
              <a:rPr lang="en-US" sz="5100" b="1" i="1" kern="1200" dirty="0">
                <a:solidFill>
                  <a:schemeClr val="tx1"/>
                </a:solidFill>
                <a:latin typeface="+mj-lt"/>
                <a:ea typeface="+mj-ea"/>
                <a:cs typeface="+mj-cs"/>
              </a:rPr>
            </a:br>
            <a:r>
              <a:rPr lang="en-US" sz="5100" b="1" i="1" kern="1200" dirty="0">
                <a:solidFill>
                  <a:schemeClr val="tx1"/>
                </a:solidFill>
                <a:latin typeface="+mj-lt"/>
                <a:ea typeface="+mj-ea"/>
                <a:cs typeface="+mj-cs"/>
              </a:rPr>
              <a:t>Clustering </a:t>
            </a:r>
            <a:br>
              <a:rPr lang="en-US" sz="5100" b="1" i="1" kern="1200" dirty="0">
                <a:solidFill>
                  <a:schemeClr val="tx1"/>
                </a:solidFill>
                <a:latin typeface="+mj-lt"/>
                <a:ea typeface="+mj-ea"/>
                <a:cs typeface="+mj-cs"/>
              </a:rPr>
            </a:br>
            <a:r>
              <a:rPr lang="en-US" sz="5100" b="1" i="1" kern="1200" dirty="0">
                <a:solidFill>
                  <a:schemeClr val="tx1"/>
                </a:solidFill>
                <a:latin typeface="+mj-lt"/>
                <a:ea typeface="+mj-ea"/>
                <a:cs typeface="+mj-cs"/>
              </a:rPr>
              <a:t>Algorithm</a:t>
            </a:r>
            <a:br>
              <a:rPr lang="en-US" sz="5100" b="1" i="1" kern="1200" dirty="0">
                <a:solidFill>
                  <a:schemeClr val="tx1"/>
                </a:solidFill>
                <a:latin typeface="+mj-lt"/>
                <a:ea typeface="+mj-ea"/>
                <a:cs typeface="+mj-cs"/>
              </a:rPr>
            </a:br>
            <a:endParaRPr lang="en-US" sz="5100" b="1" i="1" kern="1200" dirty="0">
              <a:solidFill>
                <a:schemeClr val="tx1"/>
              </a:solidFill>
              <a:latin typeface="+mj-lt"/>
              <a:ea typeface="+mj-ea"/>
              <a:cs typeface="+mj-cs"/>
            </a:endParaRPr>
          </a:p>
        </p:txBody>
      </p:sp>
      <p:sp>
        <p:nvSpPr>
          <p:cNvPr id="12" name="Freeform: Shape 11">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53044" y="0"/>
            <a:ext cx="130305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25502" y="1"/>
            <a:ext cx="866356"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Immagine 4" descr="Immagine che contiene cerchio, simbolo, emblema, logo&#10;&#10;Descrizione generata automaticamente">
            <a:extLst>
              <a:ext uri="{FF2B5EF4-FFF2-40B4-BE49-F238E27FC236}">
                <a16:creationId xmlns:a16="http://schemas.microsoft.com/office/drawing/2014/main" id="{B42D746D-DD8A-BC72-B9CF-2F8035912C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88432" y="1385212"/>
            <a:ext cx="3704628" cy="3704628"/>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16" name="Freeform: Shape 15">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24194" y="2916245"/>
            <a:ext cx="119806"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61330" y="5717906"/>
            <a:ext cx="1328706"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5633" y="6258756"/>
            <a:ext cx="1174455"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21">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2865" y="5835650"/>
            <a:ext cx="1161135"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99544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4585671-DB76-FFA4-BB79-D40DAE93FE46}"/>
              </a:ext>
            </a:extLst>
          </p:cNvPr>
          <p:cNvSpPr>
            <a:spLocks noGrp="1"/>
          </p:cNvSpPr>
          <p:nvPr>
            <p:ph type="title"/>
          </p:nvPr>
        </p:nvSpPr>
        <p:spPr/>
        <p:txBody>
          <a:bodyPr/>
          <a:lstStyle/>
          <a:p>
            <a:r>
              <a:rPr lang="en-GB" noProof="0" dirty="0"/>
              <a:t>What is K-Means Clustering</a:t>
            </a:r>
          </a:p>
        </p:txBody>
      </p:sp>
      <p:graphicFrame>
        <p:nvGraphicFramePr>
          <p:cNvPr id="5" name="Segnaposto contenuto 2">
            <a:extLst>
              <a:ext uri="{FF2B5EF4-FFF2-40B4-BE49-F238E27FC236}">
                <a16:creationId xmlns:a16="http://schemas.microsoft.com/office/drawing/2014/main" id="{EF37342B-1CB3-2BC8-5A44-313DE3988917}"/>
              </a:ext>
            </a:extLst>
          </p:cNvPr>
          <p:cNvGraphicFramePr>
            <a:graphicFrameLocks noGrp="1"/>
          </p:cNvGraphicFramePr>
          <p:nvPr>
            <p:ph idx="1"/>
          </p:nvPr>
        </p:nvGraphicFramePr>
        <p:xfrm>
          <a:off x="457200" y="1417638"/>
          <a:ext cx="8229600" cy="51657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0136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a:extLst>
              <a:ext uri="{FF2B5EF4-FFF2-40B4-BE49-F238E27FC236}">
                <a16:creationId xmlns:a16="http://schemas.microsoft.com/office/drawing/2014/main" id="{7CFB933B-3B71-D9BA-B89D-F55ABF268991}"/>
              </a:ext>
            </a:extLst>
          </p:cNvPr>
          <p:cNvSpPr>
            <a:spLocks noGrp="1" noChangeArrowheads="1"/>
          </p:cNvSpPr>
          <p:nvPr>
            <p:ph type="title"/>
          </p:nvPr>
        </p:nvSpPr>
        <p:spPr/>
        <p:txBody>
          <a:bodyPr/>
          <a:lstStyle/>
          <a:p>
            <a:pPr eaLnBrk="1" hangingPunct="1">
              <a:defRPr/>
            </a:pPr>
            <a:r>
              <a:rPr lang="en-US" b="1" dirty="0"/>
              <a:t>K-means Algorithm </a:t>
            </a:r>
          </a:p>
        </p:txBody>
      </p:sp>
      <p:sp>
        <p:nvSpPr>
          <p:cNvPr id="14340" name="Rectangle 3">
            <a:extLst>
              <a:ext uri="{FF2B5EF4-FFF2-40B4-BE49-F238E27FC236}">
                <a16:creationId xmlns:a16="http://schemas.microsoft.com/office/drawing/2014/main" id="{61DEBB37-9C64-FEE4-2109-A2F2F9527479}"/>
              </a:ext>
            </a:extLst>
          </p:cNvPr>
          <p:cNvSpPr>
            <a:spLocks noGrp="1" noChangeArrowheads="1"/>
          </p:cNvSpPr>
          <p:nvPr>
            <p:ph type="body" sz="half" idx="1"/>
          </p:nvPr>
        </p:nvSpPr>
        <p:spPr>
          <a:xfrm>
            <a:off x="20638" y="1060450"/>
            <a:ext cx="8512175" cy="5191125"/>
          </a:xfrm>
        </p:spPr>
        <p:txBody>
          <a:bodyPr>
            <a:normAutofit/>
          </a:bodyPr>
          <a:lstStyle/>
          <a:p>
            <a:pPr marL="609600" indent="-609600" defTabSz="914400" eaLnBrk="1" hangingPunct="1">
              <a:lnSpc>
                <a:spcPct val="120000"/>
              </a:lnSpc>
              <a:buClr>
                <a:srgbClr val="800000"/>
              </a:buClr>
            </a:pPr>
            <a:r>
              <a:rPr lang="en-US" altLang="it-IT" sz="1600" dirty="0">
                <a:solidFill>
                  <a:srgbClr val="800000"/>
                </a:solidFill>
              </a:rPr>
              <a:t>Algorithm </a:t>
            </a:r>
            <a:r>
              <a:rPr lang="en-US" altLang="it-IT" sz="1600" i="1" dirty="0">
                <a:solidFill>
                  <a:srgbClr val="800000"/>
                </a:solidFill>
              </a:rPr>
              <a:t>K-Means</a:t>
            </a:r>
            <a:r>
              <a:rPr lang="en-US" altLang="it-IT" sz="1600" dirty="0">
                <a:solidFill>
                  <a:srgbClr val="800000"/>
                </a:solidFill>
              </a:rPr>
              <a:t>(</a:t>
            </a:r>
            <a:r>
              <a:rPr lang="en-US" altLang="it-IT" sz="1600" i="1" dirty="0">
                <a:solidFill>
                  <a:srgbClr val="800000"/>
                </a:solidFill>
              </a:rPr>
              <a:t>D, k</a:t>
            </a:r>
            <a:r>
              <a:rPr lang="en-US" altLang="it-IT" sz="1600" dirty="0">
                <a:solidFill>
                  <a:srgbClr val="800000"/>
                </a:solidFill>
              </a:rPr>
              <a:t>)</a:t>
            </a:r>
            <a:endParaRPr lang="en-US" altLang="it-IT" sz="1600" u="sng" dirty="0">
              <a:solidFill>
                <a:srgbClr val="800000"/>
              </a:solidFill>
            </a:endParaRPr>
          </a:p>
          <a:p>
            <a:pPr marL="990600" lvl="1" indent="-533400" defTabSz="914400" eaLnBrk="1" hangingPunct="1">
              <a:lnSpc>
                <a:spcPct val="120000"/>
              </a:lnSpc>
            </a:pPr>
            <a:r>
              <a:rPr lang="en-US" altLang="it-IT" sz="1600" i="1" dirty="0">
                <a:solidFill>
                  <a:srgbClr val="0000CC"/>
                </a:solidFill>
              </a:rPr>
              <a:t>m</a:t>
            </a:r>
            <a:r>
              <a:rPr lang="en-US" altLang="it-IT" sz="1600" dirty="0">
                <a:solidFill>
                  <a:srgbClr val="0000CC"/>
                </a:solidFill>
              </a:rPr>
              <a:t> </a:t>
            </a:r>
            <a:r>
              <a:rPr lang="en-US" altLang="it-IT" sz="1600" dirty="0">
                <a:solidFill>
                  <a:srgbClr val="0000CC"/>
                </a:solidFill>
                <a:sym typeface="Symbol" pitchFamily="2" charset="2"/>
              </a:rPr>
              <a:t> </a:t>
            </a:r>
            <a:r>
              <a:rPr lang="en-US" altLang="it-IT" sz="1600" i="1" dirty="0" err="1">
                <a:solidFill>
                  <a:srgbClr val="0000CC"/>
                </a:solidFill>
              </a:rPr>
              <a:t>D</a:t>
            </a:r>
            <a:r>
              <a:rPr lang="en-US" altLang="it-IT" sz="1600" dirty="0" err="1">
                <a:solidFill>
                  <a:srgbClr val="0000CC"/>
                </a:solidFill>
              </a:rPr>
              <a:t>.</a:t>
            </a:r>
            <a:r>
              <a:rPr lang="en-US" altLang="it-IT" sz="1600" i="1" dirty="0" err="1">
                <a:solidFill>
                  <a:srgbClr val="0000CC"/>
                </a:solidFill>
              </a:rPr>
              <a:t>size</a:t>
            </a:r>
            <a:r>
              <a:rPr lang="en-US" altLang="it-IT" sz="1600" i="1" dirty="0">
                <a:solidFill>
                  <a:srgbClr val="0000CC"/>
                </a:solidFill>
              </a:rPr>
              <a:t>				</a:t>
            </a:r>
            <a:r>
              <a:rPr lang="en-US" altLang="it-IT" sz="1600" dirty="0">
                <a:solidFill>
                  <a:srgbClr val="0000CC"/>
                </a:solidFill>
              </a:rPr>
              <a:t>// number of instance </a:t>
            </a:r>
          </a:p>
          <a:p>
            <a:pPr marL="990600" lvl="1" indent="-533400" defTabSz="914400" eaLnBrk="1" hangingPunct="1">
              <a:lnSpc>
                <a:spcPct val="120000"/>
              </a:lnSpc>
            </a:pPr>
            <a:r>
              <a:rPr lang="en-US" altLang="it-IT" sz="1600" dirty="0">
                <a:solidFill>
                  <a:srgbClr val="0000CC"/>
                </a:solidFill>
              </a:rPr>
              <a:t>FOR </a:t>
            </a:r>
            <a:r>
              <a:rPr lang="en-US" altLang="it-IT" sz="1600" i="1" dirty="0" err="1">
                <a:solidFill>
                  <a:srgbClr val="0000CC"/>
                </a:solidFill>
              </a:rPr>
              <a:t>i</a:t>
            </a:r>
            <a:r>
              <a:rPr lang="en-US" altLang="it-IT" sz="1600" dirty="0">
                <a:solidFill>
                  <a:srgbClr val="0000CC"/>
                </a:solidFill>
              </a:rPr>
              <a:t> </a:t>
            </a:r>
            <a:r>
              <a:rPr lang="en-US" altLang="it-IT" sz="1600" dirty="0">
                <a:solidFill>
                  <a:srgbClr val="0000CC"/>
                </a:solidFill>
                <a:sym typeface="Symbol" pitchFamily="2" charset="2"/>
              </a:rPr>
              <a:t> 1 TO k DO</a:t>
            </a:r>
          </a:p>
          <a:p>
            <a:pPr marL="1371600" lvl="2" indent="-457200" defTabSz="914400" eaLnBrk="1" hangingPunct="1">
              <a:lnSpc>
                <a:spcPct val="120000"/>
              </a:lnSpc>
            </a:pPr>
            <a:r>
              <a:rPr lang="en-US" altLang="it-IT" sz="1600" i="1" dirty="0">
                <a:solidFill>
                  <a:srgbClr val="0000CC"/>
                </a:solidFill>
                <a:sym typeface="Symbol" pitchFamily="2" charset="2"/>
              </a:rPr>
              <a:t></a:t>
            </a:r>
            <a:r>
              <a:rPr lang="en-US" altLang="it-IT" sz="1600" i="1" baseline="-25000" dirty="0" err="1">
                <a:solidFill>
                  <a:srgbClr val="0000CC"/>
                </a:solidFill>
              </a:rPr>
              <a:t>i</a:t>
            </a:r>
            <a:r>
              <a:rPr lang="en-US" altLang="it-IT" sz="1600" dirty="0">
                <a:solidFill>
                  <a:srgbClr val="0000CC"/>
                </a:solidFill>
              </a:rPr>
              <a:t> </a:t>
            </a:r>
            <a:r>
              <a:rPr lang="en-US" altLang="it-IT" sz="1600" dirty="0">
                <a:solidFill>
                  <a:srgbClr val="0000CC"/>
                </a:solidFill>
                <a:sym typeface="Symbol" pitchFamily="2" charset="2"/>
              </a:rPr>
              <a:t></a:t>
            </a:r>
            <a:r>
              <a:rPr lang="en-US" altLang="it-IT" sz="1600" dirty="0">
                <a:solidFill>
                  <a:srgbClr val="0000CC"/>
                </a:solidFill>
              </a:rPr>
              <a:t> random				// select a random point</a:t>
            </a:r>
            <a:endParaRPr lang="en-US" altLang="it-IT" sz="1600" i="1" dirty="0">
              <a:solidFill>
                <a:srgbClr val="0000CC"/>
              </a:solidFill>
            </a:endParaRPr>
          </a:p>
          <a:p>
            <a:pPr marL="990600" lvl="1" indent="-533400" defTabSz="914400" eaLnBrk="1" hangingPunct="1">
              <a:lnSpc>
                <a:spcPct val="120000"/>
              </a:lnSpc>
            </a:pPr>
            <a:r>
              <a:rPr lang="en-US" altLang="it-IT" sz="1600" dirty="0">
                <a:solidFill>
                  <a:srgbClr val="0000CC"/>
                </a:solidFill>
              </a:rPr>
              <a:t>WHILE (termination condition)</a:t>
            </a:r>
          </a:p>
          <a:p>
            <a:pPr marL="1371600" lvl="2" indent="-457200" defTabSz="914400" eaLnBrk="1" hangingPunct="1">
              <a:lnSpc>
                <a:spcPct val="120000"/>
              </a:lnSpc>
            </a:pPr>
            <a:r>
              <a:rPr lang="en-US" altLang="it-IT" sz="1600" dirty="0">
                <a:solidFill>
                  <a:srgbClr val="0000CC"/>
                </a:solidFill>
              </a:rPr>
              <a:t>FOR </a:t>
            </a:r>
            <a:r>
              <a:rPr lang="en-US" altLang="it-IT" sz="1600" i="1" dirty="0">
                <a:solidFill>
                  <a:srgbClr val="0000CC"/>
                </a:solidFill>
              </a:rPr>
              <a:t>j</a:t>
            </a:r>
            <a:r>
              <a:rPr lang="en-US" altLang="it-IT" sz="1600" dirty="0">
                <a:solidFill>
                  <a:srgbClr val="0000CC"/>
                </a:solidFill>
              </a:rPr>
              <a:t> </a:t>
            </a:r>
            <a:r>
              <a:rPr lang="en-US" altLang="it-IT" sz="1600" dirty="0">
                <a:solidFill>
                  <a:srgbClr val="0000CC"/>
                </a:solidFill>
                <a:sym typeface="Symbol" pitchFamily="2" charset="2"/>
              </a:rPr>
              <a:t> 1 TO </a:t>
            </a:r>
            <a:r>
              <a:rPr lang="en-US" altLang="it-IT" sz="1600" i="1" dirty="0">
                <a:solidFill>
                  <a:srgbClr val="0000CC"/>
                </a:solidFill>
                <a:sym typeface="Symbol" pitchFamily="2" charset="2"/>
              </a:rPr>
              <a:t>m</a:t>
            </a:r>
            <a:r>
              <a:rPr lang="en-US" altLang="it-IT" sz="1600" dirty="0">
                <a:solidFill>
                  <a:srgbClr val="0000CC"/>
                </a:solidFill>
                <a:sym typeface="Symbol" pitchFamily="2" charset="2"/>
              </a:rPr>
              <a:t> DO			</a:t>
            </a:r>
            <a:r>
              <a:rPr lang="en-US" altLang="it-IT" sz="1600" dirty="0">
                <a:solidFill>
                  <a:srgbClr val="0000CC"/>
                </a:solidFill>
              </a:rPr>
              <a:t>// computing cluster membership</a:t>
            </a:r>
            <a:endParaRPr lang="en-US" altLang="it-IT" sz="1600" dirty="0">
              <a:solidFill>
                <a:srgbClr val="0000CC"/>
              </a:solidFill>
              <a:sym typeface="Symbol" pitchFamily="2" charset="2"/>
            </a:endParaRPr>
          </a:p>
          <a:p>
            <a:pPr marL="1371600" lvl="2" indent="-457200" defTabSz="914400" eaLnBrk="1" hangingPunct="1">
              <a:lnSpc>
                <a:spcPct val="120000"/>
              </a:lnSpc>
            </a:pPr>
            <a:r>
              <a:rPr lang="en-US" altLang="it-IT" sz="1600" dirty="0">
                <a:solidFill>
                  <a:srgbClr val="0000CC"/>
                </a:solidFill>
              </a:rPr>
              <a:t>h </a:t>
            </a:r>
            <a:r>
              <a:rPr lang="en-US" altLang="it-IT" sz="1600" dirty="0">
                <a:solidFill>
                  <a:srgbClr val="0000CC"/>
                </a:solidFill>
                <a:sym typeface="Symbol" pitchFamily="2" charset="2"/>
              </a:rPr>
              <a:t> argmin</a:t>
            </a:r>
            <a:r>
              <a:rPr lang="en-US" altLang="it-IT" sz="1600" baseline="-25000" dirty="0">
                <a:solidFill>
                  <a:srgbClr val="0000CC"/>
                </a:solidFill>
                <a:sym typeface="Symbol" pitchFamily="2" charset="2"/>
              </a:rPr>
              <a:t>1</a:t>
            </a:r>
            <a:r>
              <a:rPr lang="en-US" altLang="it-IT" sz="1600" baseline="-25000" dirty="0">
                <a:solidFill>
                  <a:srgbClr val="0000CC"/>
                </a:solidFill>
                <a:cs typeface="Arial" panose="020B0604020202020204" pitchFamily="34" charset="0"/>
                <a:sym typeface="Symbol" pitchFamily="2" charset="2"/>
              </a:rPr>
              <a:t>≤i ≤</a:t>
            </a:r>
            <a:r>
              <a:rPr lang="en-US" altLang="it-IT" sz="1600" baseline="-25000" dirty="0" err="1">
                <a:solidFill>
                  <a:srgbClr val="0000CC"/>
                </a:solidFill>
                <a:cs typeface="Arial" panose="020B0604020202020204" pitchFamily="34" charset="0"/>
                <a:sym typeface="Symbol" pitchFamily="2" charset="2"/>
              </a:rPr>
              <a:t>k</a:t>
            </a:r>
            <a:r>
              <a:rPr lang="en-US" altLang="it-IT" sz="1600" dirty="0" err="1">
                <a:solidFill>
                  <a:srgbClr val="0000CC"/>
                </a:solidFill>
                <a:cs typeface="Arial" panose="020B0604020202020204" pitchFamily="34" charset="0"/>
                <a:sym typeface="Symbol" pitchFamily="2" charset="2"/>
              </a:rPr>
              <a:t>dist</a:t>
            </a:r>
            <a:r>
              <a:rPr lang="en-US" altLang="it-IT" sz="1600" dirty="0">
                <a:solidFill>
                  <a:srgbClr val="0000CC"/>
                </a:solidFill>
                <a:cs typeface="Arial" panose="020B0604020202020204" pitchFamily="34" charset="0"/>
                <a:sym typeface="Symbol" pitchFamily="2" charset="2"/>
              </a:rPr>
              <a:t>(</a:t>
            </a:r>
            <a:r>
              <a:rPr lang="en-US" altLang="it-IT" sz="1600" dirty="0" err="1">
                <a:solidFill>
                  <a:srgbClr val="0000CC"/>
                </a:solidFill>
                <a:cs typeface="Arial" panose="020B0604020202020204" pitchFamily="34" charset="0"/>
                <a:sym typeface="Symbol" pitchFamily="2" charset="2"/>
              </a:rPr>
              <a:t>x</a:t>
            </a:r>
            <a:r>
              <a:rPr lang="en-US" altLang="it-IT" sz="1600" baseline="-25000" dirty="0" err="1">
                <a:solidFill>
                  <a:srgbClr val="0000CC"/>
                </a:solidFill>
                <a:cs typeface="Arial" panose="020B0604020202020204" pitchFamily="34" charset="0"/>
                <a:sym typeface="Symbol" pitchFamily="2" charset="2"/>
              </a:rPr>
              <a:t>j</a:t>
            </a:r>
            <a:r>
              <a:rPr lang="en-US" altLang="it-IT" sz="1600" dirty="0">
                <a:solidFill>
                  <a:srgbClr val="0000CC"/>
                </a:solidFill>
                <a:cs typeface="Arial" panose="020B0604020202020204" pitchFamily="34" charset="0"/>
                <a:sym typeface="Symbol" pitchFamily="2" charset="2"/>
              </a:rPr>
              <a:t>, </a:t>
            </a:r>
            <a:r>
              <a:rPr lang="en-US" altLang="it-IT" sz="1600" i="1" dirty="0">
                <a:solidFill>
                  <a:srgbClr val="0000CC"/>
                </a:solidFill>
                <a:sym typeface="Symbol" pitchFamily="2" charset="2"/>
              </a:rPr>
              <a:t></a:t>
            </a:r>
            <a:r>
              <a:rPr lang="en-US" altLang="it-IT" sz="1600" dirty="0">
                <a:solidFill>
                  <a:srgbClr val="0000CC"/>
                </a:solidFill>
                <a:cs typeface="Arial" panose="020B0604020202020204" pitchFamily="34" charset="0"/>
                <a:sym typeface="Symbol" pitchFamily="2" charset="2"/>
              </a:rPr>
              <a:t> </a:t>
            </a:r>
            <a:r>
              <a:rPr lang="en-US" altLang="it-IT" sz="1600" baseline="-25000" dirty="0" err="1">
                <a:solidFill>
                  <a:srgbClr val="0000CC"/>
                </a:solidFill>
                <a:cs typeface="Arial" panose="020B0604020202020204" pitchFamily="34" charset="0"/>
                <a:sym typeface="Symbol" pitchFamily="2" charset="2"/>
              </a:rPr>
              <a:t>i</a:t>
            </a:r>
            <a:r>
              <a:rPr lang="en-US" altLang="it-IT" sz="1600" dirty="0">
                <a:solidFill>
                  <a:srgbClr val="0000CC"/>
                </a:solidFill>
                <a:cs typeface="Arial" panose="020B0604020202020204" pitchFamily="34" charset="0"/>
                <a:sym typeface="Symbol" pitchFamily="2" charset="2"/>
              </a:rPr>
              <a:t>)</a:t>
            </a:r>
            <a:endParaRPr lang="en-US" altLang="it-IT" sz="1600" b="0" dirty="0">
              <a:solidFill>
                <a:srgbClr val="0000CC"/>
              </a:solidFill>
              <a:cs typeface="Arial" panose="020B0604020202020204" pitchFamily="34" charset="0"/>
            </a:endParaRPr>
          </a:p>
          <a:p>
            <a:pPr marL="1752600" lvl="3" indent="-381000" defTabSz="914400" eaLnBrk="1" hangingPunct="1">
              <a:lnSpc>
                <a:spcPct val="120000"/>
              </a:lnSpc>
              <a:buFontTx/>
              <a:buNone/>
            </a:pPr>
            <a:r>
              <a:rPr lang="en-US" altLang="it-IT" sz="1600" b="1" i="1" dirty="0">
                <a:solidFill>
                  <a:srgbClr val="0000CC"/>
                </a:solidFill>
                <a:latin typeface="Arial" panose="020B0604020202020204" pitchFamily="34" charset="0"/>
              </a:rPr>
              <a:t>C[h] </a:t>
            </a:r>
            <a:r>
              <a:rPr lang="en-US" altLang="it-IT" sz="1600" dirty="0">
                <a:solidFill>
                  <a:srgbClr val="0000CC"/>
                </a:solidFill>
                <a:sym typeface="Symbol" pitchFamily="2" charset="2"/>
              </a:rPr>
              <a:t></a:t>
            </a:r>
            <a:r>
              <a:rPr lang="en-US" altLang="it-IT" sz="1600" b="1" dirty="0" err="1">
                <a:solidFill>
                  <a:srgbClr val="0000CC"/>
                </a:solidFill>
                <a:latin typeface="Arial" panose="020B0604020202020204" pitchFamily="34" charset="0"/>
                <a:sym typeface="Symbol" pitchFamily="2" charset="2"/>
              </a:rPr>
              <a:t>x</a:t>
            </a:r>
            <a:r>
              <a:rPr lang="en-US" altLang="it-IT" sz="1600" b="1" baseline="-25000" dirty="0" err="1">
                <a:solidFill>
                  <a:srgbClr val="0000CC"/>
                </a:solidFill>
                <a:latin typeface="Arial" panose="020B0604020202020204" pitchFamily="34" charset="0"/>
                <a:cs typeface="Arial" panose="020B0604020202020204" pitchFamily="34" charset="0"/>
                <a:sym typeface="Symbol" pitchFamily="2" charset="2"/>
              </a:rPr>
              <a:t>j</a:t>
            </a:r>
            <a:endParaRPr lang="en-US" altLang="it-IT" sz="1600" b="1" dirty="0">
              <a:solidFill>
                <a:srgbClr val="0000CC"/>
              </a:solidFill>
              <a:latin typeface="Arial" panose="020B0604020202020204" pitchFamily="34" charset="0"/>
            </a:endParaRPr>
          </a:p>
          <a:p>
            <a:pPr marL="1371600" lvl="2" indent="-457200" defTabSz="914400" eaLnBrk="1" hangingPunct="1">
              <a:lnSpc>
                <a:spcPct val="120000"/>
              </a:lnSpc>
            </a:pPr>
            <a:r>
              <a:rPr lang="en-US" altLang="it-IT" sz="1600" dirty="0">
                <a:solidFill>
                  <a:srgbClr val="0000CC"/>
                </a:solidFill>
              </a:rPr>
              <a:t>FOR </a:t>
            </a:r>
            <a:r>
              <a:rPr lang="en-US" altLang="it-IT" sz="1600" i="1" dirty="0" err="1">
                <a:solidFill>
                  <a:srgbClr val="0000CC"/>
                </a:solidFill>
              </a:rPr>
              <a:t>i</a:t>
            </a:r>
            <a:r>
              <a:rPr lang="en-US" altLang="it-IT" sz="1600" dirty="0">
                <a:solidFill>
                  <a:srgbClr val="0000CC"/>
                </a:solidFill>
              </a:rPr>
              <a:t> </a:t>
            </a:r>
            <a:r>
              <a:rPr lang="en-US" altLang="it-IT" sz="1600" dirty="0">
                <a:solidFill>
                  <a:srgbClr val="0000CC"/>
                </a:solidFill>
                <a:sym typeface="Symbol" pitchFamily="2" charset="2"/>
              </a:rPr>
              <a:t> 1 TO k DO</a:t>
            </a:r>
          </a:p>
          <a:p>
            <a:pPr marL="1752600" lvl="3" indent="-381000" defTabSz="914400" eaLnBrk="1" hangingPunct="1">
              <a:lnSpc>
                <a:spcPct val="120000"/>
              </a:lnSpc>
            </a:pPr>
            <a:endParaRPr lang="en-US" altLang="it-IT" sz="1600" i="1" dirty="0">
              <a:solidFill>
                <a:srgbClr val="0000CC"/>
              </a:solidFill>
            </a:endParaRPr>
          </a:p>
          <a:p>
            <a:pPr marL="1752600" lvl="3" indent="-381000" defTabSz="914400" eaLnBrk="1" hangingPunct="1">
              <a:lnSpc>
                <a:spcPct val="120000"/>
              </a:lnSpc>
            </a:pPr>
            <a:r>
              <a:rPr lang="en-US" altLang="it-IT" sz="1600" i="1" dirty="0">
                <a:solidFill>
                  <a:srgbClr val="0000CC"/>
                </a:solidFill>
                <a:sym typeface="Symbol" pitchFamily="2" charset="2"/>
              </a:rPr>
              <a:t></a:t>
            </a:r>
            <a:r>
              <a:rPr lang="en-US" altLang="it-IT" sz="1600" i="1" baseline="-25000" dirty="0">
                <a:solidFill>
                  <a:srgbClr val="0000CC"/>
                </a:solidFill>
              </a:rPr>
              <a:t> </a:t>
            </a:r>
            <a:r>
              <a:rPr lang="en-US" altLang="it-IT" sz="1600" i="1" baseline="-25000" dirty="0" err="1">
                <a:solidFill>
                  <a:srgbClr val="0000CC"/>
                </a:solidFill>
              </a:rPr>
              <a:t>i</a:t>
            </a:r>
            <a:r>
              <a:rPr lang="en-US" altLang="it-IT" sz="1600" dirty="0">
                <a:solidFill>
                  <a:srgbClr val="0000CC"/>
                </a:solidFill>
              </a:rPr>
              <a:t> </a:t>
            </a:r>
            <a:r>
              <a:rPr lang="en-US" altLang="it-IT" sz="1600" dirty="0">
                <a:solidFill>
                  <a:srgbClr val="0000CC"/>
                </a:solidFill>
                <a:sym typeface="Symbol" pitchFamily="2" charset="2"/>
              </a:rPr>
              <a:t></a:t>
            </a:r>
            <a:endParaRPr lang="en-US" altLang="it-IT" sz="1600" i="1" dirty="0">
              <a:solidFill>
                <a:srgbClr val="0000CC"/>
              </a:solidFill>
            </a:endParaRPr>
          </a:p>
          <a:p>
            <a:pPr marL="990600" lvl="1" indent="-533400" defTabSz="914400" eaLnBrk="1" hangingPunct="1">
              <a:lnSpc>
                <a:spcPct val="120000"/>
              </a:lnSpc>
            </a:pPr>
            <a:endParaRPr lang="en-US" altLang="it-IT" sz="1600" dirty="0">
              <a:solidFill>
                <a:srgbClr val="0000CC"/>
              </a:solidFill>
            </a:endParaRPr>
          </a:p>
          <a:p>
            <a:pPr marL="990600" lvl="1" indent="-533400" defTabSz="914400" eaLnBrk="1" hangingPunct="1">
              <a:lnSpc>
                <a:spcPct val="120000"/>
              </a:lnSpc>
            </a:pPr>
            <a:endParaRPr lang="en-US" altLang="it-IT" sz="1600" dirty="0">
              <a:solidFill>
                <a:srgbClr val="0000CC"/>
              </a:solidFill>
            </a:endParaRPr>
          </a:p>
          <a:p>
            <a:pPr marL="990600" lvl="1" indent="-533400" defTabSz="914400" eaLnBrk="1" hangingPunct="1">
              <a:lnSpc>
                <a:spcPct val="120000"/>
              </a:lnSpc>
            </a:pPr>
            <a:r>
              <a:rPr lang="en-US" altLang="it-IT" sz="1600" dirty="0">
                <a:solidFill>
                  <a:srgbClr val="0000CC"/>
                </a:solidFill>
              </a:rPr>
              <a:t>RETURN </a:t>
            </a:r>
            <a:r>
              <a:rPr lang="en-US" altLang="it-IT" sz="1600" i="1" dirty="0">
                <a:solidFill>
                  <a:srgbClr val="0000CC"/>
                </a:solidFill>
              </a:rPr>
              <a:t>Make-Predictor</a:t>
            </a:r>
            <a:r>
              <a:rPr lang="en-US" altLang="it-IT" sz="1600" dirty="0">
                <a:solidFill>
                  <a:srgbClr val="0000CC"/>
                </a:solidFill>
              </a:rPr>
              <a:t> (</a:t>
            </a:r>
            <a:r>
              <a:rPr lang="en-US" altLang="it-IT" sz="1600" i="1" dirty="0">
                <a:solidFill>
                  <a:srgbClr val="0000CC"/>
                </a:solidFill>
              </a:rPr>
              <a:t>w</a:t>
            </a:r>
            <a:r>
              <a:rPr lang="en-US" altLang="it-IT" sz="1600" dirty="0">
                <a:solidFill>
                  <a:srgbClr val="0000CC"/>
                </a:solidFill>
              </a:rPr>
              <a:t>, </a:t>
            </a:r>
            <a:r>
              <a:rPr lang="en-US" altLang="it-IT" sz="1600" i="1" dirty="0">
                <a:solidFill>
                  <a:srgbClr val="0000CC"/>
                </a:solidFill>
              </a:rPr>
              <a:t>P</a:t>
            </a:r>
            <a:r>
              <a:rPr lang="en-US" altLang="it-IT" sz="1600" dirty="0">
                <a:solidFill>
                  <a:srgbClr val="0000CC"/>
                </a:solidFill>
              </a:rPr>
              <a:t>)</a:t>
            </a:r>
          </a:p>
        </p:txBody>
      </p:sp>
      <p:graphicFrame>
        <p:nvGraphicFramePr>
          <p:cNvPr id="14338" name="Object 4">
            <a:extLst>
              <a:ext uri="{FF2B5EF4-FFF2-40B4-BE49-F238E27FC236}">
                <a16:creationId xmlns:a16="http://schemas.microsoft.com/office/drawing/2014/main" id="{80F08F8B-D0C2-FCC3-5558-BF2AF0E1C333}"/>
              </a:ext>
            </a:extLst>
          </p:cNvPr>
          <p:cNvGraphicFramePr>
            <a:graphicFrameLocks noGrp="1" noChangeAspect="1"/>
          </p:cNvGraphicFramePr>
          <p:nvPr>
            <p:ph sz="half" idx="2"/>
            <p:extLst>
              <p:ext uri="{D42A27DB-BD31-4B8C-83A1-F6EECF244321}">
                <p14:modId xmlns:p14="http://schemas.microsoft.com/office/powerpoint/2010/main" val="2452143067"/>
              </p:ext>
            </p:extLst>
          </p:nvPr>
        </p:nvGraphicFramePr>
        <p:xfrm>
          <a:off x="2508560" y="4391520"/>
          <a:ext cx="892175" cy="682625"/>
        </p:xfrm>
        <a:graphic>
          <a:graphicData uri="http://schemas.openxmlformats.org/presentationml/2006/ole">
            <mc:AlternateContent xmlns:mc="http://schemas.openxmlformats.org/markup-compatibility/2006">
              <mc:Choice xmlns:v="urn:schemas-microsoft-com:vml" Requires="v">
                <p:oleObj name="Equation" r:id="rId3" imgW="13754100" imgH="10528300" progId="Equation.3">
                  <p:embed/>
                </p:oleObj>
              </mc:Choice>
              <mc:Fallback>
                <p:oleObj name="Equation" r:id="rId3" imgW="13754100" imgH="10528300" progId="Equation.3">
                  <p:embed/>
                  <p:pic>
                    <p:nvPicPr>
                      <p:cNvPr id="14338" name="Object 4">
                        <a:extLst>
                          <a:ext uri="{FF2B5EF4-FFF2-40B4-BE49-F238E27FC236}">
                            <a16:creationId xmlns:a16="http://schemas.microsoft.com/office/drawing/2014/main" id="{80F08F8B-D0C2-FCC3-5558-BF2AF0E1C3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08560" y="4391520"/>
                        <a:ext cx="8921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D5BAB-CD19-7C99-C58D-D88348B4437B}"/>
              </a:ext>
            </a:extLst>
          </p:cNvPr>
          <p:cNvSpPr>
            <a:spLocks noGrp="1"/>
          </p:cNvSpPr>
          <p:nvPr>
            <p:ph type="title"/>
          </p:nvPr>
        </p:nvSpPr>
        <p:spPr>
          <a:xfrm>
            <a:off x="457200" y="0"/>
            <a:ext cx="8229600" cy="1282535"/>
          </a:xfrm>
        </p:spPr>
        <p:txBody>
          <a:bodyPr>
            <a:normAutofit fontScale="90000"/>
          </a:bodyPr>
          <a:lstStyle/>
          <a:p>
            <a:r>
              <a:rPr lang="it-IT"/>
              <a:t>How K-Means Clustering Works?</a:t>
            </a:r>
            <a:br>
              <a:rPr lang="it-IT"/>
            </a:br>
            <a:endParaRPr lang="it-IT" dirty="0"/>
          </a:p>
        </p:txBody>
      </p:sp>
      <p:sp>
        <p:nvSpPr>
          <p:cNvPr id="3" name="Segnaposto contenuto 2">
            <a:extLst>
              <a:ext uri="{FF2B5EF4-FFF2-40B4-BE49-F238E27FC236}">
                <a16:creationId xmlns:a16="http://schemas.microsoft.com/office/drawing/2014/main" id="{66260605-E56E-CB5E-A87F-DC76DA2A9927}"/>
              </a:ext>
            </a:extLst>
          </p:cNvPr>
          <p:cNvSpPr>
            <a:spLocks noGrp="1"/>
          </p:cNvSpPr>
          <p:nvPr>
            <p:ph idx="1"/>
          </p:nvPr>
        </p:nvSpPr>
        <p:spPr>
          <a:xfrm>
            <a:off x="457200" y="1021278"/>
            <a:ext cx="8229600" cy="5836722"/>
          </a:xfrm>
        </p:spPr>
        <p:txBody>
          <a:bodyPr>
            <a:normAutofit lnSpcReduction="10000"/>
          </a:bodyPr>
          <a:lstStyle/>
          <a:p>
            <a:pPr marL="514350" indent="-514350" algn="just">
              <a:buFont typeface="+mj-lt"/>
              <a:buAutoNum type="arabicPeriod"/>
            </a:pPr>
            <a:r>
              <a:rPr lang="en-GB" sz="2400" b="1" noProof="0"/>
              <a:t>Initialization</a:t>
            </a:r>
            <a:r>
              <a:rPr lang="en-GB" sz="2400" noProof="0"/>
              <a:t>: start by randomly selecting K points from the dataset. These points will act as the initial cluster centroids.</a:t>
            </a:r>
          </a:p>
          <a:p>
            <a:pPr marL="514350" indent="-514350" algn="just">
              <a:buFont typeface="+mj-lt"/>
              <a:buAutoNum type="arabicPeriod"/>
            </a:pPr>
            <a:r>
              <a:rPr lang="en-GB" sz="2400" b="1" noProof="0"/>
              <a:t>Assignment</a:t>
            </a:r>
            <a:r>
              <a:rPr lang="en-GB" sz="2400" noProof="0"/>
              <a:t>: for each data point in the dataset, calculate the distance between that point and each of the K centroids. Assign the data point to the cluster whose centroid is closest to it. This step effectively forms K clusters.</a:t>
            </a:r>
          </a:p>
          <a:p>
            <a:pPr marL="514350" indent="-514350" algn="just">
              <a:buFont typeface="+mj-lt"/>
              <a:buAutoNum type="arabicPeriod"/>
            </a:pPr>
            <a:r>
              <a:rPr lang="en-GB" sz="2400" b="1" noProof="0"/>
              <a:t>Update centroids</a:t>
            </a:r>
            <a:r>
              <a:rPr lang="en-GB" sz="2400" noProof="0"/>
              <a:t>: once all data points have been assigned to clusters, recalculate the centroids of the clusters by taking the mean of all data points assigned to each cluster.</a:t>
            </a:r>
          </a:p>
          <a:p>
            <a:pPr marL="514350" indent="-514350" algn="just">
              <a:buFont typeface="+mj-lt"/>
              <a:buAutoNum type="arabicPeriod"/>
            </a:pPr>
            <a:r>
              <a:rPr lang="en-GB" sz="2400" b="1" noProof="0"/>
              <a:t>Repeat</a:t>
            </a:r>
            <a:r>
              <a:rPr lang="en-GB" sz="2400" noProof="0"/>
              <a:t>: repeat steps 2 and 3 until convergence. Convergence occurs when the centroids no longer change significantly or when a specified number of iterations is reached.</a:t>
            </a:r>
          </a:p>
          <a:p>
            <a:pPr marL="514350" indent="-514350" algn="just">
              <a:buFont typeface="+mj-lt"/>
              <a:buAutoNum type="arabicPeriod"/>
            </a:pPr>
            <a:r>
              <a:rPr lang="en-GB" sz="2400" b="1" noProof="0"/>
              <a:t>Final Result</a:t>
            </a:r>
            <a:r>
              <a:rPr lang="en-GB" sz="2400" noProof="0"/>
              <a:t>: once convergence is achieved, the algorithm outputs the final cluster centroids and the assignment of each data point to a cluster.</a:t>
            </a:r>
          </a:p>
          <a:p>
            <a:pPr marL="514350" indent="-514350" algn="just">
              <a:buFont typeface="+mj-lt"/>
              <a:buAutoNum type="arabicPeriod"/>
            </a:pPr>
            <a:endParaRPr lang="it-IT" sz="2200"/>
          </a:p>
          <a:p>
            <a:pPr marL="514350" indent="-514350" algn="just">
              <a:buFont typeface="+mj-lt"/>
              <a:buAutoNum type="arabicPeriod"/>
            </a:pPr>
            <a:endParaRPr lang="it-IT" sz="1900"/>
          </a:p>
          <a:p>
            <a:pPr marL="514350" indent="-514350">
              <a:buFont typeface="+mj-lt"/>
              <a:buAutoNum type="arabicPeriod"/>
            </a:pPr>
            <a:endParaRPr lang="it-IT" dirty="0"/>
          </a:p>
        </p:txBody>
      </p:sp>
    </p:spTree>
    <p:extLst>
      <p:ext uri="{BB962C8B-B14F-4D97-AF65-F5344CB8AC3E}">
        <p14:creationId xmlns:p14="http://schemas.microsoft.com/office/powerpoint/2010/main" val="21756910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C843EC36-4CC3-A6DF-3851-E74999933860}"/>
              </a:ext>
            </a:extLst>
          </p:cNvPr>
          <p:cNvSpPr>
            <a:spLocks noGrp="1" noChangeArrowheads="1"/>
          </p:cNvSpPr>
          <p:nvPr>
            <p:ph type="title"/>
          </p:nvPr>
        </p:nvSpPr>
        <p:spPr>
          <a:xfrm>
            <a:off x="269875" y="11113"/>
            <a:ext cx="8515350" cy="542925"/>
          </a:xfrm>
        </p:spPr>
        <p:txBody>
          <a:bodyPr>
            <a:normAutofit fontScale="90000"/>
          </a:bodyPr>
          <a:lstStyle/>
          <a:p>
            <a:pPr eaLnBrk="1" hangingPunct="1">
              <a:defRPr/>
            </a:pPr>
            <a:r>
              <a:rPr lang="en-US" b="1" dirty="0"/>
              <a:t>K-means example [1]</a:t>
            </a:r>
          </a:p>
        </p:txBody>
      </p:sp>
      <p:sp>
        <p:nvSpPr>
          <p:cNvPr id="34819" name="AutoShape 3">
            <a:extLst>
              <a:ext uri="{FF2B5EF4-FFF2-40B4-BE49-F238E27FC236}">
                <a16:creationId xmlns:a16="http://schemas.microsoft.com/office/drawing/2014/main" id="{37FAF6C6-64CB-D2F5-CDA3-A69F7ECD7D1F}"/>
              </a:ext>
            </a:extLst>
          </p:cNvPr>
          <p:cNvSpPr>
            <a:spLocks noChangeArrowheads="1"/>
          </p:cNvSpPr>
          <p:nvPr/>
        </p:nvSpPr>
        <p:spPr bwMode="auto">
          <a:xfrm>
            <a:off x="32004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0" name="AutoShape 4">
            <a:extLst>
              <a:ext uri="{FF2B5EF4-FFF2-40B4-BE49-F238E27FC236}">
                <a16:creationId xmlns:a16="http://schemas.microsoft.com/office/drawing/2014/main" id="{44E38929-0D94-C428-DE51-FD392B86B60E}"/>
              </a:ext>
            </a:extLst>
          </p:cNvPr>
          <p:cNvSpPr>
            <a:spLocks noChangeArrowheads="1"/>
          </p:cNvSpPr>
          <p:nvPr/>
        </p:nvSpPr>
        <p:spPr bwMode="auto">
          <a:xfrm>
            <a:off x="3352800" y="4876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1" name="AutoShape 5">
            <a:extLst>
              <a:ext uri="{FF2B5EF4-FFF2-40B4-BE49-F238E27FC236}">
                <a16:creationId xmlns:a16="http://schemas.microsoft.com/office/drawing/2014/main" id="{3AB03DF7-9CEA-3810-6A56-A71E9005367F}"/>
              </a:ext>
            </a:extLst>
          </p:cNvPr>
          <p:cNvSpPr>
            <a:spLocks noChangeArrowheads="1"/>
          </p:cNvSpPr>
          <p:nvPr/>
        </p:nvSpPr>
        <p:spPr bwMode="auto">
          <a:xfrm>
            <a:off x="31242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2" name="AutoShape 6">
            <a:extLst>
              <a:ext uri="{FF2B5EF4-FFF2-40B4-BE49-F238E27FC236}">
                <a16:creationId xmlns:a16="http://schemas.microsoft.com/office/drawing/2014/main" id="{20CEC84F-8A0A-81FD-FFB5-DD4FB2CBD41B}"/>
              </a:ext>
            </a:extLst>
          </p:cNvPr>
          <p:cNvSpPr>
            <a:spLocks noChangeArrowheads="1"/>
          </p:cNvSpPr>
          <p:nvPr/>
        </p:nvSpPr>
        <p:spPr bwMode="auto">
          <a:xfrm>
            <a:off x="2895600" y="4419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3" name="AutoShape 7">
            <a:extLst>
              <a:ext uri="{FF2B5EF4-FFF2-40B4-BE49-F238E27FC236}">
                <a16:creationId xmlns:a16="http://schemas.microsoft.com/office/drawing/2014/main" id="{D8503AB7-3D70-0E23-69A3-689130ECF467}"/>
              </a:ext>
            </a:extLst>
          </p:cNvPr>
          <p:cNvSpPr>
            <a:spLocks noChangeArrowheads="1"/>
          </p:cNvSpPr>
          <p:nvPr/>
        </p:nvSpPr>
        <p:spPr bwMode="auto">
          <a:xfrm>
            <a:off x="28956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4" name="AutoShape 8">
            <a:extLst>
              <a:ext uri="{FF2B5EF4-FFF2-40B4-BE49-F238E27FC236}">
                <a16:creationId xmlns:a16="http://schemas.microsoft.com/office/drawing/2014/main" id="{290CFFD3-4140-85DD-CDEB-929743F7004C}"/>
              </a:ext>
            </a:extLst>
          </p:cNvPr>
          <p:cNvSpPr>
            <a:spLocks noChangeArrowheads="1"/>
          </p:cNvSpPr>
          <p:nvPr/>
        </p:nvSpPr>
        <p:spPr bwMode="auto">
          <a:xfrm>
            <a:off x="2895600" y="3581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5" name="AutoShape 9">
            <a:extLst>
              <a:ext uri="{FF2B5EF4-FFF2-40B4-BE49-F238E27FC236}">
                <a16:creationId xmlns:a16="http://schemas.microsoft.com/office/drawing/2014/main" id="{5D072656-5E2A-F523-B8DE-1F77EB09D80F}"/>
              </a:ext>
            </a:extLst>
          </p:cNvPr>
          <p:cNvSpPr>
            <a:spLocks noChangeArrowheads="1"/>
          </p:cNvSpPr>
          <p:nvPr/>
        </p:nvSpPr>
        <p:spPr bwMode="auto">
          <a:xfrm>
            <a:off x="28956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6" name="AutoShape 10">
            <a:extLst>
              <a:ext uri="{FF2B5EF4-FFF2-40B4-BE49-F238E27FC236}">
                <a16:creationId xmlns:a16="http://schemas.microsoft.com/office/drawing/2014/main" id="{E6B4DA78-ECDA-5E73-A693-44F65C4B3C68}"/>
              </a:ext>
            </a:extLst>
          </p:cNvPr>
          <p:cNvSpPr>
            <a:spLocks noChangeArrowheads="1"/>
          </p:cNvSpPr>
          <p:nvPr/>
        </p:nvSpPr>
        <p:spPr bwMode="auto">
          <a:xfrm>
            <a:off x="2438400" y="4114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7" name="AutoShape 11">
            <a:extLst>
              <a:ext uri="{FF2B5EF4-FFF2-40B4-BE49-F238E27FC236}">
                <a16:creationId xmlns:a16="http://schemas.microsoft.com/office/drawing/2014/main" id="{6E7A6BC5-353E-E009-A211-11A8299B8C1C}"/>
              </a:ext>
            </a:extLst>
          </p:cNvPr>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8" name="AutoShape 12">
            <a:extLst>
              <a:ext uri="{FF2B5EF4-FFF2-40B4-BE49-F238E27FC236}">
                <a16:creationId xmlns:a16="http://schemas.microsoft.com/office/drawing/2014/main" id="{1796C13D-815F-FCC2-ED1E-55BC8F9E09F1}"/>
              </a:ext>
            </a:extLst>
          </p:cNvPr>
          <p:cNvSpPr>
            <a:spLocks noChangeArrowheads="1"/>
          </p:cNvSpPr>
          <p:nvPr/>
        </p:nvSpPr>
        <p:spPr bwMode="auto">
          <a:xfrm>
            <a:off x="67056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29" name="AutoShape 13">
            <a:extLst>
              <a:ext uri="{FF2B5EF4-FFF2-40B4-BE49-F238E27FC236}">
                <a16:creationId xmlns:a16="http://schemas.microsoft.com/office/drawing/2014/main" id="{CB961A4E-FBAD-7904-B419-67A8BE1756B3}"/>
              </a:ext>
            </a:extLst>
          </p:cNvPr>
          <p:cNvSpPr>
            <a:spLocks noChangeArrowheads="1"/>
          </p:cNvSpPr>
          <p:nvPr/>
        </p:nvSpPr>
        <p:spPr bwMode="auto">
          <a:xfrm>
            <a:off x="7162800" y="1905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0" name="AutoShape 14">
            <a:extLst>
              <a:ext uri="{FF2B5EF4-FFF2-40B4-BE49-F238E27FC236}">
                <a16:creationId xmlns:a16="http://schemas.microsoft.com/office/drawing/2014/main" id="{E01EA61C-34BD-8E64-F322-4251C17E0CD8}"/>
              </a:ext>
            </a:extLst>
          </p:cNvPr>
          <p:cNvSpPr>
            <a:spLocks noChangeArrowheads="1"/>
          </p:cNvSpPr>
          <p:nvPr/>
        </p:nvSpPr>
        <p:spPr bwMode="auto">
          <a:xfrm>
            <a:off x="7010400" y="2057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1" name="AutoShape 15">
            <a:extLst>
              <a:ext uri="{FF2B5EF4-FFF2-40B4-BE49-F238E27FC236}">
                <a16:creationId xmlns:a16="http://schemas.microsoft.com/office/drawing/2014/main" id="{07C5E151-4FBE-2ABE-D400-2F942926B82D}"/>
              </a:ext>
            </a:extLst>
          </p:cNvPr>
          <p:cNvSpPr>
            <a:spLocks noChangeArrowheads="1"/>
          </p:cNvSpPr>
          <p:nvPr/>
        </p:nvSpPr>
        <p:spPr bwMode="auto">
          <a:xfrm>
            <a:off x="6858000" y="2209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2" name="AutoShape 16">
            <a:extLst>
              <a:ext uri="{FF2B5EF4-FFF2-40B4-BE49-F238E27FC236}">
                <a16:creationId xmlns:a16="http://schemas.microsoft.com/office/drawing/2014/main" id="{EFC124DB-E9B2-AD90-802E-7C9AA7CE1567}"/>
              </a:ext>
            </a:extLst>
          </p:cNvPr>
          <p:cNvSpPr>
            <a:spLocks noChangeArrowheads="1"/>
          </p:cNvSpPr>
          <p:nvPr/>
        </p:nvSpPr>
        <p:spPr bwMode="auto">
          <a:xfrm>
            <a:off x="7162800" y="2362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3" name="AutoShape 17">
            <a:extLst>
              <a:ext uri="{FF2B5EF4-FFF2-40B4-BE49-F238E27FC236}">
                <a16:creationId xmlns:a16="http://schemas.microsoft.com/office/drawing/2014/main" id="{95502E54-BB81-34E8-01D2-2CC4B408BD83}"/>
              </a:ext>
            </a:extLst>
          </p:cNvPr>
          <p:cNvSpPr>
            <a:spLocks noChangeArrowheads="1"/>
          </p:cNvSpPr>
          <p:nvPr/>
        </p:nvSpPr>
        <p:spPr bwMode="auto">
          <a:xfrm>
            <a:off x="7467600" y="2743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4" name="AutoShape 18">
            <a:extLst>
              <a:ext uri="{FF2B5EF4-FFF2-40B4-BE49-F238E27FC236}">
                <a16:creationId xmlns:a16="http://schemas.microsoft.com/office/drawing/2014/main" id="{C822B261-853D-F533-F840-1E0264585B77}"/>
              </a:ext>
            </a:extLst>
          </p:cNvPr>
          <p:cNvSpPr>
            <a:spLocks noChangeArrowheads="1"/>
          </p:cNvSpPr>
          <p:nvPr/>
        </p:nvSpPr>
        <p:spPr bwMode="auto">
          <a:xfrm>
            <a:off x="5715000" y="1828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5" name="AutoShape 19">
            <a:extLst>
              <a:ext uri="{FF2B5EF4-FFF2-40B4-BE49-F238E27FC236}">
                <a16:creationId xmlns:a16="http://schemas.microsoft.com/office/drawing/2014/main" id="{45632562-C15B-ABCE-036C-EB8A4071F111}"/>
              </a:ext>
            </a:extLst>
          </p:cNvPr>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6" name="AutoShape 20">
            <a:extLst>
              <a:ext uri="{FF2B5EF4-FFF2-40B4-BE49-F238E27FC236}">
                <a16:creationId xmlns:a16="http://schemas.microsoft.com/office/drawing/2014/main" id="{F668063B-A4BA-6EF8-5E53-C759FA87C694}"/>
              </a:ext>
            </a:extLst>
          </p:cNvPr>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7" name="AutoShape 21">
            <a:extLst>
              <a:ext uri="{FF2B5EF4-FFF2-40B4-BE49-F238E27FC236}">
                <a16:creationId xmlns:a16="http://schemas.microsoft.com/office/drawing/2014/main" id="{70DEEF66-B090-A32D-65E2-6A03F94D1EB5}"/>
              </a:ext>
            </a:extLst>
          </p:cNvPr>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8" name="AutoShape 22">
            <a:extLst>
              <a:ext uri="{FF2B5EF4-FFF2-40B4-BE49-F238E27FC236}">
                <a16:creationId xmlns:a16="http://schemas.microsoft.com/office/drawing/2014/main" id="{C01B491F-FB98-1E70-67B7-A7C881162228}"/>
              </a:ext>
            </a:extLst>
          </p:cNvPr>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39" name="AutoShape 23">
            <a:extLst>
              <a:ext uri="{FF2B5EF4-FFF2-40B4-BE49-F238E27FC236}">
                <a16:creationId xmlns:a16="http://schemas.microsoft.com/office/drawing/2014/main" id="{B90564DF-A381-BAEF-76AD-3E4A956FA77A}"/>
              </a:ext>
            </a:extLst>
          </p:cNvPr>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40" name="AutoShape 24">
            <a:extLst>
              <a:ext uri="{FF2B5EF4-FFF2-40B4-BE49-F238E27FC236}">
                <a16:creationId xmlns:a16="http://schemas.microsoft.com/office/drawing/2014/main" id="{60B31774-DE12-DD85-52BC-715268A58871}"/>
              </a:ext>
            </a:extLst>
          </p:cNvPr>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41" name="AutoShape 25">
            <a:extLst>
              <a:ext uri="{FF2B5EF4-FFF2-40B4-BE49-F238E27FC236}">
                <a16:creationId xmlns:a16="http://schemas.microsoft.com/office/drawing/2014/main" id="{49E1E499-E52F-CD00-566D-79108EE8BF87}"/>
              </a:ext>
            </a:extLst>
          </p:cNvPr>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42" name="AutoShape 26">
            <a:extLst>
              <a:ext uri="{FF2B5EF4-FFF2-40B4-BE49-F238E27FC236}">
                <a16:creationId xmlns:a16="http://schemas.microsoft.com/office/drawing/2014/main" id="{2A5A54EE-6D47-E62E-A078-21804853264F}"/>
              </a:ext>
            </a:extLst>
          </p:cNvPr>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43" name="AutoShape 27">
            <a:extLst>
              <a:ext uri="{FF2B5EF4-FFF2-40B4-BE49-F238E27FC236}">
                <a16:creationId xmlns:a16="http://schemas.microsoft.com/office/drawing/2014/main" id="{C96896A7-0E5F-75E2-B164-E3A9DAB4EAD6}"/>
              </a:ext>
            </a:extLst>
          </p:cNvPr>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44" name="AutoShape 28">
            <a:extLst>
              <a:ext uri="{FF2B5EF4-FFF2-40B4-BE49-F238E27FC236}">
                <a16:creationId xmlns:a16="http://schemas.microsoft.com/office/drawing/2014/main" id="{B9EDF263-26BF-57BC-5A53-8C00AC63D8E2}"/>
              </a:ext>
            </a:extLst>
          </p:cNvPr>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45" name="AutoShape 29">
            <a:extLst>
              <a:ext uri="{FF2B5EF4-FFF2-40B4-BE49-F238E27FC236}">
                <a16:creationId xmlns:a16="http://schemas.microsoft.com/office/drawing/2014/main" id="{1124E60D-0264-511F-EB82-6431198DDEBB}"/>
              </a:ext>
            </a:extLst>
          </p:cNvPr>
          <p:cNvSpPr>
            <a:spLocks noChangeArrowheads="1"/>
          </p:cNvSpPr>
          <p:nvPr/>
        </p:nvSpPr>
        <p:spPr bwMode="auto">
          <a:xfrm>
            <a:off x="6629400" y="2590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grpSp>
        <p:nvGrpSpPr>
          <p:cNvPr id="2" name="Group 30">
            <a:extLst>
              <a:ext uri="{FF2B5EF4-FFF2-40B4-BE49-F238E27FC236}">
                <a16:creationId xmlns:a16="http://schemas.microsoft.com/office/drawing/2014/main" id="{B8E5BCC7-2F01-56D8-9730-9A0196EC7C3F}"/>
              </a:ext>
            </a:extLst>
          </p:cNvPr>
          <p:cNvGrpSpPr>
            <a:grpSpLocks/>
          </p:cNvGrpSpPr>
          <p:nvPr/>
        </p:nvGrpSpPr>
        <p:grpSpPr bwMode="auto">
          <a:xfrm>
            <a:off x="3657600" y="2286000"/>
            <a:ext cx="2743200" cy="3276600"/>
            <a:chOff x="2304" y="1440"/>
            <a:chExt cx="1728" cy="2064"/>
          </a:xfrm>
        </p:grpSpPr>
        <p:grpSp>
          <p:nvGrpSpPr>
            <p:cNvPr id="34854" name="Group 31">
              <a:extLst>
                <a:ext uri="{FF2B5EF4-FFF2-40B4-BE49-F238E27FC236}">
                  <a16:creationId xmlns:a16="http://schemas.microsoft.com/office/drawing/2014/main" id="{8D1D64A7-83FD-BBC2-8FB2-0058CFDB118C}"/>
                </a:ext>
              </a:extLst>
            </p:cNvPr>
            <p:cNvGrpSpPr>
              <a:grpSpLocks/>
            </p:cNvGrpSpPr>
            <p:nvPr/>
          </p:nvGrpSpPr>
          <p:grpSpPr bwMode="auto">
            <a:xfrm>
              <a:off x="2784" y="1440"/>
              <a:ext cx="432" cy="336"/>
              <a:chOff x="192" y="1824"/>
              <a:chExt cx="432" cy="336"/>
            </a:xfrm>
          </p:grpSpPr>
          <p:sp>
            <p:nvSpPr>
              <p:cNvPr id="34861" name="Oval 32">
                <a:extLst>
                  <a:ext uri="{FF2B5EF4-FFF2-40B4-BE49-F238E27FC236}">
                    <a16:creationId xmlns:a16="http://schemas.microsoft.com/office/drawing/2014/main" id="{AA3A1BAE-CDF2-CFBA-24DA-2C2E094DC061}"/>
                  </a:ext>
                </a:extLst>
              </p:cNvPr>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62" name="Text Box 33">
                <a:extLst>
                  <a:ext uri="{FF2B5EF4-FFF2-40B4-BE49-F238E27FC236}">
                    <a16:creationId xmlns:a16="http://schemas.microsoft.com/office/drawing/2014/main" id="{49C8F1FF-2E67-B78C-EF8F-5B5537C4408F}"/>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1</a:t>
                </a:r>
              </a:p>
            </p:txBody>
          </p:sp>
        </p:grpSp>
        <p:grpSp>
          <p:nvGrpSpPr>
            <p:cNvPr id="34855" name="Group 34">
              <a:extLst>
                <a:ext uri="{FF2B5EF4-FFF2-40B4-BE49-F238E27FC236}">
                  <a16:creationId xmlns:a16="http://schemas.microsoft.com/office/drawing/2014/main" id="{200C30C9-2139-1B60-1D63-F71CA9F364D9}"/>
                </a:ext>
              </a:extLst>
            </p:cNvPr>
            <p:cNvGrpSpPr>
              <a:grpSpLocks/>
            </p:cNvGrpSpPr>
            <p:nvPr/>
          </p:nvGrpSpPr>
          <p:grpSpPr bwMode="auto">
            <a:xfrm>
              <a:off x="2304" y="2160"/>
              <a:ext cx="432" cy="336"/>
              <a:chOff x="192" y="1824"/>
              <a:chExt cx="432" cy="336"/>
            </a:xfrm>
          </p:grpSpPr>
          <p:sp>
            <p:nvSpPr>
              <p:cNvPr id="34859" name="Oval 35">
                <a:extLst>
                  <a:ext uri="{FF2B5EF4-FFF2-40B4-BE49-F238E27FC236}">
                    <a16:creationId xmlns:a16="http://schemas.microsoft.com/office/drawing/2014/main" id="{5B8EF992-E56E-2251-333F-69B8AA9F1E53}"/>
                  </a:ext>
                </a:extLst>
              </p:cNvPr>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60" name="Text Box 36">
                <a:extLst>
                  <a:ext uri="{FF2B5EF4-FFF2-40B4-BE49-F238E27FC236}">
                    <a16:creationId xmlns:a16="http://schemas.microsoft.com/office/drawing/2014/main" id="{7B2BF17F-A62B-1713-A660-8F24DDA24715}"/>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2</a:t>
                </a:r>
              </a:p>
            </p:txBody>
          </p:sp>
        </p:grpSp>
        <p:grpSp>
          <p:nvGrpSpPr>
            <p:cNvPr id="34856" name="Group 37">
              <a:extLst>
                <a:ext uri="{FF2B5EF4-FFF2-40B4-BE49-F238E27FC236}">
                  <a16:creationId xmlns:a16="http://schemas.microsoft.com/office/drawing/2014/main" id="{67C9D8FD-E92B-D3BA-3A41-5F2B33FE7FB4}"/>
                </a:ext>
              </a:extLst>
            </p:cNvPr>
            <p:cNvGrpSpPr>
              <a:grpSpLocks/>
            </p:cNvGrpSpPr>
            <p:nvPr/>
          </p:nvGrpSpPr>
          <p:grpSpPr bwMode="auto">
            <a:xfrm>
              <a:off x="3600" y="3168"/>
              <a:ext cx="432" cy="336"/>
              <a:chOff x="192" y="1824"/>
              <a:chExt cx="432" cy="336"/>
            </a:xfrm>
          </p:grpSpPr>
          <p:sp>
            <p:nvSpPr>
              <p:cNvPr id="34857" name="Oval 38">
                <a:extLst>
                  <a:ext uri="{FF2B5EF4-FFF2-40B4-BE49-F238E27FC236}">
                    <a16:creationId xmlns:a16="http://schemas.microsoft.com/office/drawing/2014/main" id="{2035F9E4-32C6-7EA7-94AF-9F4DB9116CED}"/>
                  </a:ext>
                </a:extLst>
              </p:cNvPr>
              <p:cNvSpPr>
                <a:spLocks noChangeArrowheads="1"/>
              </p:cNvSpPr>
              <p:nvPr/>
            </p:nvSpPr>
            <p:spPr bwMode="auto">
              <a:xfrm>
                <a:off x="192" y="1824"/>
                <a:ext cx="144" cy="144"/>
              </a:xfrm>
              <a:prstGeom prst="ellipse">
                <a:avLst/>
              </a:prstGeom>
              <a:solidFill>
                <a:schemeClr val="tx2"/>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4858" name="Text Box 39">
                <a:extLst>
                  <a:ext uri="{FF2B5EF4-FFF2-40B4-BE49-F238E27FC236}">
                    <a16:creationId xmlns:a16="http://schemas.microsoft.com/office/drawing/2014/main" id="{0B68625E-D357-540B-790D-1F5877B3640E}"/>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3</a:t>
                </a:r>
              </a:p>
            </p:txBody>
          </p:sp>
        </p:grpSp>
      </p:grpSp>
      <p:grpSp>
        <p:nvGrpSpPr>
          <p:cNvPr id="34847" name="Group 40">
            <a:extLst>
              <a:ext uri="{FF2B5EF4-FFF2-40B4-BE49-F238E27FC236}">
                <a16:creationId xmlns:a16="http://schemas.microsoft.com/office/drawing/2014/main" id="{4823FD6F-50C0-8982-11A3-5039F3B7D896}"/>
              </a:ext>
            </a:extLst>
          </p:cNvPr>
          <p:cNvGrpSpPr>
            <a:grpSpLocks/>
          </p:cNvGrpSpPr>
          <p:nvPr/>
        </p:nvGrpSpPr>
        <p:grpSpPr bwMode="auto">
          <a:xfrm>
            <a:off x="1736725" y="1447800"/>
            <a:ext cx="6569075" cy="4841875"/>
            <a:chOff x="1094" y="912"/>
            <a:chExt cx="4138" cy="3050"/>
          </a:xfrm>
        </p:grpSpPr>
        <p:grpSp>
          <p:nvGrpSpPr>
            <p:cNvPr id="34849" name="Group 41">
              <a:extLst>
                <a:ext uri="{FF2B5EF4-FFF2-40B4-BE49-F238E27FC236}">
                  <a16:creationId xmlns:a16="http://schemas.microsoft.com/office/drawing/2014/main" id="{96C8FCD8-98EF-5F00-0D6A-3A5A247838CB}"/>
                </a:ext>
              </a:extLst>
            </p:cNvPr>
            <p:cNvGrpSpPr>
              <a:grpSpLocks/>
            </p:cNvGrpSpPr>
            <p:nvPr/>
          </p:nvGrpSpPr>
          <p:grpSpPr bwMode="auto">
            <a:xfrm>
              <a:off x="1488" y="912"/>
              <a:ext cx="3744" cy="2640"/>
              <a:chOff x="1488" y="912"/>
              <a:chExt cx="3744" cy="2640"/>
            </a:xfrm>
          </p:grpSpPr>
          <p:sp>
            <p:nvSpPr>
              <p:cNvPr id="34852" name="Line 42">
                <a:extLst>
                  <a:ext uri="{FF2B5EF4-FFF2-40B4-BE49-F238E27FC236}">
                    <a16:creationId xmlns:a16="http://schemas.microsoft.com/office/drawing/2014/main" id="{2BB71509-517E-E819-3A0E-AF7FB7617B9E}"/>
                  </a:ext>
                </a:extLst>
              </p:cNvPr>
              <p:cNvSpPr>
                <a:spLocks noChangeShapeType="1"/>
              </p:cNvSpPr>
              <p:nvPr/>
            </p:nvSpPr>
            <p:spPr bwMode="auto">
              <a:xfrm>
                <a:off x="1488" y="912"/>
                <a:ext cx="0" cy="264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34853" name="Line 43">
                <a:extLst>
                  <a:ext uri="{FF2B5EF4-FFF2-40B4-BE49-F238E27FC236}">
                    <a16:creationId xmlns:a16="http://schemas.microsoft.com/office/drawing/2014/main" id="{CF2D8899-D833-19FF-D88D-5E1B64385A93}"/>
                  </a:ext>
                </a:extLst>
              </p:cNvPr>
              <p:cNvSpPr>
                <a:spLocks noChangeShapeType="1"/>
              </p:cNvSpPr>
              <p:nvPr/>
            </p:nvSpPr>
            <p:spPr bwMode="auto">
              <a:xfrm>
                <a:off x="1488" y="3552"/>
                <a:ext cx="3744"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grpSp>
        <p:sp>
          <p:nvSpPr>
            <p:cNvPr id="34850" name="Text Box 44">
              <a:extLst>
                <a:ext uri="{FF2B5EF4-FFF2-40B4-BE49-F238E27FC236}">
                  <a16:creationId xmlns:a16="http://schemas.microsoft.com/office/drawing/2014/main" id="{9BD987D0-9860-0AB3-241C-8B40B3AC52E4}"/>
                </a:ext>
              </a:extLst>
            </p:cNvPr>
            <p:cNvSpPr txBox="1">
              <a:spLocks noChangeArrowheads="1"/>
            </p:cNvSpPr>
            <p:nvPr/>
          </p:nvSpPr>
          <p:spPr bwMode="auto">
            <a:xfrm>
              <a:off x="3206" y="36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X</a:t>
              </a:r>
            </a:p>
          </p:txBody>
        </p:sp>
        <p:sp>
          <p:nvSpPr>
            <p:cNvPr id="34851" name="Text Box 45">
              <a:extLst>
                <a:ext uri="{FF2B5EF4-FFF2-40B4-BE49-F238E27FC236}">
                  <a16:creationId xmlns:a16="http://schemas.microsoft.com/office/drawing/2014/main" id="{58D36E58-10C3-7BCF-2A4D-307A0A97066F}"/>
                </a:ext>
              </a:extLst>
            </p:cNvPr>
            <p:cNvSpPr txBox="1">
              <a:spLocks noChangeArrowheads="1"/>
            </p:cNvSpPr>
            <p:nvPr/>
          </p:nvSpPr>
          <p:spPr bwMode="auto">
            <a:xfrm>
              <a:off x="1094" y="1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Y</a:t>
              </a:r>
            </a:p>
          </p:txBody>
        </p:sp>
      </p:grpSp>
      <p:sp>
        <p:nvSpPr>
          <p:cNvPr id="34848" name="Text Box 46">
            <a:extLst>
              <a:ext uri="{FF2B5EF4-FFF2-40B4-BE49-F238E27FC236}">
                <a16:creationId xmlns:a16="http://schemas.microsoft.com/office/drawing/2014/main" id="{C958FD1E-1266-71C8-CDCA-5BF086107586}"/>
              </a:ext>
            </a:extLst>
          </p:cNvPr>
          <p:cNvSpPr txBox="1">
            <a:spLocks noChangeArrowheads="1"/>
          </p:cNvSpPr>
          <p:nvPr/>
        </p:nvSpPr>
        <p:spPr bwMode="auto">
          <a:xfrm>
            <a:off x="381000" y="3352800"/>
            <a:ext cx="143180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dirty="0">
                <a:latin typeface="Times New Roman" panose="02020603050405020304" pitchFamily="18" charset="0"/>
              </a:rPr>
              <a:t>Selecting</a:t>
            </a:r>
          </a:p>
          <a:p>
            <a:pPr algn="l"/>
            <a:r>
              <a:rPr lang="en-US" altLang="it-IT" sz="2400" dirty="0">
                <a:latin typeface="Times New Roman" panose="02020603050405020304" pitchFamily="18" charset="0"/>
              </a:rPr>
              <a:t>3 random </a:t>
            </a:r>
          </a:p>
          <a:p>
            <a:pPr algn="l"/>
            <a:r>
              <a:rPr lang="en-US" altLang="it-IT" sz="2400" dirty="0">
                <a:latin typeface="Times New Roman" panose="02020603050405020304" pitchFamily="18" charset="0"/>
              </a:rPr>
              <a:t>centroids</a:t>
            </a:r>
          </a:p>
          <a:p>
            <a:pPr algn="l"/>
            <a:endParaRPr lang="en-US" altLang="it-IT" sz="240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a:extLst>
              <a:ext uri="{FF2B5EF4-FFF2-40B4-BE49-F238E27FC236}">
                <a16:creationId xmlns:a16="http://schemas.microsoft.com/office/drawing/2014/main" id="{7274C170-7B98-7516-A8E2-E66544A4750E}"/>
              </a:ext>
            </a:extLst>
          </p:cNvPr>
          <p:cNvSpPr>
            <a:spLocks noGrp="1" noChangeArrowheads="1"/>
          </p:cNvSpPr>
          <p:nvPr>
            <p:ph type="title"/>
          </p:nvPr>
        </p:nvSpPr>
        <p:spPr>
          <a:xfrm>
            <a:off x="269875" y="11113"/>
            <a:ext cx="8515350" cy="542925"/>
          </a:xfrm>
        </p:spPr>
        <p:txBody>
          <a:bodyPr>
            <a:normAutofit fontScale="90000"/>
          </a:bodyPr>
          <a:lstStyle/>
          <a:p>
            <a:pPr>
              <a:defRPr/>
            </a:pPr>
            <a:r>
              <a:rPr lang="en-US" b="1" dirty="0"/>
              <a:t>K-means example [2]</a:t>
            </a:r>
            <a:endParaRPr lang="en-US" dirty="0"/>
          </a:p>
        </p:txBody>
      </p:sp>
      <p:grpSp>
        <p:nvGrpSpPr>
          <p:cNvPr id="35843" name="Group 3">
            <a:extLst>
              <a:ext uri="{FF2B5EF4-FFF2-40B4-BE49-F238E27FC236}">
                <a16:creationId xmlns:a16="http://schemas.microsoft.com/office/drawing/2014/main" id="{DEDD22DB-00FE-B8F2-29DB-4D9F62F1CDAD}"/>
              </a:ext>
            </a:extLst>
          </p:cNvPr>
          <p:cNvGrpSpPr>
            <a:grpSpLocks/>
          </p:cNvGrpSpPr>
          <p:nvPr/>
        </p:nvGrpSpPr>
        <p:grpSpPr bwMode="auto">
          <a:xfrm>
            <a:off x="4419600" y="2286000"/>
            <a:ext cx="685800" cy="533400"/>
            <a:chOff x="192" y="1824"/>
            <a:chExt cx="432" cy="336"/>
          </a:xfrm>
        </p:grpSpPr>
        <p:sp>
          <p:nvSpPr>
            <p:cNvPr id="35884" name="Oval 4">
              <a:extLst>
                <a:ext uri="{FF2B5EF4-FFF2-40B4-BE49-F238E27FC236}">
                  <a16:creationId xmlns:a16="http://schemas.microsoft.com/office/drawing/2014/main" id="{619F072B-E578-C0B6-CD43-3E88104C69A0}"/>
                </a:ext>
              </a:extLst>
            </p:cNvPr>
            <p:cNvSpPr>
              <a:spLocks noChangeArrowheads="1"/>
            </p:cNvSpPr>
            <p:nvPr/>
          </p:nvSpPr>
          <p:spPr bwMode="auto">
            <a:xfrm>
              <a:off x="192" y="1824"/>
              <a:ext cx="144" cy="144"/>
            </a:xfrm>
            <a:prstGeom prst="ellipse">
              <a:avLst/>
            </a:prstGeom>
            <a:solidFill>
              <a:srgbClr val="00B050"/>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dirty="0"/>
            </a:p>
          </p:txBody>
        </p:sp>
        <p:sp>
          <p:nvSpPr>
            <p:cNvPr id="35885" name="Text Box 5">
              <a:extLst>
                <a:ext uri="{FF2B5EF4-FFF2-40B4-BE49-F238E27FC236}">
                  <a16:creationId xmlns:a16="http://schemas.microsoft.com/office/drawing/2014/main" id="{8E26A100-31DE-8B67-AE88-0388A325448C}"/>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1</a:t>
              </a:r>
            </a:p>
          </p:txBody>
        </p:sp>
      </p:grpSp>
      <p:grpSp>
        <p:nvGrpSpPr>
          <p:cNvPr id="35844" name="Group 6">
            <a:extLst>
              <a:ext uri="{FF2B5EF4-FFF2-40B4-BE49-F238E27FC236}">
                <a16:creationId xmlns:a16="http://schemas.microsoft.com/office/drawing/2014/main" id="{636118B3-E903-35CE-78C9-9B673AC01810}"/>
              </a:ext>
            </a:extLst>
          </p:cNvPr>
          <p:cNvGrpSpPr>
            <a:grpSpLocks/>
          </p:cNvGrpSpPr>
          <p:nvPr/>
        </p:nvGrpSpPr>
        <p:grpSpPr bwMode="auto">
          <a:xfrm>
            <a:off x="3657600" y="3429000"/>
            <a:ext cx="685800" cy="533400"/>
            <a:chOff x="192" y="1824"/>
            <a:chExt cx="432" cy="336"/>
          </a:xfrm>
        </p:grpSpPr>
        <p:sp>
          <p:nvSpPr>
            <p:cNvPr id="35882" name="Oval 7">
              <a:extLst>
                <a:ext uri="{FF2B5EF4-FFF2-40B4-BE49-F238E27FC236}">
                  <a16:creationId xmlns:a16="http://schemas.microsoft.com/office/drawing/2014/main" id="{06E825A5-49DA-31A0-C5A6-8A3E29C97062}"/>
                </a:ext>
              </a:extLst>
            </p:cNvPr>
            <p:cNvSpPr>
              <a:spLocks noChangeArrowheads="1"/>
            </p:cNvSpPr>
            <p:nvPr/>
          </p:nvSpPr>
          <p:spPr bwMode="auto">
            <a:xfrm>
              <a:off x="192" y="1824"/>
              <a:ext cx="144" cy="144"/>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83" name="Text Box 8">
              <a:extLst>
                <a:ext uri="{FF2B5EF4-FFF2-40B4-BE49-F238E27FC236}">
                  <a16:creationId xmlns:a16="http://schemas.microsoft.com/office/drawing/2014/main" id="{F0619E4B-B65B-B1CE-0E67-C47848F46BBF}"/>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2</a:t>
              </a:r>
            </a:p>
          </p:txBody>
        </p:sp>
      </p:grpSp>
      <p:grpSp>
        <p:nvGrpSpPr>
          <p:cNvPr id="35845" name="Group 9">
            <a:extLst>
              <a:ext uri="{FF2B5EF4-FFF2-40B4-BE49-F238E27FC236}">
                <a16:creationId xmlns:a16="http://schemas.microsoft.com/office/drawing/2014/main" id="{A445B1E6-8EB0-A092-A241-0316B900EB76}"/>
              </a:ext>
            </a:extLst>
          </p:cNvPr>
          <p:cNvGrpSpPr>
            <a:grpSpLocks/>
          </p:cNvGrpSpPr>
          <p:nvPr/>
        </p:nvGrpSpPr>
        <p:grpSpPr bwMode="auto">
          <a:xfrm>
            <a:off x="5715000" y="5029200"/>
            <a:ext cx="685800" cy="533400"/>
            <a:chOff x="192" y="1824"/>
            <a:chExt cx="432" cy="336"/>
          </a:xfrm>
        </p:grpSpPr>
        <p:sp>
          <p:nvSpPr>
            <p:cNvPr id="35880" name="Oval 10">
              <a:extLst>
                <a:ext uri="{FF2B5EF4-FFF2-40B4-BE49-F238E27FC236}">
                  <a16:creationId xmlns:a16="http://schemas.microsoft.com/office/drawing/2014/main" id="{1BDD78C7-1921-9985-025F-6130AE3FF406}"/>
                </a:ext>
              </a:extLst>
            </p:cNvPr>
            <p:cNvSpPr>
              <a:spLocks noChangeArrowheads="1"/>
            </p:cNvSpPr>
            <p:nvPr/>
          </p:nvSpPr>
          <p:spPr bwMode="auto">
            <a:xfrm>
              <a:off x="192" y="1824"/>
              <a:ext cx="144" cy="144"/>
            </a:xfrm>
            <a:prstGeom prst="ellipse">
              <a:avLst/>
            </a:prstGeom>
            <a:solidFill>
              <a:schemeClr val="accent2"/>
            </a:solidFill>
            <a:ln w="9525" algn="ctr">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81" name="Text Box 11">
              <a:extLst>
                <a:ext uri="{FF2B5EF4-FFF2-40B4-BE49-F238E27FC236}">
                  <a16:creationId xmlns:a16="http://schemas.microsoft.com/office/drawing/2014/main" id="{D7E3A07E-A031-3D28-B321-1933F0CDFE84}"/>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3</a:t>
              </a:r>
            </a:p>
          </p:txBody>
        </p:sp>
      </p:grpSp>
      <p:sp>
        <p:nvSpPr>
          <p:cNvPr id="35846" name="AutoShape 12">
            <a:extLst>
              <a:ext uri="{FF2B5EF4-FFF2-40B4-BE49-F238E27FC236}">
                <a16:creationId xmlns:a16="http://schemas.microsoft.com/office/drawing/2014/main" id="{DA26459C-5C74-D8CA-EB3F-0A27368A2DF9}"/>
              </a:ext>
            </a:extLst>
          </p:cNvPr>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47" name="AutoShape 13">
            <a:extLst>
              <a:ext uri="{FF2B5EF4-FFF2-40B4-BE49-F238E27FC236}">
                <a16:creationId xmlns:a16="http://schemas.microsoft.com/office/drawing/2014/main" id="{98BB7F5E-4BAF-FC4B-BAB5-2EBC42219D39}"/>
              </a:ext>
            </a:extLst>
          </p:cNvPr>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48" name="AutoShape 14">
            <a:extLst>
              <a:ext uri="{FF2B5EF4-FFF2-40B4-BE49-F238E27FC236}">
                <a16:creationId xmlns:a16="http://schemas.microsoft.com/office/drawing/2014/main" id="{052AFF82-2571-D2CB-B84E-D54F44F7B711}"/>
              </a:ext>
            </a:extLst>
          </p:cNvPr>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49" name="AutoShape 15">
            <a:extLst>
              <a:ext uri="{FF2B5EF4-FFF2-40B4-BE49-F238E27FC236}">
                <a16:creationId xmlns:a16="http://schemas.microsoft.com/office/drawing/2014/main" id="{5047E29A-3F0F-A44E-70B2-E556A014783E}"/>
              </a:ext>
            </a:extLst>
          </p:cNvPr>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0" name="AutoShape 16">
            <a:extLst>
              <a:ext uri="{FF2B5EF4-FFF2-40B4-BE49-F238E27FC236}">
                <a16:creationId xmlns:a16="http://schemas.microsoft.com/office/drawing/2014/main" id="{56C9962E-0AE4-21C1-B1CF-0E0C28AEA518}"/>
              </a:ext>
            </a:extLst>
          </p:cNvPr>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1" name="AutoShape 17">
            <a:extLst>
              <a:ext uri="{FF2B5EF4-FFF2-40B4-BE49-F238E27FC236}">
                <a16:creationId xmlns:a16="http://schemas.microsoft.com/office/drawing/2014/main" id="{6082D837-7650-98AA-75A8-F9E24E7AFE9C}"/>
              </a:ext>
            </a:extLst>
          </p:cNvPr>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2" name="AutoShape 18">
            <a:extLst>
              <a:ext uri="{FF2B5EF4-FFF2-40B4-BE49-F238E27FC236}">
                <a16:creationId xmlns:a16="http://schemas.microsoft.com/office/drawing/2014/main" id="{D8556D23-D421-57A4-602A-E679D008931F}"/>
              </a:ext>
            </a:extLst>
          </p:cNvPr>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3" name="AutoShape 19">
            <a:extLst>
              <a:ext uri="{FF2B5EF4-FFF2-40B4-BE49-F238E27FC236}">
                <a16:creationId xmlns:a16="http://schemas.microsoft.com/office/drawing/2014/main" id="{0689CB97-99AB-6761-B30D-E7862D5E561C}"/>
              </a:ext>
            </a:extLst>
          </p:cNvPr>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4" name="AutoShape 20">
            <a:extLst>
              <a:ext uri="{FF2B5EF4-FFF2-40B4-BE49-F238E27FC236}">
                <a16:creationId xmlns:a16="http://schemas.microsoft.com/office/drawing/2014/main" id="{D2D7E295-935F-E662-CA9A-0E95A1EC982E}"/>
              </a:ext>
            </a:extLst>
          </p:cNvPr>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5" name="AutoShape 21">
            <a:extLst>
              <a:ext uri="{FF2B5EF4-FFF2-40B4-BE49-F238E27FC236}">
                <a16:creationId xmlns:a16="http://schemas.microsoft.com/office/drawing/2014/main" id="{3AA12905-BFBC-3653-9DF4-EFC2AA176736}"/>
              </a:ext>
            </a:extLst>
          </p:cNvPr>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6" name="AutoShape 22">
            <a:extLst>
              <a:ext uri="{FF2B5EF4-FFF2-40B4-BE49-F238E27FC236}">
                <a16:creationId xmlns:a16="http://schemas.microsoft.com/office/drawing/2014/main" id="{EB7FF5D0-D9FA-D215-DCA1-8CEAB222A4C8}"/>
              </a:ext>
            </a:extLst>
          </p:cNvPr>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7" name="AutoShape 23">
            <a:extLst>
              <a:ext uri="{FF2B5EF4-FFF2-40B4-BE49-F238E27FC236}">
                <a16:creationId xmlns:a16="http://schemas.microsoft.com/office/drawing/2014/main" id="{8CA23B61-7698-5470-2364-773C848C4278}"/>
              </a:ext>
            </a:extLst>
          </p:cNvPr>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8" name="AutoShape 24">
            <a:extLst>
              <a:ext uri="{FF2B5EF4-FFF2-40B4-BE49-F238E27FC236}">
                <a16:creationId xmlns:a16="http://schemas.microsoft.com/office/drawing/2014/main" id="{FCF9C6DE-0B78-9A9F-212E-4862B64E326B}"/>
              </a:ext>
            </a:extLst>
          </p:cNvPr>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59" name="AutoShape 25">
            <a:extLst>
              <a:ext uri="{FF2B5EF4-FFF2-40B4-BE49-F238E27FC236}">
                <a16:creationId xmlns:a16="http://schemas.microsoft.com/office/drawing/2014/main" id="{E26ED207-1161-EC8F-E229-49332622C2F4}"/>
              </a:ext>
            </a:extLst>
          </p:cNvPr>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0" name="AutoShape 26">
            <a:extLst>
              <a:ext uri="{FF2B5EF4-FFF2-40B4-BE49-F238E27FC236}">
                <a16:creationId xmlns:a16="http://schemas.microsoft.com/office/drawing/2014/main" id="{35347AA4-0CB7-42F3-A03C-BA2054729AE4}"/>
              </a:ext>
            </a:extLst>
          </p:cNvPr>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1" name="AutoShape 27">
            <a:extLst>
              <a:ext uri="{FF2B5EF4-FFF2-40B4-BE49-F238E27FC236}">
                <a16:creationId xmlns:a16="http://schemas.microsoft.com/office/drawing/2014/main" id="{3A91A921-318C-75CD-C220-F06B61EC097D}"/>
              </a:ext>
            </a:extLst>
          </p:cNvPr>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2" name="AutoShape 28">
            <a:extLst>
              <a:ext uri="{FF2B5EF4-FFF2-40B4-BE49-F238E27FC236}">
                <a16:creationId xmlns:a16="http://schemas.microsoft.com/office/drawing/2014/main" id="{B83D9384-5679-3ADB-CEC7-9292E90E2621}"/>
              </a:ext>
            </a:extLst>
          </p:cNvPr>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3" name="AutoShape 29">
            <a:extLst>
              <a:ext uri="{FF2B5EF4-FFF2-40B4-BE49-F238E27FC236}">
                <a16:creationId xmlns:a16="http://schemas.microsoft.com/office/drawing/2014/main" id="{A210CDDD-3545-F8BB-897B-45EB00C7F6DA}"/>
              </a:ext>
            </a:extLst>
          </p:cNvPr>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4" name="AutoShape 30">
            <a:extLst>
              <a:ext uri="{FF2B5EF4-FFF2-40B4-BE49-F238E27FC236}">
                <a16:creationId xmlns:a16="http://schemas.microsoft.com/office/drawing/2014/main" id="{D307393A-9171-3462-D8BC-3318352231B2}"/>
              </a:ext>
            </a:extLst>
          </p:cNvPr>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5" name="AutoShape 31">
            <a:extLst>
              <a:ext uri="{FF2B5EF4-FFF2-40B4-BE49-F238E27FC236}">
                <a16:creationId xmlns:a16="http://schemas.microsoft.com/office/drawing/2014/main" id="{ACE752C5-F72E-E393-2C49-C58715B3739D}"/>
              </a:ext>
            </a:extLst>
          </p:cNvPr>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6" name="AutoShape 32">
            <a:extLst>
              <a:ext uri="{FF2B5EF4-FFF2-40B4-BE49-F238E27FC236}">
                <a16:creationId xmlns:a16="http://schemas.microsoft.com/office/drawing/2014/main" id="{6AAABBFB-886E-4DDC-40E1-C38A790586F8}"/>
              </a:ext>
            </a:extLst>
          </p:cNvPr>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7" name="AutoShape 33">
            <a:extLst>
              <a:ext uri="{FF2B5EF4-FFF2-40B4-BE49-F238E27FC236}">
                <a16:creationId xmlns:a16="http://schemas.microsoft.com/office/drawing/2014/main" id="{6B8429BA-7F65-0186-C805-9785133F70B5}"/>
              </a:ext>
            </a:extLst>
          </p:cNvPr>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8" name="AutoShape 34">
            <a:extLst>
              <a:ext uri="{FF2B5EF4-FFF2-40B4-BE49-F238E27FC236}">
                <a16:creationId xmlns:a16="http://schemas.microsoft.com/office/drawing/2014/main" id="{2B819172-5C21-19D2-5E7C-DF591B157882}"/>
              </a:ext>
            </a:extLst>
          </p:cNvPr>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69" name="AutoShape 35">
            <a:extLst>
              <a:ext uri="{FF2B5EF4-FFF2-40B4-BE49-F238E27FC236}">
                <a16:creationId xmlns:a16="http://schemas.microsoft.com/office/drawing/2014/main" id="{A3B6930E-0ECD-A0F8-E6C4-06C38B3C6234}"/>
              </a:ext>
            </a:extLst>
          </p:cNvPr>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70" name="AutoShape 36">
            <a:extLst>
              <a:ext uri="{FF2B5EF4-FFF2-40B4-BE49-F238E27FC236}">
                <a16:creationId xmlns:a16="http://schemas.microsoft.com/office/drawing/2014/main" id="{C9D4DA78-77B2-90C1-8EB1-980CC4E1D4FF}"/>
              </a:ext>
            </a:extLst>
          </p:cNvPr>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71" name="AutoShape 37">
            <a:extLst>
              <a:ext uri="{FF2B5EF4-FFF2-40B4-BE49-F238E27FC236}">
                <a16:creationId xmlns:a16="http://schemas.microsoft.com/office/drawing/2014/main" id="{5F3AC778-B986-3198-44CF-204D84339629}"/>
              </a:ext>
            </a:extLst>
          </p:cNvPr>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5872" name="AutoShape 38">
            <a:extLst>
              <a:ext uri="{FF2B5EF4-FFF2-40B4-BE49-F238E27FC236}">
                <a16:creationId xmlns:a16="http://schemas.microsoft.com/office/drawing/2014/main" id="{A085D70A-A16B-CA99-3A4F-9B2D53A659FB}"/>
              </a:ext>
            </a:extLst>
          </p:cNvPr>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grpSp>
        <p:nvGrpSpPr>
          <p:cNvPr id="35873" name="Group 39">
            <a:extLst>
              <a:ext uri="{FF2B5EF4-FFF2-40B4-BE49-F238E27FC236}">
                <a16:creationId xmlns:a16="http://schemas.microsoft.com/office/drawing/2014/main" id="{D2C06857-D7D7-9399-7916-C05BBE19C438}"/>
              </a:ext>
            </a:extLst>
          </p:cNvPr>
          <p:cNvGrpSpPr>
            <a:grpSpLocks/>
          </p:cNvGrpSpPr>
          <p:nvPr/>
        </p:nvGrpSpPr>
        <p:grpSpPr bwMode="auto">
          <a:xfrm>
            <a:off x="1736725" y="1447800"/>
            <a:ext cx="6569075" cy="4841875"/>
            <a:chOff x="1094" y="912"/>
            <a:chExt cx="4138" cy="3050"/>
          </a:xfrm>
        </p:grpSpPr>
        <p:grpSp>
          <p:nvGrpSpPr>
            <p:cNvPr id="35875" name="Group 40">
              <a:extLst>
                <a:ext uri="{FF2B5EF4-FFF2-40B4-BE49-F238E27FC236}">
                  <a16:creationId xmlns:a16="http://schemas.microsoft.com/office/drawing/2014/main" id="{1715C17B-6D16-1991-1EEB-1687BF61F44E}"/>
                </a:ext>
              </a:extLst>
            </p:cNvPr>
            <p:cNvGrpSpPr>
              <a:grpSpLocks/>
            </p:cNvGrpSpPr>
            <p:nvPr/>
          </p:nvGrpSpPr>
          <p:grpSpPr bwMode="auto">
            <a:xfrm>
              <a:off x="1488" y="912"/>
              <a:ext cx="3744" cy="2640"/>
              <a:chOff x="1488" y="912"/>
              <a:chExt cx="3744" cy="2640"/>
            </a:xfrm>
          </p:grpSpPr>
          <p:sp>
            <p:nvSpPr>
              <p:cNvPr id="35878" name="Line 41">
                <a:extLst>
                  <a:ext uri="{FF2B5EF4-FFF2-40B4-BE49-F238E27FC236}">
                    <a16:creationId xmlns:a16="http://schemas.microsoft.com/office/drawing/2014/main" id="{5891917E-3BAA-D63C-C338-0C9C19DE0F27}"/>
                  </a:ext>
                </a:extLst>
              </p:cNvPr>
              <p:cNvSpPr>
                <a:spLocks noChangeShapeType="1"/>
              </p:cNvSpPr>
              <p:nvPr/>
            </p:nvSpPr>
            <p:spPr bwMode="auto">
              <a:xfrm>
                <a:off x="1488" y="912"/>
                <a:ext cx="0" cy="264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35879" name="Line 42">
                <a:extLst>
                  <a:ext uri="{FF2B5EF4-FFF2-40B4-BE49-F238E27FC236}">
                    <a16:creationId xmlns:a16="http://schemas.microsoft.com/office/drawing/2014/main" id="{72BCDB8D-6B08-D51D-73C9-8DE9B015FB70}"/>
                  </a:ext>
                </a:extLst>
              </p:cNvPr>
              <p:cNvSpPr>
                <a:spLocks noChangeShapeType="1"/>
              </p:cNvSpPr>
              <p:nvPr/>
            </p:nvSpPr>
            <p:spPr bwMode="auto">
              <a:xfrm>
                <a:off x="1488" y="3552"/>
                <a:ext cx="3744"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grpSp>
        <p:sp>
          <p:nvSpPr>
            <p:cNvPr id="35876" name="Text Box 43">
              <a:extLst>
                <a:ext uri="{FF2B5EF4-FFF2-40B4-BE49-F238E27FC236}">
                  <a16:creationId xmlns:a16="http://schemas.microsoft.com/office/drawing/2014/main" id="{AF7D1AC5-DC8C-ECE3-829C-DB0A1FF56AA6}"/>
                </a:ext>
              </a:extLst>
            </p:cNvPr>
            <p:cNvSpPr txBox="1">
              <a:spLocks noChangeArrowheads="1"/>
            </p:cNvSpPr>
            <p:nvPr/>
          </p:nvSpPr>
          <p:spPr bwMode="auto">
            <a:xfrm>
              <a:off x="3206" y="36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X</a:t>
              </a:r>
            </a:p>
          </p:txBody>
        </p:sp>
        <p:sp>
          <p:nvSpPr>
            <p:cNvPr id="35877" name="Text Box 44">
              <a:extLst>
                <a:ext uri="{FF2B5EF4-FFF2-40B4-BE49-F238E27FC236}">
                  <a16:creationId xmlns:a16="http://schemas.microsoft.com/office/drawing/2014/main" id="{67D7CB9F-D26F-EB90-DAF9-1945014633F7}"/>
                </a:ext>
              </a:extLst>
            </p:cNvPr>
            <p:cNvSpPr txBox="1">
              <a:spLocks noChangeArrowheads="1"/>
            </p:cNvSpPr>
            <p:nvPr/>
          </p:nvSpPr>
          <p:spPr bwMode="auto">
            <a:xfrm>
              <a:off x="1094" y="1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Y</a:t>
              </a:r>
            </a:p>
          </p:txBody>
        </p:sp>
      </p:grpSp>
      <p:sp>
        <p:nvSpPr>
          <p:cNvPr id="35874" name="Text Box 45">
            <a:extLst>
              <a:ext uri="{FF2B5EF4-FFF2-40B4-BE49-F238E27FC236}">
                <a16:creationId xmlns:a16="http://schemas.microsoft.com/office/drawing/2014/main" id="{262F9EF3-8AE5-262A-1236-80869B18F195}"/>
              </a:ext>
            </a:extLst>
          </p:cNvPr>
          <p:cNvSpPr txBox="1">
            <a:spLocks noChangeArrowheads="1"/>
          </p:cNvSpPr>
          <p:nvPr/>
        </p:nvSpPr>
        <p:spPr bwMode="auto">
          <a:xfrm>
            <a:off x="381000" y="3657600"/>
            <a:ext cx="178927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r>
              <a:rPr lang="en-US" altLang="it-IT" sz="2400" dirty="0">
                <a:latin typeface="Times New Roman" panose="02020603050405020304" pitchFamily="18" charset="0"/>
              </a:rPr>
              <a:t>We assign</a:t>
            </a:r>
          </a:p>
          <a:p>
            <a:r>
              <a:rPr lang="en-US" altLang="it-IT" sz="2400" dirty="0">
                <a:latin typeface="Times New Roman" panose="02020603050405020304" pitchFamily="18" charset="0"/>
              </a:rPr>
              <a:t>each point</a:t>
            </a:r>
          </a:p>
          <a:p>
            <a:r>
              <a:rPr lang="en-US" altLang="it-IT" sz="2400" dirty="0">
                <a:latin typeface="Times New Roman" panose="02020603050405020304" pitchFamily="18" charset="0"/>
              </a:rPr>
              <a:t>to the closest</a:t>
            </a:r>
          </a:p>
          <a:p>
            <a:r>
              <a:rPr lang="en-US" altLang="it-IT" sz="2400" dirty="0">
                <a:latin typeface="Times New Roman" panose="02020603050405020304" pitchFamily="18" charset="0"/>
              </a:rPr>
              <a:t>cluster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a:extLst>
              <a:ext uri="{FF2B5EF4-FFF2-40B4-BE49-F238E27FC236}">
                <a16:creationId xmlns:a16="http://schemas.microsoft.com/office/drawing/2014/main" id="{CD404FED-385E-C003-7C05-4EEA1B2A4055}"/>
              </a:ext>
            </a:extLst>
          </p:cNvPr>
          <p:cNvSpPr>
            <a:spLocks noGrp="1" noChangeArrowheads="1"/>
          </p:cNvSpPr>
          <p:nvPr>
            <p:ph type="title"/>
          </p:nvPr>
        </p:nvSpPr>
        <p:spPr>
          <a:xfrm>
            <a:off x="269875" y="11113"/>
            <a:ext cx="8515350" cy="542925"/>
          </a:xfrm>
        </p:spPr>
        <p:txBody>
          <a:bodyPr>
            <a:normAutofit fontScale="90000"/>
          </a:bodyPr>
          <a:lstStyle/>
          <a:p>
            <a:pPr>
              <a:defRPr/>
            </a:pPr>
            <a:r>
              <a:rPr lang="en-US" b="1" dirty="0"/>
              <a:t>K-means example [3]</a:t>
            </a:r>
            <a:endParaRPr lang="en-US" dirty="0"/>
          </a:p>
        </p:txBody>
      </p:sp>
      <p:sp>
        <p:nvSpPr>
          <p:cNvPr id="36867" name="AutoShape 3">
            <a:extLst>
              <a:ext uri="{FF2B5EF4-FFF2-40B4-BE49-F238E27FC236}">
                <a16:creationId xmlns:a16="http://schemas.microsoft.com/office/drawing/2014/main" id="{7764A01C-E024-CBDE-6040-FFED681E51B4}"/>
              </a:ext>
            </a:extLst>
          </p:cNvPr>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68" name="AutoShape 4">
            <a:extLst>
              <a:ext uri="{FF2B5EF4-FFF2-40B4-BE49-F238E27FC236}">
                <a16:creationId xmlns:a16="http://schemas.microsoft.com/office/drawing/2014/main" id="{AA74CB3D-4CA7-CAED-3B59-6AF25717336B}"/>
              </a:ext>
            </a:extLst>
          </p:cNvPr>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69" name="AutoShape 5">
            <a:extLst>
              <a:ext uri="{FF2B5EF4-FFF2-40B4-BE49-F238E27FC236}">
                <a16:creationId xmlns:a16="http://schemas.microsoft.com/office/drawing/2014/main" id="{26AD3DDB-2107-BB4D-94A4-76E04D48DEE9}"/>
              </a:ext>
            </a:extLst>
          </p:cNvPr>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0" name="AutoShape 6">
            <a:extLst>
              <a:ext uri="{FF2B5EF4-FFF2-40B4-BE49-F238E27FC236}">
                <a16:creationId xmlns:a16="http://schemas.microsoft.com/office/drawing/2014/main" id="{E8A2F107-EAA5-E08D-2F2F-50E40E3E257C}"/>
              </a:ext>
            </a:extLst>
          </p:cNvPr>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1" name="AutoShape 7">
            <a:extLst>
              <a:ext uri="{FF2B5EF4-FFF2-40B4-BE49-F238E27FC236}">
                <a16:creationId xmlns:a16="http://schemas.microsoft.com/office/drawing/2014/main" id="{9C5230C1-B1AD-A3E9-2E25-6B5E20EC1F6C}"/>
              </a:ext>
            </a:extLst>
          </p:cNvPr>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2" name="AutoShape 8">
            <a:extLst>
              <a:ext uri="{FF2B5EF4-FFF2-40B4-BE49-F238E27FC236}">
                <a16:creationId xmlns:a16="http://schemas.microsoft.com/office/drawing/2014/main" id="{89B9003B-07B1-D59C-1D65-486FC9F86C9D}"/>
              </a:ext>
            </a:extLst>
          </p:cNvPr>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3" name="AutoShape 9">
            <a:extLst>
              <a:ext uri="{FF2B5EF4-FFF2-40B4-BE49-F238E27FC236}">
                <a16:creationId xmlns:a16="http://schemas.microsoft.com/office/drawing/2014/main" id="{0448142C-65DF-4FE6-9F8F-196E7130B613}"/>
              </a:ext>
            </a:extLst>
          </p:cNvPr>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4" name="AutoShape 10">
            <a:extLst>
              <a:ext uri="{FF2B5EF4-FFF2-40B4-BE49-F238E27FC236}">
                <a16:creationId xmlns:a16="http://schemas.microsoft.com/office/drawing/2014/main" id="{853852ED-A0CB-E21F-401E-DD57A3C48D15}"/>
              </a:ext>
            </a:extLst>
          </p:cNvPr>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5" name="AutoShape 11">
            <a:extLst>
              <a:ext uri="{FF2B5EF4-FFF2-40B4-BE49-F238E27FC236}">
                <a16:creationId xmlns:a16="http://schemas.microsoft.com/office/drawing/2014/main" id="{FC8B66A4-FB1A-8F98-DB17-ABB2FE924B76}"/>
              </a:ext>
            </a:extLst>
          </p:cNvPr>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6" name="AutoShape 12">
            <a:extLst>
              <a:ext uri="{FF2B5EF4-FFF2-40B4-BE49-F238E27FC236}">
                <a16:creationId xmlns:a16="http://schemas.microsoft.com/office/drawing/2014/main" id="{FFCEAEA8-BE98-56E7-7208-7C5B247294CB}"/>
              </a:ext>
            </a:extLst>
          </p:cNvPr>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7" name="AutoShape 13">
            <a:extLst>
              <a:ext uri="{FF2B5EF4-FFF2-40B4-BE49-F238E27FC236}">
                <a16:creationId xmlns:a16="http://schemas.microsoft.com/office/drawing/2014/main" id="{875008C9-B416-039E-25CC-71D6D8A8B7C1}"/>
              </a:ext>
            </a:extLst>
          </p:cNvPr>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8" name="AutoShape 14">
            <a:extLst>
              <a:ext uri="{FF2B5EF4-FFF2-40B4-BE49-F238E27FC236}">
                <a16:creationId xmlns:a16="http://schemas.microsoft.com/office/drawing/2014/main" id="{CF7630E3-D9EE-C98E-2FB5-2FF152441EEC}"/>
              </a:ext>
            </a:extLst>
          </p:cNvPr>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79" name="AutoShape 15">
            <a:extLst>
              <a:ext uri="{FF2B5EF4-FFF2-40B4-BE49-F238E27FC236}">
                <a16:creationId xmlns:a16="http://schemas.microsoft.com/office/drawing/2014/main" id="{2959047D-1093-3570-01FA-E625A87664A1}"/>
              </a:ext>
            </a:extLst>
          </p:cNvPr>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0" name="AutoShape 16">
            <a:extLst>
              <a:ext uri="{FF2B5EF4-FFF2-40B4-BE49-F238E27FC236}">
                <a16:creationId xmlns:a16="http://schemas.microsoft.com/office/drawing/2014/main" id="{E7A559AD-0D0D-16F6-6235-8506395123ED}"/>
              </a:ext>
            </a:extLst>
          </p:cNvPr>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1" name="AutoShape 17">
            <a:extLst>
              <a:ext uri="{FF2B5EF4-FFF2-40B4-BE49-F238E27FC236}">
                <a16:creationId xmlns:a16="http://schemas.microsoft.com/office/drawing/2014/main" id="{C1D29418-3360-5D7F-D074-D3817E5201E6}"/>
              </a:ext>
            </a:extLst>
          </p:cNvPr>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2" name="AutoShape 18">
            <a:extLst>
              <a:ext uri="{FF2B5EF4-FFF2-40B4-BE49-F238E27FC236}">
                <a16:creationId xmlns:a16="http://schemas.microsoft.com/office/drawing/2014/main" id="{DBFF2F7B-779A-C654-9221-0B38C3D8D48D}"/>
              </a:ext>
            </a:extLst>
          </p:cNvPr>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3" name="AutoShape 19">
            <a:extLst>
              <a:ext uri="{FF2B5EF4-FFF2-40B4-BE49-F238E27FC236}">
                <a16:creationId xmlns:a16="http://schemas.microsoft.com/office/drawing/2014/main" id="{72C858CD-2BCF-FCD3-E833-456C09CC89CE}"/>
              </a:ext>
            </a:extLst>
          </p:cNvPr>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4" name="AutoShape 20">
            <a:extLst>
              <a:ext uri="{FF2B5EF4-FFF2-40B4-BE49-F238E27FC236}">
                <a16:creationId xmlns:a16="http://schemas.microsoft.com/office/drawing/2014/main" id="{77B5305B-9CD6-D13F-1225-4456253A32FB}"/>
              </a:ext>
            </a:extLst>
          </p:cNvPr>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5" name="AutoShape 21">
            <a:extLst>
              <a:ext uri="{FF2B5EF4-FFF2-40B4-BE49-F238E27FC236}">
                <a16:creationId xmlns:a16="http://schemas.microsoft.com/office/drawing/2014/main" id="{2DDB12D9-8FE4-E2EB-1DF2-4AA98621B038}"/>
              </a:ext>
            </a:extLst>
          </p:cNvPr>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6" name="AutoShape 22">
            <a:extLst>
              <a:ext uri="{FF2B5EF4-FFF2-40B4-BE49-F238E27FC236}">
                <a16:creationId xmlns:a16="http://schemas.microsoft.com/office/drawing/2014/main" id="{6CA6E7A4-CCDA-73D2-85A2-9D7019DB3A87}"/>
              </a:ext>
            </a:extLst>
          </p:cNvPr>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7" name="AutoShape 23">
            <a:extLst>
              <a:ext uri="{FF2B5EF4-FFF2-40B4-BE49-F238E27FC236}">
                <a16:creationId xmlns:a16="http://schemas.microsoft.com/office/drawing/2014/main" id="{1B7E883E-21F6-8A49-59B2-5B6779694C97}"/>
              </a:ext>
            </a:extLst>
          </p:cNvPr>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8" name="AutoShape 24">
            <a:extLst>
              <a:ext uri="{FF2B5EF4-FFF2-40B4-BE49-F238E27FC236}">
                <a16:creationId xmlns:a16="http://schemas.microsoft.com/office/drawing/2014/main" id="{19F85E43-A5DF-8D0E-5CB6-C27376C8611C}"/>
              </a:ext>
            </a:extLst>
          </p:cNvPr>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89" name="AutoShape 25">
            <a:extLst>
              <a:ext uri="{FF2B5EF4-FFF2-40B4-BE49-F238E27FC236}">
                <a16:creationId xmlns:a16="http://schemas.microsoft.com/office/drawing/2014/main" id="{6557837A-45E0-C9DF-2600-1EFEAC88F75A}"/>
              </a:ext>
            </a:extLst>
          </p:cNvPr>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90" name="AutoShape 26">
            <a:extLst>
              <a:ext uri="{FF2B5EF4-FFF2-40B4-BE49-F238E27FC236}">
                <a16:creationId xmlns:a16="http://schemas.microsoft.com/office/drawing/2014/main" id="{450652AC-8DA2-EA4C-0FCC-217C9EAD04E8}"/>
              </a:ext>
            </a:extLst>
          </p:cNvPr>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91" name="AutoShape 27">
            <a:extLst>
              <a:ext uri="{FF2B5EF4-FFF2-40B4-BE49-F238E27FC236}">
                <a16:creationId xmlns:a16="http://schemas.microsoft.com/office/drawing/2014/main" id="{8EC75F01-CEA2-1FA2-4B56-7498B619A910}"/>
              </a:ext>
            </a:extLst>
          </p:cNvPr>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92" name="AutoShape 28">
            <a:extLst>
              <a:ext uri="{FF2B5EF4-FFF2-40B4-BE49-F238E27FC236}">
                <a16:creationId xmlns:a16="http://schemas.microsoft.com/office/drawing/2014/main" id="{FDD1BC85-C58F-EBCC-280E-12634B296272}"/>
              </a:ext>
            </a:extLst>
          </p:cNvPr>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893" name="AutoShape 29">
            <a:extLst>
              <a:ext uri="{FF2B5EF4-FFF2-40B4-BE49-F238E27FC236}">
                <a16:creationId xmlns:a16="http://schemas.microsoft.com/office/drawing/2014/main" id="{D51E6513-AE88-DAD6-D217-3544417C5EEC}"/>
              </a:ext>
            </a:extLst>
          </p:cNvPr>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grpSp>
        <p:nvGrpSpPr>
          <p:cNvPr id="2" name="Group 30">
            <a:extLst>
              <a:ext uri="{FF2B5EF4-FFF2-40B4-BE49-F238E27FC236}">
                <a16:creationId xmlns:a16="http://schemas.microsoft.com/office/drawing/2014/main" id="{6F50C7C9-DCE5-3E60-ED2D-3877930B3CFD}"/>
              </a:ext>
            </a:extLst>
          </p:cNvPr>
          <p:cNvGrpSpPr>
            <a:grpSpLocks/>
          </p:cNvGrpSpPr>
          <p:nvPr/>
        </p:nvGrpSpPr>
        <p:grpSpPr bwMode="auto">
          <a:xfrm>
            <a:off x="3505200" y="2438400"/>
            <a:ext cx="2895600" cy="2590800"/>
            <a:chOff x="2208" y="1536"/>
            <a:chExt cx="1824" cy="1632"/>
          </a:xfrm>
        </p:grpSpPr>
        <p:sp>
          <p:nvSpPr>
            <p:cNvPr id="36920" name="Line 31">
              <a:extLst>
                <a:ext uri="{FF2B5EF4-FFF2-40B4-BE49-F238E27FC236}">
                  <a16:creationId xmlns:a16="http://schemas.microsoft.com/office/drawing/2014/main" id="{96202E61-F63D-BA8F-F0D8-0955E0A3F9B6}"/>
                </a:ext>
              </a:extLst>
            </p:cNvPr>
            <p:cNvSpPr>
              <a:spLocks noChangeShapeType="1"/>
            </p:cNvSpPr>
            <p:nvPr/>
          </p:nvSpPr>
          <p:spPr bwMode="auto">
            <a:xfrm>
              <a:off x="2976" y="1536"/>
              <a:ext cx="96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36921" name="Line 32">
              <a:extLst>
                <a:ext uri="{FF2B5EF4-FFF2-40B4-BE49-F238E27FC236}">
                  <a16:creationId xmlns:a16="http://schemas.microsoft.com/office/drawing/2014/main" id="{976A8D64-0651-9631-FB0F-7219AC23C8E7}"/>
                </a:ext>
              </a:extLst>
            </p:cNvPr>
            <p:cNvSpPr>
              <a:spLocks noChangeShapeType="1"/>
            </p:cNvSpPr>
            <p:nvPr/>
          </p:nvSpPr>
          <p:spPr bwMode="auto">
            <a:xfrm flipH="1">
              <a:off x="2208" y="2352"/>
              <a:ext cx="14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36922" name="Line 33">
              <a:extLst>
                <a:ext uri="{FF2B5EF4-FFF2-40B4-BE49-F238E27FC236}">
                  <a16:creationId xmlns:a16="http://schemas.microsoft.com/office/drawing/2014/main" id="{7C2F1450-5EF3-9387-09EE-FAE954D98234}"/>
                </a:ext>
              </a:extLst>
            </p:cNvPr>
            <p:cNvSpPr>
              <a:spLocks noChangeShapeType="1"/>
            </p:cNvSpPr>
            <p:nvPr/>
          </p:nvSpPr>
          <p:spPr bwMode="auto">
            <a:xfrm flipV="1">
              <a:off x="3744" y="2688"/>
              <a:ext cx="288" cy="48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grpSp>
        <p:nvGrpSpPr>
          <p:cNvPr id="36895" name="Group 34">
            <a:extLst>
              <a:ext uri="{FF2B5EF4-FFF2-40B4-BE49-F238E27FC236}">
                <a16:creationId xmlns:a16="http://schemas.microsoft.com/office/drawing/2014/main" id="{BF4A516F-B83D-D001-CBCB-675BCBEC8D36}"/>
              </a:ext>
            </a:extLst>
          </p:cNvPr>
          <p:cNvGrpSpPr>
            <a:grpSpLocks/>
          </p:cNvGrpSpPr>
          <p:nvPr/>
        </p:nvGrpSpPr>
        <p:grpSpPr bwMode="auto">
          <a:xfrm>
            <a:off x="1736725" y="1447800"/>
            <a:ext cx="6569075" cy="4841875"/>
            <a:chOff x="1094" y="912"/>
            <a:chExt cx="4138" cy="3050"/>
          </a:xfrm>
        </p:grpSpPr>
        <p:grpSp>
          <p:nvGrpSpPr>
            <p:cNvPr id="36915" name="Group 35">
              <a:extLst>
                <a:ext uri="{FF2B5EF4-FFF2-40B4-BE49-F238E27FC236}">
                  <a16:creationId xmlns:a16="http://schemas.microsoft.com/office/drawing/2014/main" id="{8511CF77-5478-ECC5-8808-AC2326DF5509}"/>
                </a:ext>
              </a:extLst>
            </p:cNvPr>
            <p:cNvGrpSpPr>
              <a:grpSpLocks/>
            </p:cNvGrpSpPr>
            <p:nvPr/>
          </p:nvGrpSpPr>
          <p:grpSpPr bwMode="auto">
            <a:xfrm>
              <a:off x="1488" y="912"/>
              <a:ext cx="3744" cy="2640"/>
              <a:chOff x="1488" y="912"/>
              <a:chExt cx="3744" cy="2640"/>
            </a:xfrm>
          </p:grpSpPr>
          <p:sp>
            <p:nvSpPr>
              <p:cNvPr id="36918" name="Line 36">
                <a:extLst>
                  <a:ext uri="{FF2B5EF4-FFF2-40B4-BE49-F238E27FC236}">
                    <a16:creationId xmlns:a16="http://schemas.microsoft.com/office/drawing/2014/main" id="{00106B2E-2302-5736-47EA-AB7F77C285A7}"/>
                  </a:ext>
                </a:extLst>
              </p:cNvPr>
              <p:cNvSpPr>
                <a:spLocks noChangeShapeType="1"/>
              </p:cNvSpPr>
              <p:nvPr/>
            </p:nvSpPr>
            <p:spPr bwMode="auto">
              <a:xfrm>
                <a:off x="1488" y="912"/>
                <a:ext cx="0" cy="264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36919" name="Line 37">
                <a:extLst>
                  <a:ext uri="{FF2B5EF4-FFF2-40B4-BE49-F238E27FC236}">
                    <a16:creationId xmlns:a16="http://schemas.microsoft.com/office/drawing/2014/main" id="{CDD284E4-CB56-49C7-277E-F09E3D7639F4}"/>
                  </a:ext>
                </a:extLst>
              </p:cNvPr>
              <p:cNvSpPr>
                <a:spLocks noChangeShapeType="1"/>
              </p:cNvSpPr>
              <p:nvPr/>
            </p:nvSpPr>
            <p:spPr bwMode="auto">
              <a:xfrm>
                <a:off x="1488" y="3552"/>
                <a:ext cx="3744"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grpSp>
        <p:sp>
          <p:nvSpPr>
            <p:cNvPr id="36916" name="Text Box 38">
              <a:extLst>
                <a:ext uri="{FF2B5EF4-FFF2-40B4-BE49-F238E27FC236}">
                  <a16:creationId xmlns:a16="http://schemas.microsoft.com/office/drawing/2014/main" id="{EF1651B0-98E1-E89D-F295-C1F93DFF1E08}"/>
                </a:ext>
              </a:extLst>
            </p:cNvPr>
            <p:cNvSpPr txBox="1">
              <a:spLocks noChangeArrowheads="1"/>
            </p:cNvSpPr>
            <p:nvPr/>
          </p:nvSpPr>
          <p:spPr bwMode="auto">
            <a:xfrm>
              <a:off x="3206" y="36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X</a:t>
              </a:r>
            </a:p>
          </p:txBody>
        </p:sp>
        <p:sp>
          <p:nvSpPr>
            <p:cNvPr id="36917" name="Text Box 39">
              <a:extLst>
                <a:ext uri="{FF2B5EF4-FFF2-40B4-BE49-F238E27FC236}">
                  <a16:creationId xmlns:a16="http://schemas.microsoft.com/office/drawing/2014/main" id="{4F37697F-CB58-7E05-25EB-13A19139F91A}"/>
                </a:ext>
              </a:extLst>
            </p:cNvPr>
            <p:cNvSpPr txBox="1">
              <a:spLocks noChangeArrowheads="1"/>
            </p:cNvSpPr>
            <p:nvPr/>
          </p:nvSpPr>
          <p:spPr bwMode="auto">
            <a:xfrm>
              <a:off x="1094" y="1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Y</a:t>
              </a:r>
            </a:p>
          </p:txBody>
        </p:sp>
      </p:grpSp>
      <p:sp>
        <p:nvSpPr>
          <p:cNvPr id="36896" name="Text Box 40">
            <a:extLst>
              <a:ext uri="{FF2B5EF4-FFF2-40B4-BE49-F238E27FC236}">
                <a16:creationId xmlns:a16="http://schemas.microsoft.com/office/drawing/2014/main" id="{4DDD2533-BBCA-C6F7-8B83-C9F41AB50046}"/>
              </a:ext>
            </a:extLst>
          </p:cNvPr>
          <p:cNvSpPr txBox="1">
            <a:spLocks noChangeArrowheads="1"/>
          </p:cNvSpPr>
          <p:nvPr/>
        </p:nvSpPr>
        <p:spPr bwMode="auto">
          <a:xfrm>
            <a:off x="228600" y="3505200"/>
            <a:ext cx="2133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dirty="0">
                <a:latin typeface="Times New Roman" panose="02020603050405020304" pitchFamily="18" charset="0"/>
              </a:rPr>
              <a:t>Computing the</a:t>
            </a:r>
          </a:p>
          <a:p>
            <a:pPr algn="l"/>
            <a:r>
              <a:rPr lang="en-US" altLang="it-IT" sz="2400" dirty="0">
                <a:latin typeface="Times New Roman" panose="02020603050405020304" pitchFamily="18" charset="0"/>
              </a:rPr>
              <a:t>new centroids</a:t>
            </a:r>
          </a:p>
          <a:p>
            <a:pPr algn="l"/>
            <a:endParaRPr lang="en-US" altLang="it-IT" sz="2400" dirty="0">
              <a:latin typeface="Times New Roman" panose="02020603050405020304" pitchFamily="18" charset="0"/>
            </a:endParaRPr>
          </a:p>
        </p:txBody>
      </p:sp>
      <p:grpSp>
        <p:nvGrpSpPr>
          <p:cNvPr id="36897" name="Group 41">
            <a:extLst>
              <a:ext uri="{FF2B5EF4-FFF2-40B4-BE49-F238E27FC236}">
                <a16:creationId xmlns:a16="http://schemas.microsoft.com/office/drawing/2014/main" id="{827CFA27-2207-8D6D-F96C-5712A5DD66E3}"/>
              </a:ext>
            </a:extLst>
          </p:cNvPr>
          <p:cNvGrpSpPr>
            <a:grpSpLocks/>
          </p:cNvGrpSpPr>
          <p:nvPr/>
        </p:nvGrpSpPr>
        <p:grpSpPr bwMode="auto">
          <a:xfrm>
            <a:off x="6172200" y="2286000"/>
            <a:ext cx="685800" cy="533400"/>
            <a:chOff x="192" y="1824"/>
            <a:chExt cx="432" cy="336"/>
          </a:xfrm>
        </p:grpSpPr>
        <p:sp>
          <p:nvSpPr>
            <p:cNvPr id="36913" name="Oval 42">
              <a:extLst>
                <a:ext uri="{FF2B5EF4-FFF2-40B4-BE49-F238E27FC236}">
                  <a16:creationId xmlns:a16="http://schemas.microsoft.com/office/drawing/2014/main" id="{A020774E-63B2-9A36-3866-316C925D8512}"/>
                </a:ext>
              </a:extLst>
            </p:cNvPr>
            <p:cNvSpPr>
              <a:spLocks noChangeArrowheads="1"/>
            </p:cNvSpPr>
            <p:nvPr/>
          </p:nvSpPr>
          <p:spPr bwMode="auto">
            <a:xfrm>
              <a:off x="192" y="1824"/>
              <a:ext cx="144" cy="144"/>
            </a:xfrm>
            <a:prstGeom prst="ellipse">
              <a:avLst/>
            </a:prstGeom>
            <a:solidFill>
              <a:srgbClr val="00B050"/>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dirty="0"/>
            </a:p>
          </p:txBody>
        </p:sp>
        <p:sp>
          <p:nvSpPr>
            <p:cNvPr id="36914" name="Text Box 43">
              <a:extLst>
                <a:ext uri="{FF2B5EF4-FFF2-40B4-BE49-F238E27FC236}">
                  <a16:creationId xmlns:a16="http://schemas.microsoft.com/office/drawing/2014/main" id="{9E261A70-1769-E1AA-A2D2-43D6A6A63BBF}"/>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b="1">
                  <a:latin typeface="Times New Roman" panose="02020603050405020304" pitchFamily="18" charset="0"/>
                </a:rPr>
                <a:t>k</a:t>
              </a:r>
              <a:r>
                <a:rPr lang="en-US" altLang="it-IT" sz="2400" b="1" baseline="-25000">
                  <a:latin typeface="Times New Roman" panose="02020603050405020304" pitchFamily="18" charset="0"/>
                </a:rPr>
                <a:t>1</a:t>
              </a:r>
            </a:p>
          </p:txBody>
        </p:sp>
      </p:grpSp>
      <p:grpSp>
        <p:nvGrpSpPr>
          <p:cNvPr id="36898" name="Group 44">
            <a:extLst>
              <a:ext uri="{FF2B5EF4-FFF2-40B4-BE49-F238E27FC236}">
                <a16:creationId xmlns:a16="http://schemas.microsoft.com/office/drawing/2014/main" id="{40A2C5CF-6CEC-027C-6251-CB36F00606B0}"/>
              </a:ext>
            </a:extLst>
          </p:cNvPr>
          <p:cNvGrpSpPr>
            <a:grpSpLocks/>
          </p:cNvGrpSpPr>
          <p:nvPr/>
        </p:nvGrpSpPr>
        <p:grpSpPr bwMode="auto">
          <a:xfrm>
            <a:off x="3657600" y="3429000"/>
            <a:ext cx="685800" cy="533400"/>
            <a:chOff x="192" y="1824"/>
            <a:chExt cx="432" cy="336"/>
          </a:xfrm>
        </p:grpSpPr>
        <p:sp>
          <p:nvSpPr>
            <p:cNvPr id="36911" name="Oval 45">
              <a:extLst>
                <a:ext uri="{FF2B5EF4-FFF2-40B4-BE49-F238E27FC236}">
                  <a16:creationId xmlns:a16="http://schemas.microsoft.com/office/drawing/2014/main" id="{1BA2BD32-3929-38B1-CD4F-4FD623B254BF}"/>
                </a:ext>
              </a:extLst>
            </p:cNvPr>
            <p:cNvSpPr>
              <a:spLocks noChangeArrowheads="1"/>
            </p:cNvSpPr>
            <p:nvPr/>
          </p:nvSpPr>
          <p:spPr bwMode="auto">
            <a:xfrm>
              <a:off x="192" y="1824"/>
              <a:ext cx="144" cy="144"/>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912" name="Text Box 46">
              <a:extLst>
                <a:ext uri="{FF2B5EF4-FFF2-40B4-BE49-F238E27FC236}">
                  <a16:creationId xmlns:a16="http://schemas.microsoft.com/office/drawing/2014/main" id="{21470FA1-D47D-46E8-1AB1-6CAD5B2FD848}"/>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2</a:t>
              </a:r>
            </a:p>
          </p:txBody>
        </p:sp>
      </p:grpSp>
      <p:grpSp>
        <p:nvGrpSpPr>
          <p:cNvPr id="36899" name="Group 47">
            <a:extLst>
              <a:ext uri="{FF2B5EF4-FFF2-40B4-BE49-F238E27FC236}">
                <a16:creationId xmlns:a16="http://schemas.microsoft.com/office/drawing/2014/main" id="{2FCED7DB-15E7-5BAC-04E8-97BC94680C6D}"/>
              </a:ext>
            </a:extLst>
          </p:cNvPr>
          <p:cNvGrpSpPr>
            <a:grpSpLocks/>
          </p:cNvGrpSpPr>
          <p:nvPr/>
        </p:nvGrpSpPr>
        <p:grpSpPr bwMode="auto">
          <a:xfrm>
            <a:off x="3429000" y="4343400"/>
            <a:ext cx="685800" cy="533400"/>
            <a:chOff x="192" y="1824"/>
            <a:chExt cx="432" cy="336"/>
          </a:xfrm>
        </p:grpSpPr>
        <p:sp>
          <p:nvSpPr>
            <p:cNvPr id="36909" name="Oval 48">
              <a:extLst>
                <a:ext uri="{FF2B5EF4-FFF2-40B4-BE49-F238E27FC236}">
                  <a16:creationId xmlns:a16="http://schemas.microsoft.com/office/drawing/2014/main" id="{40680EF0-6AE2-6780-674B-7E58F553E00F}"/>
                </a:ext>
              </a:extLst>
            </p:cNvPr>
            <p:cNvSpPr>
              <a:spLocks noChangeArrowheads="1"/>
            </p:cNvSpPr>
            <p:nvPr/>
          </p:nvSpPr>
          <p:spPr bwMode="auto">
            <a:xfrm>
              <a:off x="192" y="1824"/>
              <a:ext cx="144" cy="144"/>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910" name="Text Box 49">
              <a:extLst>
                <a:ext uri="{FF2B5EF4-FFF2-40B4-BE49-F238E27FC236}">
                  <a16:creationId xmlns:a16="http://schemas.microsoft.com/office/drawing/2014/main" id="{8EB21DC7-E9F7-6A9A-2C1A-4C727DB871CF}"/>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b="1">
                  <a:latin typeface="Times New Roman" panose="02020603050405020304" pitchFamily="18" charset="0"/>
                </a:rPr>
                <a:t>k</a:t>
              </a:r>
              <a:r>
                <a:rPr lang="en-US" altLang="it-IT" sz="2400" b="1" baseline="-25000">
                  <a:latin typeface="Times New Roman" panose="02020603050405020304" pitchFamily="18" charset="0"/>
                </a:rPr>
                <a:t>2</a:t>
              </a:r>
            </a:p>
          </p:txBody>
        </p:sp>
      </p:grpSp>
      <p:grpSp>
        <p:nvGrpSpPr>
          <p:cNvPr id="36900" name="Group 50">
            <a:extLst>
              <a:ext uri="{FF2B5EF4-FFF2-40B4-BE49-F238E27FC236}">
                <a16:creationId xmlns:a16="http://schemas.microsoft.com/office/drawing/2014/main" id="{935BB82A-B8DD-3C89-76FD-FB199B8C79E6}"/>
              </a:ext>
            </a:extLst>
          </p:cNvPr>
          <p:cNvGrpSpPr>
            <a:grpSpLocks/>
          </p:cNvGrpSpPr>
          <p:nvPr/>
        </p:nvGrpSpPr>
        <p:grpSpPr bwMode="auto">
          <a:xfrm>
            <a:off x="4419600" y="2286000"/>
            <a:ext cx="685800" cy="533400"/>
            <a:chOff x="192" y="1824"/>
            <a:chExt cx="432" cy="336"/>
          </a:xfrm>
        </p:grpSpPr>
        <p:sp>
          <p:nvSpPr>
            <p:cNvPr id="36907" name="Oval 51">
              <a:extLst>
                <a:ext uri="{FF2B5EF4-FFF2-40B4-BE49-F238E27FC236}">
                  <a16:creationId xmlns:a16="http://schemas.microsoft.com/office/drawing/2014/main" id="{7465D2D8-4259-1421-9DDE-917E9C075118}"/>
                </a:ext>
              </a:extLst>
            </p:cNvPr>
            <p:cNvSpPr>
              <a:spLocks noChangeArrowheads="1"/>
            </p:cNvSpPr>
            <p:nvPr/>
          </p:nvSpPr>
          <p:spPr bwMode="auto">
            <a:xfrm>
              <a:off x="192" y="1824"/>
              <a:ext cx="144" cy="144"/>
            </a:xfrm>
            <a:prstGeom prst="ellipse">
              <a:avLst/>
            </a:prstGeom>
            <a:solidFill>
              <a:srgbClr val="00B050"/>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dirty="0"/>
            </a:p>
          </p:txBody>
        </p:sp>
        <p:sp>
          <p:nvSpPr>
            <p:cNvPr id="36908" name="Text Box 52">
              <a:extLst>
                <a:ext uri="{FF2B5EF4-FFF2-40B4-BE49-F238E27FC236}">
                  <a16:creationId xmlns:a16="http://schemas.microsoft.com/office/drawing/2014/main" id="{7B5BC9ED-3A58-A9DC-221A-3D114859F70B}"/>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1</a:t>
              </a:r>
            </a:p>
          </p:txBody>
        </p:sp>
      </p:grpSp>
      <p:grpSp>
        <p:nvGrpSpPr>
          <p:cNvPr id="36901" name="Group 53">
            <a:extLst>
              <a:ext uri="{FF2B5EF4-FFF2-40B4-BE49-F238E27FC236}">
                <a16:creationId xmlns:a16="http://schemas.microsoft.com/office/drawing/2014/main" id="{4369E62E-5805-CA81-2BFC-05ADBFB3754B}"/>
              </a:ext>
            </a:extLst>
          </p:cNvPr>
          <p:cNvGrpSpPr>
            <a:grpSpLocks/>
          </p:cNvGrpSpPr>
          <p:nvPr/>
        </p:nvGrpSpPr>
        <p:grpSpPr bwMode="auto">
          <a:xfrm>
            <a:off x="5715000" y="5029200"/>
            <a:ext cx="685800" cy="533400"/>
            <a:chOff x="192" y="1824"/>
            <a:chExt cx="432" cy="336"/>
          </a:xfrm>
        </p:grpSpPr>
        <p:sp>
          <p:nvSpPr>
            <p:cNvPr id="36905" name="Oval 54">
              <a:extLst>
                <a:ext uri="{FF2B5EF4-FFF2-40B4-BE49-F238E27FC236}">
                  <a16:creationId xmlns:a16="http://schemas.microsoft.com/office/drawing/2014/main" id="{AE6B3A9A-F940-654C-2CFD-766C3BED4123}"/>
                </a:ext>
              </a:extLst>
            </p:cNvPr>
            <p:cNvSpPr>
              <a:spLocks noChangeArrowheads="1"/>
            </p:cNvSpPr>
            <p:nvPr/>
          </p:nvSpPr>
          <p:spPr bwMode="auto">
            <a:xfrm>
              <a:off x="192" y="1824"/>
              <a:ext cx="144" cy="144"/>
            </a:xfrm>
            <a:prstGeom prst="ellipse">
              <a:avLst/>
            </a:prstGeom>
            <a:solidFill>
              <a:schemeClr val="accent2"/>
            </a:solidFill>
            <a:ln w="9525" algn="ctr">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906" name="Text Box 55">
              <a:extLst>
                <a:ext uri="{FF2B5EF4-FFF2-40B4-BE49-F238E27FC236}">
                  <a16:creationId xmlns:a16="http://schemas.microsoft.com/office/drawing/2014/main" id="{4FBD82A0-D1B1-A821-521D-C7C2B449D5E3}"/>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3</a:t>
              </a:r>
            </a:p>
          </p:txBody>
        </p:sp>
      </p:grpSp>
      <p:grpSp>
        <p:nvGrpSpPr>
          <p:cNvPr id="36902" name="Group 56">
            <a:extLst>
              <a:ext uri="{FF2B5EF4-FFF2-40B4-BE49-F238E27FC236}">
                <a16:creationId xmlns:a16="http://schemas.microsoft.com/office/drawing/2014/main" id="{A1D77C52-AA3C-F246-0936-C282B20E4FE7}"/>
              </a:ext>
            </a:extLst>
          </p:cNvPr>
          <p:cNvGrpSpPr>
            <a:grpSpLocks/>
          </p:cNvGrpSpPr>
          <p:nvPr/>
        </p:nvGrpSpPr>
        <p:grpSpPr bwMode="auto">
          <a:xfrm>
            <a:off x="6324600" y="4038600"/>
            <a:ext cx="685800" cy="533400"/>
            <a:chOff x="192" y="1824"/>
            <a:chExt cx="432" cy="336"/>
          </a:xfrm>
        </p:grpSpPr>
        <p:sp>
          <p:nvSpPr>
            <p:cNvPr id="36903" name="Oval 57">
              <a:extLst>
                <a:ext uri="{FF2B5EF4-FFF2-40B4-BE49-F238E27FC236}">
                  <a16:creationId xmlns:a16="http://schemas.microsoft.com/office/drawing/2014/main" id="{2C8EADD3-773D-1B8B-829D-3D415ED2F85D}"/>
                </a:ext>
              </a:extLst>
            </p:cNvPr>
            <p:cNvSpPr>
              <a:spLocks noChangeArrowheads="1"/>
            </p:cNvSpPr>
            <p:nvPr/>
          </p:nvSpPr>
          <p:spPr bwMode="auto">
            <a:xfrm>
              <a:off x="192" y="1824"/>
              <a:ext cx="144" cy="144"/>
            </a:xfrm>
            <a:prstGeom prst="ellipse">
              <a:avLst/>
            </a:prstGeom>
            <a:solidFill>
              <a:schemeClr val="accent2"/>
            </a:solidFill>
            <a:ln w="9525" algn="ctr">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6904" name="Text Box 58">
              <a:extLst>
                <a:ext uri="{FF2B5EF4-FFF2-40B4-BE49-F238E27FC236}">
                  <a16:creationId xmlns:a16="http://schemas.microsoft.com/office/drawing/2014/main" id="{29176478-9A51-74CA-874E-30478E65C34D}"/>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b="1">
                  <a:latin typeface="Times New Roman" panose="02020603050405020304" pitchFamily="18" charset="0"/>
                </a:rPr>
                <a:t>k</a:t>
              </a:r>
              <a:r>
                <a:rPr lang="en-US" altLang="it-IT" sz="2400" b="1" baseline="-25000">
                  <a:latin typeface="Times New Roman" panose="02020603050405020304" pitchFamily="18" charset="0"/>
                </a:rPr>
                <a:t>3</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C7A71D-057B-BA34-6B25-E7AC01E6A37C}"/>
              </a:ext>
            </a:extLst>
          </p:cNvPr>
          <p:cNvSpPr>
            <a:spLocks noGrp="1"/>
          </p:cNvSpPr>
          <p:nvPr>
            <p:ph type="title"/>
          </p:nvPr>
        </p:nvSpPr>
        <p:spPr/>
        <p:txBody>
          <a:bodyPr/>
          <a:lstStyle/>
          <a:p>
            <a:r>
              <a:rPr lang="en-GB" noProof="0" dirty="0"/>
              <a:t>Practical information</a:t>
            </a:r>
            <a:endParaRPr lang="en-GB" dirty="0"/>
          </a:p>
        </p:txBody>
      </p:sp>
      <p:sp>
        <p:nvSpPr>
          <p:cNvPr id="3" name="Segnaposto contenuto 2">
            <a:extLst>
              <a:ext uri="{FF2B5EF4-FFF2-40B4-BE49-F238E27FC236}">
                <a16:creationId xmlns:a16="http://schemas.microsoft.com/office/drawing/2014/main" id="{21013117-87B7-A74D-E179-B10580D7A440}"/>
              </a:ext>
            </a:extLst>
          </p:cNvPr>
          <p:cNvSpPr>
            <a:spLocks noGrp="1"/>
          </p:cNvSpPr>
          <p:nvPr>
            <p:ph idx="1"/>
          </p:nvPr>
        </p:nvSpPr>
        <p:spPr/>
        <p:txBody>
          <a:bodyPr/>
          <a:lstStyle/>
          <a:p>
            <a:r>
              <a:rPr lang="en-GB" dirty="0"/>
              <a:t>Course materials:</a:t>
            </a:r>
          </a:p>
          <a:p>
            <a:pPr lvl="1"/>
            <a:r>
              <a:rPr lang="en-GB" dirty="0">
                <a:hlinkClick r:id="rId2"/>
              </a:rPr>
              <a:t>https://github.com/RobertoPagliarini/Introduction-to-Bioinformatics/tree/main</a:t>
            </a:r>
            <a:endParaRPr lang="en-GB" dirty="0"/>
          </a:p>
          <a:p>
            <a:r>
              <a:rPr lang="en-GB" dirty="0"/>
              <a:t>My email: </a:t>
            </a:r>
            <a:r>
              <a:rPr lang="en-GB" dirty="0">
                <a:hlinkClick r:id="rId3"/>
              </a:rPr>
              <a:t>roberto.pagliarini@uniud.it</a:t>
            </a:r>
            <a:endParaRPr lang="en-GB" dirty="0"/>
          </a:p>
          <a:p>
            <a:r>
              <a:rPr lang="en-GB" dirty="0"/>
              <a:t>Theorical lessons + R exercises</a:t>
            </a:r>
          </a:p>
          <a:p>
            <a:pPr lvl="1"/>
            <a:r>
              <a:rPr lang="en-GB" dirty="0"/>
              <a:t>Slides </a:t>
            </a:r>
            <a:r>
              <a:rPr lang="en-GB"/>
              <a:t>+ scripts</a:t>
            </a:r>
            <a:endParaRPr lang="en-GB" dirty="0"/>
          </a:p>
        </p:txBody>
      </p:sp>
    </p:spTree>
    <p:extLst>
      <p:ext uri="{BB962C8B-B14F-4D97-AF65-F5344CB8AC3E}">
        <p14:creationId xmlns:p14="http://schemas.microsoft.com/office/powerpoint/2010/main" val="41970842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a:extLst>
              <a:ext uri="{FF2B5EF4-FFF2-40B4-BE49-F238E27FC236}">
                <a16:creationId xmlns:a16="http://schemas.microsoft.com/office/drawing/2014/main" id="{9CE244CC-9916-52BA-D4FA-DAF2F96476E5}"/>
              </a:ext>
            </a:extLst>
          </p:cNvPr>
          <p:cNvSpPr>
            <a:spLocks noGrp="1" noChangeArrowheads="1"/>
          </p:cNvSpPr>
          <p:nvPr>
            <p:ph type="title"/>
          </p:nvPr>
        </p:nvSpPr>
        <p:spPr>
          <a:xfrm>
            <a:off x="269875" y="11113"/>
            <a:ext cx="8515350" cy="542925"/>
          </a:xfrm>
        </p:spPr>
        <p:txBody>
          <a:bodyPr>
            <a:normAutofit fontScale="90000"/>
          </a:bodyPr>
          <a:lstStyle/>
          <a:p>
            <a:pPr>
              <a:defRPr/>
            </a:pPr>
            <a:r>
              <a:rPr lang="en-US" b="1" dirty="0"/>
              <a:t>K-means example [4]</a:t>
            </a:r>
            <a:endParaRPr lang="en-US" dirty="0"/>
          </a:p>
        </p:txBody>
      </p:sp>
      <p:sp>
        <p:nvSpPr>
          <p:cNvPr id="37891" name="AutoShape 3">
            <a:extLst>
              <a:ext uri="{FF2B5EF4-FFF2-40B4-BE49-F238E27FC236}">
                <a16:creationId xmlns:a16="http://schemas.microsoft.com/office/drawing/2014/main" id="{E866919E-6661-5C98-B5B5-0348A11D05D8}"/>
              </a:ext>
            </a:extLst>
          </p:cNvPr>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2" name="AutoShape 4">
            <a:extLst>
              <a:ext uri="{FF2B5EF4-FFF2-40B4-BE49-F238E27FC236}">
                <a16:creationId xmlns:a16="http://schemas.microsoft.com/office/drawing/2014/main" id="{28CC8724-A6F4-D795-BF94-4F329C648D24}"/>
              </a:ext>
            </a:extLst>
          </p:cNvPr>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3" name="AutoShape 5">
            <a:extLst>
              <a:ext uri="{FF2B5EF4-FFF2-40B4-BE49-F238E27FC236}">
                <a16:creationId xmlns:a16="http://schemas.microsoft.com/office/drawing/2014/main" id="{071D1625-DBAC-15F2-00C1-8CF10C0802B2}"/>
              </a:ext>
            </a:extLst>
          </p:cNvPr>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4" name="AutoShape 6">
            <a:extLst>
              <a:ext uri="{FF2B5EF4-FFF2-40B4-BE49-F238E27FC236}">
                <a16:creationId xmlns:a16="http://schemas.microsoft.com/office/drawing/2014/main" id="{438035DE-6E8C-802E-67AD-89050CB522DF}"/>
              </a:ext>
            </a:extLst>
          </p:cNvPr>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5" name="AutoShape 7">
            <a:extLst>
              <a:ext uri="{FF2B5EF4-FFF2-40B4-BE49-F238E27FC236}">
                <a16:creationId xmlns:a16="http://schemas.microsoft.com/office/drawing/2014/main" id="{3DE88373-77E5-D9B7-32F5-709A3E8C42DB}"/>
              </a:ext>
            </a:extLst>
          </p:cNvPr>
          <p:cNvSpPr>
            <a:spLocks noChangeArrowheads="1"/>
          </p:cNvSpPr>
          <p:nvPr/>
        </p:nvSpPr>
        <p:spPr bwMode="auto">
          <a:xfrm>
            <a:off x="28956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6" name="AutoShape 8">
            <a:extLst>
              <a:ext uri="{FF2B5EF4-FFF2-40B4-BE49-F238E27FC236}">
                <a16:creationId xmlns:a16="http://schemas.microsoft.com/office/drawing/2014/main" id="{2A147202-6998-E12D-78D4-AA0EE8643036}"/>
              </a:ext>
            </a:extLst>
          </p:cNvPr>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7" name="AutoShape 9">
            <a:extLst>
              <a:ext uri="{FF2B5EF4-FFF2-40B4-BE49-F238E27FC236}">
                <a16:creationId xmlns:a16="http://schemas.microsoft.com/office/drawing/2014/main" id="{F63ABD16-63E6-537A-32D3-FEB869684A8F}"/>
              </a:ext>
            </a:extLst>
          </p:cNvPr>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8" name="AutoShape 10">
            <a:extLst>
              <a:ext uri="{FF2B5EF4-FFF2-40B4-BE49-F238E27FC236}">
                <a16:creationId xmlns:a16="http://schemas.microsoft.com/office/drawing/2014/main" id="{5A404EC9-3D47-B640-B1EC-78A0BEEA824B}"/>
              </a:ext>
            </a:extLst>
          </p:cNvPr>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899" name="AutoShape 11">
            <a:extLst>
              <a:ext uri="{FF2B5EF4-FFF2-40B4-BE49-F238E27FC236}">
                <a16:creationId xmlns:a16="http://schemas.microsoft.com/office/drawing/2014/main" id="{5565A836-C42D-9091-79C3-1D126F502BDB}"/>
              </a:ext>
            </a:extLst>
          </p:cNvPr>
          <p:cNvSpPr>
            <a:spLocks noChangeArrowheads="1"/>
          </p:cNvSpPr>
          <p:nvPr/>
        </p:nvSpPr>
        <p:spPr bwMode="auto">
          <a:xfrm>
            <a:off x="4572000" y="38100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0" name="AutoShape 12">
            <a:extLst>
              <a:ext uri="{FF2B5EF4-FFF2-40B4-BE49-F238E27FC236}">
                <a16:creationId xmlns:a16="http://schemas.microsoft.com/office/drawing/2014/main" id="{999FCF86-1108-593B-A312-290CAE445F41}"/>
              </a:ext>
            </a:extLst>
          </p:cNvPr>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1" name="AutoShape 13">
            <a:extLst>
              <a:ext uri="{FF2B5EF4-FFF2-40B4-BE49-F238E27FC236}">
                <a16:creationId xmlns:a16="http://schemas.microsoft.com/office/drawing/2014/main" id="{2BCBB113-A747-AF8A-A287-1A92DD55A958}"/>
              </a:ext>
            </a:extLst>
          </p:cNvPr>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2" name="AutoShape 14">
            <a:extLst>
              <a:ext uri="{FF2B5EF4-FFF2-40B4-BE49-F238E27FC236}">
                <a16:creationId xmlns:a16="http://schemas.microsoft.com/office/drawing/2014/main" id="{9FE13E37-2BBE-B441-5AE7-8A7C69E69548}"/>
              </a:ext>
            </a:extLst>
          </p:cNvPr>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3" name="AutoShape 15">
            <a:extLst>
              <a:ext uri="{FF2B5EF4-FFF2-40B4-BE49-F238E27FC236}">
                <a16:creationId xmlns:a16="http://schemas.microsoft.com/office/drawing/2014/main" id="{C226AB41-AE0A-04F8-4632-DF240D4965DA}"/>
              </a:ext>
            </a:extLst>
          </p:cNvPr>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4" name="AutoShape 16">
            <a:extLst>
              <a:ext uri="{FF2B5EF4-FFF2-40B4-BE49-F238E27FC236}">
                <a16:creationId xmlns:a16="http://schemas.microsoft.com/office/drawing/2014/main" id="{733E6456-FBF5-AFDE-81D7-C427CE7C8C6E}"/>
              </a:ext>
            </a:extLst>
          </p:cNvPr>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5" name="AutoShape 17">
            <a:extLst>
              <a:ext uri="{FF2B5EF4-FFF2-40B4-BE49-F238E27FC236}">
                <a16:creationId xmlns:a16="http://schemas.microsoft.com/office/drawing/2014/main" id="{B4224724-6FA8-41DC-3B2F-4BCD5123F95B}"/>
              </a:ext>
            </a:extLst>
          </p:cNvPr>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6" name="AutoShape 18">
            <a:extLst>
              <a:ext uri="{FF2B5EF4-FFF2-40B4-BE49-F238E27FC236}">
                <a16:creationId xmlns:a16="http://schemas.microsoft.com/office/drawing/2014/main" id="{35AFBC47-87E0-8404-FBDD-99F0A3D7D8E5}"/>
              </a:ext>
            </a:extLst>
          </p:cNvPr>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7" name="AutoShape 19">
            <a:extLst>
              <a:ext uri="{FF2B5EF4-FFF2-40B4-BE49-F238E27FC236}">
                <a16:creationId xmlns:a16="http://schemas.microsoft.com/office/drawing/2014/main" id="{E96C0604-AD5D-3A65-3A0C-18EA7EA1F0CF}"/>
              </a:ext>
            </a:extLst>
          </p:cNvPr>
          <p:cNvSpPr>
            <a:spLocks noChangeArrowheads="1"/>
          </p:cNvSpPr>
          <p:nvPr/>
        </p:nvSpPr>
        <p:spPr bwMode="auto">
          <a:xfrm>
            <a:off x="6019800" y="32766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8" name="AutoShape 20">
            <a:extLst>
              <a:ext uri="{FF2B5EF4-FFF2-40B4-BE49-F238E27FC236}">
                <a16:creationId xmlns:a16="http://schemas.microsoft.com/office/drawing/2014/main" id="{543C01C0-8ABE-E7F1-46D0-0BCD685174FC}"/>
              </a:ext>
            </a:extLst>
          </p:cNvPr>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09" name="AutoShape 21">
            <a:extLst>
              <a:ext uri="{FF2B5EF4-FFF2-40B4-BE49-F238E27FC236}">
                <a16:creationId xmlns:a16="http://schemas.microsoft.com/office/drawing/2014/main" id="{EF815562-B924-8E41-1AD9-378910E5DEEB}"/>
              </a:ext>
            </a:extLst>
          </p:cNvPr>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0" name="AutoShape 22">
            <a:extLst>
              <a:ext uri="{FF2B5EF4-FFF2-40B4-BE49-F238E27FC236}">
                <a16:creationId xmlns:a16="http://schemas.microsoft.com/office/drawing/2014/main" id="{86B0BDED-D08B-F9E1-2DA2-4B082A2DAF05}"/>
              </a:ext>
            </a:extLst>
          </p:cNvPr>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1" name="AutoShape 23">
            <a:extLst>
              <a:ext uri="{FF2B5EF4-FFF2-40B4-BE49-F238E27FC236}">
                <a16:creationId xmlns:a16="http://schemas.microsoft.com/office/drawing/2014/main" id="{FFB2B71B-97DA-BCC9-AB34-633FB0FF8C64}"/>
              </a:ext>
            </a:extLst>
          </p:cNvPr>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2" name="AutoShape 24">
            <a:extLst>
              <a:ext uri="{FF2B5EF4-FFF2-40B4-BE49-F238E27FC236}">
                <a16:creationId xmlns:a16="http://schemas.microsoft.com/office/drawing/2014/main" id="{0B0A0B5C-CAFC-DCE0-D16F-EFB5A412B619}"/>
              </a:ext>
            </a:extLst>
          </p:cNvPr>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3" name="AutoShape 25">
            <a:extLst>
              <a:ext uri="{FF2B5EF4-FFF2-40B4-BE49-F238E27FC236}">
                <a16:creationId xmlns:a16="http://schemas.microsoft.com/office/drawing/2014/main" id="{DC13CC72-FFB5-AAE1-FE6B-BB66DA789719}"/>
              </a:ext>
            </a:extLst>
          </p:cNvPr>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4" name="AutoShape 26">
            <a:extLst>
              <a:ext uri="{FF2B5EF4-FFF2-40B4-BE49-F238E27FC236}">
                <a16:creationId xmlns:a16="http://schemas.microsoft.com/office/drawing/2014/main" id="{9A6296AA-DECC-F649-882A-99A9C6295D86}"/>
              </a:ext>
            </a:extLst>
          </p:cNvPr>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5" name="AutoShape 27">
            <a:extLst>
              <a:ext uri="{FF2B5EF4-FFF2-40B4-BE49-F238E27FC236}">
                <a16:creationId xmlns:a16="http://schemas.microsoft.com/office/drawing/2014/main" id="{97F5C369-D233-9A6A-31AF-85A2B881D7B6}"/>
              </a:ext>
            </a:extLst>
          </p:cNvPr>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6" name="AutoShape 28">
            <a:extLst>
              <a:ext uri="{FF2B5EF4-FFF2-40B4-BE49-F238E27FC236}">
                <a16:creationId xmlns:a16="http://schemas.microsoft.com/office/drawing/2014/main" id="{BCAA00FF-94AE-4150-CCF8-5ABB563AF594}"/>
              </a:ext>
            </a:extLst>
          </p:cNvPr>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17" name="AutoShape 29">
            <a:extLst>
              <a:ext uri="{FF2B5EF4-FFF2-40B4-BE49-F238E27FC236}">
                <a16:creationId xmlns:a16="http://schemas.microsoft.com/office/drawing/2014/main" id="{7CD75DD6-FB22-1886-010E-4A556FB76F79}"/>
              </a:ext>
            </a:extLst>
          </p:cNvPr>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grpSp>
        <p:nvGrpSpPr>
          <p:cNvPr id="37918" name="Group 30">
            <a:extLst>
              <a:ext uri="{FF2B5EF4-FFF2-40B4-BE49-F238E27FC236}">
                <a16:creationId xmlns:a16="http://schemas.microsoft.com/office/drawing/2014/main" id="{0DD93CEB-83DD-0ED0-DFEF-6E9C1F1E8192}"/>
              </a:ext>
            </a:extLst>
          </p:cNvPr>
          <p:cNvGrpSpPr>
            <a:grpSpLocks/>
          </p:cNvGrpSpPr>
          <p:nvPr/>
        </p:nvGrpSpPr>
        <p:grpSpPr bwMode="auto">
          <a:xfrm>
            <a:off x="1736725" y="1447800"/>
            <a:ext cx="6569075" cy="4841875"/>
            <a:chOff x="1094" y="912"/>
            <a:chExt cx="4138" cy="3050"/>
          </a:xfrm>
        </p:grpSpPr>
        <p:grpSp>
          <p:nvGrpSpPr>
            <p:cNvPr id="37929" name="Group 31">
              <a:extLst>
                <a:ext uri="{FF2B5EF4-FFF2-40B4-BE49-F238E27FC236}">
                  <a16:creationId xmlns:a16="http://schemas.microsoft.com/office/drawing/2014/main" id="{CB4A56C8-44FA-71BF-595F-3EB8099F2139}"/>
                </a:ext>
              </a:extLst>
            </p:cNvPr>
            <p:cNvGrpSpPr>
              <a:grpSpLocks/>
            </p:cNvGrpSpPr>
            <p:nvPr/>
          </p:nvGrpSpPr>
          <p:grpSpPr bwMode="auto">
            <a:xfrm>
              <a:off x="1488" y="912"/>
              <a:ext cx="3744" cy="2640"/>
              <a:chOff x="1488" y="912"/>
              <a:chExt cx="3744" cy="2640"/>
            </a:xfrm>
          </p:grpSpPr>
          <p:sp>
            <p:nvSpPr>
              <p:cNvPr id="37932" name="Line 32">
                <a:extLst>
                  <a:ext uri="{FF2B5EF4-FFF2-40B4-BE49-F238E27FC236}">
                    <a16:creationId xmlns:a16="http://schemas.microsoft.com/office/drawing/2014/main" id="{90BE8AF5-3D5D-A014-EA46-DBA0C4170118}"/>
                  </a:ext>
                </a:extLst>
              </p:cNvPr>
              <p:cNvSpPr>
                <a:spLocks noChangeShapeType="1"/>
              </p:cNvSpPr>
              <p:nvPr/>
            </p:nvSpPr>
            <p:spPr bwMode="auto">
              <a:xfrm>
                <a:off x="1488" y="912"/>
                <a:ext cx="0" cy="264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37933" name="Line 33">
                <a:extLst>
                  <a:ext uri="{FF2B5EF4-FFF2-40B4-BE49-F238E27FC236}">
                    <a16:creationId xmlns:a16="http://schemas.microsoft.com/office/drawing/2014/main" id="{DDF32567-BD50-83E3-6D28-F775B2B75920}"/>
                  </a:ext>
                </a:extLst>
              </p:cNvPr>
              <p:cNvSpPr>
                <a:spLocks noChangeShapeType="1"/>
              </p:cNvSpPr>
              <p:nvPr/>
            </p:nvSpPr>
            <p:spPr bwMode="auto">
              <a:xfrm>
                <a:off x="1488" y="3552"/>
                <a:ext cx="3744"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grpSp>
        <p:sp>
          <p:nvSpPr>
            <p:cNvPr id="37930" name="Text Box 34">
              <a:extLst>
                <a:ext uri="{FF2B5EF4-FFF2-40B4-BE49-F238E27FC236}">
                  <a16:creationId xmlns:a16="http://schemas.microsoft.com/office/drawing/2014/main" id="{EC5A183B-1FCA-0B3C-5E4B-53B546E7A51B}"/>
                </a:ext>
              </a:extLst>
            </p:cNvPr>
            <p:cNvSpPr txBox="1">
              <a:spLocks noChangeArrowheads="1"/>
            </p:cNvSpPr>
            <p:nvPr/>
          </p:nvSpPr>
          <p:spPr bwMode="auto">
            <a:xfrm>
              <a:off x="3206" y="36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X</a:t>
              </a:r>
            </a:p>
          </p:txBody>
        </p:sp>
        <p:sp>
          <p:nvSpPr>
            <p:cNvPr id="37931" name="Text Box 35">
              <a:extLst>
                <a:ext uri="{FF2B5EF4-FFF2-40B4-BE49-F238E27FC236}">
                  <a16:creationId xmlns:a16="http://schemas.microsoft.com/office/drawing/2014/main" id="{54D65E97-D994-99BF-82DD-E2CFE1E4957D}"/>
                </a:ext>
              </a:extLst>
            </p:cNvPr>
            <p:cNvSpPr txBox="1">
              <a:spLocks noChangeArrowheads="1"/>
            </p:cNvSpPr>
            <p:nvPr/>
          </p:nvSpPr>
          <p:spPr bwMode="auto">
            <a:xfrm>
              <a:off x="1094" y="1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Y</a:t>
              </a:r>
            </a:p>
          </p:txBody>
        </p:sp>
      </p:grpSp>
      <p:sp>
        <p:nvSpPr>
          <p:cNvPr id="37919" name="Text Box 36">
            <a:extLst>
              <a:ext uri="{FF2B5EF4-FFF2-40B4-BE49-F238E27FC236}">
                <a16:creationId xmlns:a16="http://schemas.microsoft.com/office/drawing/2014/main" id="{C348B51B-4234-30BA-2703-299CDFF76733}"/>
              </a:ext>
            </a:extLst>
          </p:cNvPr>
          <p:cNvSpPr txBox="1">
            <a:spLocks noChangeArrowheads="1"/>
          </p:cNvSpPr>
          <p:nvPr/>
        </p:nvSpPr>
        <p:spPr bwMode="auto">
          <a:xfrm>
            <a:off x="7937" y="1381035"/>
            <a:ext cx="227805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r>
              <a:rPr lang="en-US" altLang="it-IT" sz="2400" dirty="0">
                <a:latin typeface="Times New Roman" panose="02020603050405020304" pitchFamily="18" charset="0"/>
              </a:rPr>
              <a:t>Reassign</a:t>
            </a:r>
          </a:p>
          <a:p>
            <a:r>
              <a:rPr lang="en-US" altLang="it-IT" sz="2400" dirty="0">
                <a:latin typeface="Times New Roman" panose="02020603050405020304" pitchFamily="18" charset="0"/>
              </a:rPr>
              <a:t>the points to the clusters</a:t>
            </a:r>
          </a:p>
        </p:txBody>
      </p:sp>
      <p:grpSp>
        <p:nvGrpSpPr>
          <p:cNvPr id="37920" name="Group 37">
            <a:extLst>
              <a:ext uri="{FF2B5EF4-FFF2-40B4-BE49-F238E27FC236}">
                <a16:creationId xmlns:a16="http://schemas.microsoft.com/office/drawing/2014/main" id="{A3156D3F-B437-3F46-5F6F-1EC0718B6470}"/>
              </a:ext>
            </a:extLst>
          </p:cNvPr>
          <p:cNvGrpSpPr>
            <a:grpSpLocks/>
          </p:cNvGrpSpPr>
          <p:nvPr/>
        </p:nvGrpSpPr>
        <p:grpSpPr bwMode="auto">
          <a:xfrm>
            <a:off x="6172200" y="2286000"/>
            <a:ext cx="685800" cy="533400"/>
            <a:chOff x="192" y="1824"/>
            <a:chExt cx="432" cy="336"/>
          </a:xfrm>
        </p:grpSpPr>
        <p:sp>
          <p:nvSpPr>
            <p:cNvPr id="37927" name="Oval 38">
              <a:extLst>
                <a:ext uri="{FF2B5EF4-FFF2-40B4-BE49-F238E27FC236}">
                  <a16:creationId xmlns:a16="http://schemas.microsoft.com/office/drawing/2014/main" id="{E7806586-0D70-AA2D-053F-3CD05C03CF43}"/>
                </a:ext>
              </a:extLst>
            </p:cNvPr>
            <p:cNvSpPr>
              <a:spLocks noChangeArrowheads="1"/>
            </p:cNvSpPr>
            <p:nvPr/>
          </p:nvSpPr>
          <p:spPr bwMode="auto">
            <a:xfrm>
              <a:off x="192" y="1824"/>
              <a:ext cx="144" cy="144"/>
            </a:xfrm>
            <a:prstGeom prst="ellipse">
              <a:avLst/>
            </a:prstGeom>
            <a:solidFill>
              <a:srgbClr val="00B050"/>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28" name="Text Box 39">
              <a:extLst>
                <a:ext uri="{FF2B5EF4-FFF2-40B4-BE49-F238E27FC236}">
                  <a16:creationId xmlns:a16="http://schemas.microsoft.com/office/drawing/2014/main" id="{417452DD-B136-108E-906A-2A11B430F51C}"/>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1</a:t>
              </a:r>
            </a:p>
          </p:txBody>
        </p:sp>
      </p:grpSp>
      <p:grpSp>
        <p:nvGrpSpPr>
          <p:cNvPr id="37921" name="Group 40">
            <a:extLst>
              <a:ext uri="{FF2B5EF4-FFF2-40B4-BE49-F238E27FC236}">
                <a16:creationId xmlns:a16="http://schemas.microsoft.com/office/drawing/2014/main" id="{EB51262E-3402-5F6E-99B1-95BFD2EE371E}"/>
              </a:ext>
            </a:extLst>
          </p:cNvPr>
          <p:cNvGrpSpPr>
            <a:grpSpLocks/>
          </p:cNvGrpSpPr>
          <p:nvPr/>
        </p:nvGrpSpPr>
        <p:grpSpPr bwMode="auto">
          <a:xfrm>
            <a:off x="3429000" y="4343400"/>
            <a:ext cx="685800" cy="533400"/>
            <a:chOff x="192" y="1824"/>
            <a:chExt cx="432" cy="336"/>
          </a:xfrm>
        </p:grpSpPr>
        <p:sp>
          <p:nvSpPr>
            <p:cNvPr id="37925" name="Oval 41">
              <a:extLst>
                <a:ext uri="{FF2B5EF4-FFF2-40B4-BE49-F238E27FC236}">
                  <a16:creationId xmlns:a16="http://schemas.microsoft.com/office/drawing/2014/main" id="{C2B0CE3A-BC7A-B213-8245-43709C5CDD74}"/>
                </a:ext>
              </a:extLst>
            </p:cNvPr>
            <p:cNvSpPr>
              <a:spLocks noChangeArrowheads="1"/>
            </p:cNvSpPr>
            <p:nvPr/>
          </p:nvSpPr>
          <p:spPr bwMode="auto">
            <a:xfrm>
              <a:off x="192" y="1824"/>
              <a:ext cx="144" cy="144"/>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26" name="Text Box 42">
              <a:extLst>
                <a:ext uri="{FF2B5EF4-FFF2-40B4-BE49-F238E27FC236}">
                  <a16:creationId xmlns:a16="http://schemas.microsoft.com/office/drawing/2014/main" id="{1FEB660C-7624-C8A1-14DE-CCC547E0F27F}"/>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2</a:t>
              </a:r>
            </a:p>
          </p:txBody>
        </p:sp>
      </p:grpSp>
      <p:grpSp>
        <p:nvGrpSpPr>
          <p:cNvPr id="37922" name="Group 43">
            <a:extLst>
              <a:ext uri="{FF2B5EF4-FFF2-40B4-BE49-F238E27FC236}">
                <a16:creationId xmlns:a16="http://schemas.microsoft.com/office/drawing/2014/main" id="{43283E6C-2E8C-46CC-FB7F-B695CE484EB4}"/>
              </a:ext>
            </a:extLst>
          </p:cNvPr>
          <p:cNvGrpSpPr>
            <a:grpSpLocks/>
          </p:cNvGrpSpPr>
          <p:nvPr/>
        </p:nvGrpSpPr>
        <p:grpSpPr bwMode="auto">
          <a:xfrm>
            <a:off x="6324600" y="4038600"/>
            <a:ext cx="685800" cy="533400"/>
            <a:chOff x="192" y="1824"/>
            <a:chExt cx="432" cy="336"/>
          </a:xfrm>
        </p:grpSpPr>
        <p:sp>
          <p:nvSpPr>
            <p:cNvPr id="37923" name="Oval 44">
              <a:extLst>
                <a:ext uri="{FF2B5EF4-FFF2-40B4-BE49-F238E27FC236}">
                  <a16:creationId xmlns:a16="http://schemas.microsoft.com/office/drawing/2014/main" id="{63EAAD28-5AC2-DCE3-123A-1C5133EAA880}"/>
                </a:ext>
              </a:extLst>
            </p:cNvPr>
            <p:cNvSpPr>
              <a:spLocks noChangeArrowheads="1"/>
            </p:cNvSpPr>
            <p:nvPr/>
          </p:nvSpPr>
          <p:spPr bwMode="auto">
            <a:xfrm>
              <a:off x="192" y="1824"/>
              <a:ext cx="144" cy="144"/>
            </a:xfrm>
            <a:prstGeom prst="ellipse">
              <a:avLst/>
            </a:prstGeom>
            <a:solidFill>
              <a:schemeClr val="accent2"/>
            </a:solidFill>
            <a:ln w="9525" algn="ctr">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7924" name="Text Box 45">
              <a:extLst>
                <a:ext uri="{FF2B5EF4-FFF2-40B4-BE49-F238E27FC236}">
                  <a16:creationId xmlns:a16="http://schemas.microsoft.com/office/drawing/2014/main" id="{015E3C7B-7AD9-63A4-28C4-5E176C95F5B5}"/>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3</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2">
            <a:extLst>
              <a:ext uri="{FF2B5EF4-FFF2-40B4-BE49-F238E27FC236}">
                <a16:creationId xmlns:a16="http://schemas.microsoft.com/office/drawing/2014/main" id="{A01D22FC-5933-55FA-A938-E42755B3CB30}"/>
              </a:ext>
            </a:extLst>
          </p:cNvPr>
          <p:cNvSpPr>
            <a:spLocks noGrp="1" noChangeArrowheads="1"/>
          </p:cNvSpPr>
          <p:nvPr>
            <p:ph type="title"/>
          </p:nvPr>
        </p:nvSpPr>
        <p:spPr>
          <a:xfrm>
            <a:off x="171450" y="76200"/>
            <a:ext cx="8153400" cy="533400"/>
          </a:xfrm>
        </p:spPr>
        <p:txBody>
          <a:bodyPr>
            <a:normAutofit fontScale="90000"/>
          </a:bodyPr>
          <a:lstStyle/>
          <a:p>
            <a:pPr>
              <a:defRPr/>
            </a:pPr>
            <a:r>
              <a:rPr lang="en-US" b="1" dirty="0"/>
              <a:t>K-means example [5]</a:t>
            </a:r>
            <a:endParaRPr lang="en-US" dirty="0"/>
          </a:p>
        </p:txBody>
      </p:sp>
      <p:sp>
        <p:nvSpPr>
          <p:cNvPr id="38915" name="AutoShape 3">
            <a:extLst>
              <a:ext uri="{FF2B5EF4-FFF2-40B4-BE49-F238E27FC236}">
                <a16:creationId xmlns:a16="http://schemas.microsoft.com/office/drawing/2014/main" id="{AE5BB4F8-CC84-090C-9A6B-7B6BA940D306}"/>
              </a:ext>
            </a:extLst>
          </p:cNvPr>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16" name="AutoShape 4">
            <a:extLst>
              <a:ext uri="{FF2B5EF4-FFF2-40B4-BE49-F238E27FC236}">
                <a16:creationId xmlns:a16="http://schemas.microsoft.com/office/drawing/2014/main" id="{BDF6D160-FDF0-1A3B-281E-DB2F68903024}"/>
              </a:ext>
            </a:extLst>
          </p:cNvPr>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17" name="AutoShape 5">
            <a:extLst>
              <a:ext uri="{FF2B5EF4-FFF2-40B4-BE49-F238E27FC236}">
                <a16:creationId xmlns:a16="http://schemas.microsoft.com/office/drawing/2014/main" id="{07AD6152-404D-5E26-0898-7B4A01408E1C}"/>
              </a:ext>
            </a:extLst>
          </p:cNvPr>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18" name="AutoShape 6">
            <a:extLst>
              <a:ext uri="{FF2B5EF4-FFF2-40B4-BE49-F238E27FC236}">
                <a16:creationId xmlns:a16="http://schemas.microsoft.com/office/drawing/2014/main" id="{2B739FB8-7961-C698-8EC3-EB6044B9C37D}"/>
              </a:ext>
            </a:extLst>
          </p:cNvPr>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35527" name="AutoShape 7">
            <a:extLst>
              <a:ext uri="{FF2B5EF4-FFF2-40B4-BE49-F238E27FC236}">
                <a16:creationId xmlns:a16="http://schemas.microsoft.com/office/drawing/2014/main" id="{A8D5600D-4B27-C14A-90D9-AA50F5291171}"/>
              </a:ext>
            </a:extLst>
          </p:cNvPr>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0" name="AutoShape 8">
            <a:extLst>
              <a:ext uri="{FF2B5EF4-FFF2-40B4-BE49-F238E27FC236}">
                <a16:creationId xmlns:a16="http://schemas.microsoft.com/office/drawing/2014/main" id="{3088E922-33CD-8306-3267-052104914751}"/>
              </a:ext>
            </a:extLst>
          </p:cNvPr>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1" name="AutoShape 9">
            <a:extLst>
              <a:ext uri="{FF2B5EF4-FFF2-40B4-BE49-F238E27FC236}">
                <a16:creationId xmlns:a16="http://schemas.microsoft.com/office/drawing/2014/main" id="{76B8074B-05DE-6B15-4D37-310351E6BE4E}"/>
              </a:ext>
            </a:extLst>
          </p:cNvPr>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2" name="AutoShape 10">
            <a:extLst>
              <a:ext uri="{FF2B5EF4-FFF2-40B4-BE49-F238E27FC236}">
                <a16:creationId xmlns:a16="http://schemas.microsoft.com/office/drawing/2014/main" id="{8EDFD9CA-3A32-84A1-AB20-011EB9B19534}"/>
              </a:ext>
            </a:extLst>
          </p:cNvPr>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35531" name="AutoShape 11">
            <a:extLst>
              <a:ext uri="{FF2B5EF4-FFF2-40B4-BE49-F238E27FC236}">
                <a16:creationId xmlns:a16="http://schemas.microsoft.com/office/drawing/2014/main" id="{C1BE44A9-CE1F-9A55-DBC0-2B767D5867FA}"/>
              </a:ext>
            </a:extLst>
          </p:cNvPr>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4" name="AutoShape 12">
            <a:extLst>
              <a:ext uri="{FF2B5EF4-FFF2-40B4-BE49-F238E27FC236}">
                <a16:creationId xmlns:a16="http://schemas.microsoft.com/office/drawing/2014/main" id="{7ABAB419-6248-439B-D58A-CD4FC3466B0D}"/>
              </a:ext>
            </a:extLst>
          </p:cNvPr>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5" name="AutoShape 13">
            <a:extLst>
              <a:ext uri="{FF2B5EF4-FFF2-40B4-BE49-F238E27FC236}">
                <a16:creationId xmlns:a16="http://schemas.microsoft.com/office/drawing/2014/main" id="{5E4F9102-59FB-203D-450F-84D1C5CE4452}"/>
              </a:ext>
            </a:extLst>
          </p:cNvPr>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6" name="AutoShape 14">
            <a:extLst>
              <a:ext uri="{FF2B5EF4-FFF2-40B4-BE49-F238E27FC236}">
                <a16:creationId xmlns:a16="http://schemas.microsoft.com/office/drawing/2014/main" id="{C021D8A1-05E4-65CE-7416-412BD0BCA528}"/>
              </a:ext>
            </a:extLst>
          </p:cNvPr>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7" name="AutoShape 15">
            <a:extLst>
              <a:ext uri="{FF2B5EF4-FFF2-40B4-BE49-F238E27FC236}">
                <a16:creationId xmlns:a16="http://schemas.microsoft.com/office/drawing/2014/main" id="{CC761D26-87C7-3AE6-3591-874E2BF682D0}"/>
              </a:ext>
            </a:extLst>
          </p:cNvPr>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8" name="AutoShape 16">
            <a:extLst>
              <a:ext uri="{FF2B5EF4-FFF2-40B4-BE49-F238E27FC236}">
                <a16:creationId xmlns:a16="http://schemas.microsoft.com/office/drawing/2014/main" id="{CE0D05F8-7F50-72E8-990D-C0D0CBA2ADA8}"/>
              </a:ext>
            </a:extLst>
          </p:cNvPr>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29" name="AutoShape 17">
            <a:extLst>
              <a:ext uri="{FF2B5EF4-FFF2-40B4-BE49-F238E27FC236}">
                <a16:creationId xmlns:a16="http://schemas.microsoft.com/office/drawing/2014/main" id="{FF02F645-88F1-46F3-D1FC-3B072FD36580}"/>
              </a:ext>
            </a:extLst>
          </p:cNvPr>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0" name="AutoShape 18">
            <a:extLst>
              <a:ext uri="{FF2B5EF4-FFF2-40B4-BE49-F238E27FC236}">
                <a16:creationId xmlns:a16="http://schemas.microsoft.com/office/drawing/2014/main" id="{3E781411-CCBC-5FD3-F0AE-82C35FBDA3F6}"/>
              </a:ext>
            </a:extLst>
          </p:cNvPr>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35539" name="AutoShape 19">
            <a:extLst>
              <a:ext uri="{FF2B5EF4-FFF2-40B4-BE49-F238E27FC236}">
                <a16:creationId xmlns:a16="http://schemas.microsoft.com/office/drawing/2014/main" id="{A19BA649-2F7E-469D-6D0E-60CCACA4E569}"/>
              </a:ext>
            </a:extLst>
          </p:cNvPr>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2" name="AutoShape 20">
            <a:extLst>
              <a:ext uri="{FF2B5EF4-FFF2-40B4-BE49-F238E27FC236}">
                <a16:creationId xmlns:a16="http://schemas.microsoft.com/office/drawing/2014/main" id="{BE3CBF4E-274E-06E6-59FC-295E0EECFA71}"/>
              </a:ext>
            </a:extLst>
          </p:cNvPr>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3" name="AutoShape 21">
            <a:extLst>
              <a:ext uri="{FF2B5EF4-FFF2-40B4-BE49-F238E27FC236}">
                <a16:creationId xmlns:a16="http://schemas.microsoft.com/office/drawing/2014/main" id="{D0FBF39B-14C0-E2DD-30E9-94A161EE5672}"/>
              </a:ext>
            </a:extLst>
          </p:cNvPr>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4" name="AutoShape 22">
            <a:extLst>
              <a:ext uri="{FF2B5EF4-FFF2-40B4-BE49-F238E27FC236}">
                <a16:creationId xmlns:a16="http://schemas.microsoft.com/office/drawing/2014/main" id="{D5E87F30-06A5-97F4-819A-BFCD4F476010}"/>
              </a:ext>
            </a:extLst>
          </p:cNvPr>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5" name="AutoShape 23">
            <a:extLst>
              <a:ext uri="{FF2B5EF4-FFF2-40B4-BE49-F238E27FC236}">
                <a16:creationId xmlns:a16="http://schemas.microsoft.com/office/drawing/2014/main" id="{64C20127-5260-86E3-F31B-4101C21DDF43}"/>
              </a:ext>
            </a:extLst>
          </p:cNvPr>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6" name="AutoShape 24">
            <a:extLst>
              <a:ext uri="{FF2B5EF4-FFF2-40B4-BE49-F238E27FC236}">
                <a16:creationId xmlns:a16="http://schemas.microsoft.com/office/drawing/2014/main" id="{0F50B67E-5FB7-F2A4-94A4-F643053B62E9}"/>
              </a:ext>
            </a:extLst>
          </p:cNvPr>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7" name="AutoShape 25">
            <a:extLst>
              <a:ext uri="{FF2B5EF4-FFF2-40B4-BE49-F238E27FC236}">
                <a16:creationId xmlns:a16="http://schemas.microsoft.com/office/drawing/2014/main" id="{A13A6571-B67E-1A43-2AC0-C04905667F0F}"/>
              </a:ext>
            </a:extLst>
          </p:cNvPr>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8" name="AutoShape 26">
            <a:extLst>
              <a:ext uri="{FF2B5EF4-FFF2-40B4-BE49-F238E27FC236}">
                <a16:creationId xmlns:a16="http://schemas.microsoft.com/office/drawing/2014/main" id="{008FB3E3-3505-90BC-4C17-2BDA234852B7}"/>
              </a:ext>
            </a:extLst>
          </p:cNvPr>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39" name="AutoShape 27">
            <a:extLst>
              <a:ext uri="{FF2B5EF4-FFF2-40B4-BE49-F238E27FC236}">
                <a16:creationId xmlns:a16="http://schemas.microsoft.com/office/drawing/2014/main" id="{2245562D-59AB-F93D-CDA7-6FD44744FD3C}"/>
              </a:ext>
            </a:extLst>
          </p:cNvPr>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40" name="AutoShape 28">
            <a:extLst>
              <a:ext uri="{FF2B5EF4-FFF2-40B4-BE49-F238E27FC236}">
                <a16:creationId xmlns:a16="http://schemas.microsoft.com/office/drawing/2014/main" id="{35DDBADB-84DE-88D9-6822-21A4A3514FD0}"/>
              </a:ext>
            </a:extLst>
          </p:cNvPr>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41" name="AutoShape 29">
            <a:extLst>
              <a:ext uri="{FF2B5EF4-FFF2-40B4-BE49-F238E27FC236}">
                <a16:creationId xmlns:a16="http://schemas.microsoft.com/office/drawing/2014/main" id="{157B7CF7-D0DD-73C8-EFBF-6CEC4373DE47}"/>
              </a:ext>
            </a:extLst>
          </p:cNvPr>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grpSp>
        <p:nvGrpSpPr>
          <p:cNvPr id="38942" name="Group 30">
            <a:extLst>
              <a:ext uri="{FF2B5EF4-FFF2-40B4-BE49-F238E27FC236}">
                <a16:creationId xmlns:a16="http://schemas.microsoft.com/office/drawing/2014/main" id="{567D197F-011A-3028-A328-7193B75B8F3B}"/>
              </a:ext>
            </a:extLst>
          </p:cNvPr>
          <p:cNvGrpSpPr>
            <a:grpSpLocks/>
          </p:cNvGrpSpPr>
          <p:nvPr/>
        </p:nvGrpSpPr>
        <p:grpSpPr bwMode="auto">
          <a:xfrm>
            <a:off x="1736725" y="1447800"/>
            <a:ext cx="6569075" cy="4841875"/>
            <a:chOff x="1094" y="912"/>
            <a:chExt cx="4138" cy="3050"/>
          </a:xfrm>
        </p:grpSpPr>
        <p:grpSp>
          <p:nvGrpSpPr>
            <p:cNvPr id="38956" name="Group 31">
              <a:extLst>
                <a:ext uri="{FF2B5EF4-FFF2-40B4-BE49-F238E27FC236}">
                  <a16:creationId xmlns:a16="http://schemas.microsoft.com/office/drawing/2014/main" id="{9218460E-DC0F-6A75-C563-05AB02761F18}"/>
                </a:ext>
              </a:extLst>
            </p:cNvPr>
            <p:cNvGrpSpPr>
              <a:grpSpLocks/>
            </p:cNvGrpSpPr>
            <p:nvPr/>
          </p:nvGrpSpPr>
          <p:grpSpPr bwMode="auto">
            <a:xfrm>
              <a:off x="1488" y="912"/>
              <a:ext cx="3744" cy="2640"/>
              <a:chOff x="1488" y="912"/>
              <a:chExt cx="3744" cy="2640"/>
            </a:xfrm>
          </p:grpSpPr>
          <p:sp>
            <p:nvSpPr>
              <p:cNvPr id="38959" name="Line 32">
                <a:extLst>
                  <a:ext uri="{FF2B5EF4-FFF2-40B4-BE49-F238E27FC236}">
                    <a16:creationId xmlns:a16="http://schemas.microsoft.com/office/drawing/2014/main" id="{55B32106-78F6-0E5B-C7FA-02F08193A0F7}"/>
                  </a:ext>
                </a:extLst>
              </p:cNvPr>
              <p:cNvSpPr>
                <a:spLocks noChangeShapeType="1"/>
              </p:cNvSpPr>
              <p:nvPr/>
            </p:nvSpPr>
            <p:spPr bwMode="auto">
              <a:xfrm>
                <a:off x="1488" y="912"/>
                <a:ext cx="0" cy="264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38960" name="Line 33">
                <a:extLst>
                  <a:ext uri="{FF2B5EF4-FFF2-40B4-BE49-F238E27FC236}">
                    <a16:creationId xmlns:a16="http://schemas.microsoft.com/office/drawing/2014/main" id="{7EFFC6D9-165B-5AD9-5F83-F692CFBA5ABA}"/>
                  </a:ext>
                </a:extLst>
              </p:cNvPr>
              <p:cNvSpPr>
                <a:spLocks noChangeShapeType="1"/>
              </p:cNvSpPr>
              <p:nvPr/>
            </p:nvSpPr>
            <p:spPr bwMode="auto">
              <a:xfrm>
                <a:off x="1488" y="3552"/>
                <a:ext cx="3744"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grpSp>
        <p:sp>
          <p:nvSpPr>
            <p:cNvPr id="38957" name="Text Box 34">
              <a:extLst>
                <a:ext uri="{FF2B5EF4-FFF2-40B4-BE49-F238E27FC236}">
                  <a16:creationId xmlns:a16="http://schemas.microsoft.com/office/drawing/2014/main" id="{D4A64922-3C74-709B-1716-4650AF2C5870}"/>
                </a:ext>
              </a:extLst>
            </p:cNvPr>
            <p:cNvSpPr txBox="1">
              <a:spLocks noChangeArrowheads="1"/>
            </p:cNvSpPr>
            <p:nvPr/>
          </p:nvSpPr>
          <p:spPr bwMode="auto">
            <a:xfrm>
              <a:off x="3206" y="36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X</a:t>
              </a:r>
            </a:p>
          </p:txBody>
        </p:sp>
        <p:sp>
          <p:nvSpPr>
            <p:cNvPr id="38958" name="Text Box 35">
              <a:extLst>
                <a:ext uri="{FF2B5EF4-FFF2-40B4-BE49-F238E27FC236}">
                  <a16:creationId xmlns:a16="http://schemas.microsoft.com/office/drawing/2014/main" id="{E037E643-A16E-911D-BE27-121BDA290078}"/>
                </a:ext>
              </a:extLst>
            </p:cNvPr>
            <p:cNvSpPr txBox="1">
              <a:spLocks noChangeArrowheads="1"/>
            </p:cNvSpPr>
            <p:nvPr/>
          </p:nvSpPr>
          <p:spPr bwMode="auto">
            <a:xfrm>
              <a:off x="1094" y="1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Y</a:t>
              </a:r>
            </a:p>
          </p:txBody>
        </p:sp>
      </p:grpSp>
      <p:sp>
        <p:nvSpPr>
          <p:cNvPr id="38943" name="Text Box 36">
            <a:extLst>
              <a:ext uri="{FF2B5EF4-FFF2-40B4-BE49-F238E27FC236}">
                <a16:creationId xmlns:a16="http://schemas.microsoft.com/office/drawing/2014/main" id="{05363C63-4433-9762-2CD3-4F6669F434B2}"/>
              </a:ext>
            </a:extLst>
          </p:cNvPr>
          <p:cNvSpPr txBox="1">
            <a:spLocks noChangeArrowheads="1"/>
          </p:cNvSpPr>
          <p:nvPr/>
        </p:nvSpPr>
        <p:spPr bwMode="auto">
          <a:xfrm>
            <a:off x="31668" y="3157847"/>
            <a:ext cx="1828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dirty="0">
                <a:latin typeface="Times New Roman" panose="02020603050405020304" pitchFamily="18" charset="0"/>
              </a:rPr>
              <a:t>Reassigned points</a:t>
            </a:r>
          </a:p>
        </p:txBody>
      </p:sp>
      <p:sp>
        <p:nvSpPr>
          <p:cNvPr id="235557" name="Line 37">
            <a:extLst>
              <a:ext uri="{FF2B5EF4-FFF2-40B4-BE49-F238E27FC236}">
                <a16:creationId xmlns:a16="http://schemas.microsoft.com/office/drawing/2014/main" id="{473BF8A8-E335-BCA6-7A3F-81491A943515}"/>
              </a:ext>
            </a:extLst>
          </p:cNvPr>
          <p:cNvSpPr>
            <a:spLocks noChangeShapeType="1"/>
          </p:cNvSpPr>
          <p:nvPr/>
        </p:nvSpPr>
        <p:spPr bwMode="auto">
          <a:xfrm flipV="1">
            <a:off x="1295400" y="2209800"/>
            <a:ext cx="1600200" cy="1524000"/>
          </a:xfrm>
          <a:prstGeom prst="line">
            <a:avLst/>
          </a:prstGeom>
          <a:noFill/>
          <a:ln w="9525">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it-IT"/>
          </a:p>
        </p:txBody>
      </p:sp>
      <p:sp>
        <p:nvSpPr>
          <p:cNvPr id="235558" name="Line 38">
            <a:extLst>
              <a:ext uri="{FF2B5EF4-FFF2-40B4-BE49-F238E27FC236}">
                <a16:creationId xmlns:a16="http://schemas.microsoft.com/office/drawing/2014/main" id="{48D1BC6B-DB96-5E97-817E-478096C5918A}"/>
              </a:ext>
            </a:extLst>
          </p:cNvPr>
          <p:cNvSpPr>
            <a:spLocks noChangeShapeType="1"/>
          </p:cNvSpPr>
          <p:nvPr/>
        </p:nvSpPr>
        <p:spPr bwMode="auto">
          <a:xfrm>
            <a:off x="1371600" y="3733800"/>
            <a:ext cx="3200400" cy="152400"/>
          </a:xfrm>
          <a:prstGeom prst="line">
            <a:avLst/>
          </a:prstGeom>
          <a:noFill/>
          <a:ln w="9525">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it-IT"/>
          </a:p>
        </p:txBody>
      </p:sp>
      <p:sp>
        <p:nvSpPr>
          <p:cNvPr id="235559" name="Line 39">
            <a:extLst>
              <a:ext uri="{FF2B5EF4-FFF2-40B4-BE49-F238E27FC236}">
                <a16:creationId xmlns:a16="http://schemas.microsoft.com/office/drawing/2014/main" id="{9FA1EB32-68E2-7098-BC11-72CB0B91A4D5}"/>
              </a:ext>
            </a:extLst>
          </p:cNvPr>
          <p:cNvSpPr>
            <a:spLocks noChangeShapeType="1"/>
          </p:cNvSpPr>
          <p:nvPr/>
        </p:nvSpPr>
        <p:spPr bwMode="auto">
          <a:xfrm flipV="1">
            <a:off x="1371600" y="3352800"/>
            <a:ext cx="4572000" cy="381000"/>
          </a:xfrm>
          <a:prstGeom prst="line">
            <a:avLst/>
          </a:prstGeom>
          <a:noFill/>
          <a:ln w="9525">
            <a:solidFill>
              <a:schemeClr val="tx1"/>
            </a:solidFill>
            <a:miter lim="800000"/>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it-IT"/>
          </a:p>
        </p:txBody>
      </p:sp>
      <p:grpSp>
        <p:nvGrpSpPr>
          <p:cNvPr id="38947" name="Group 40">
            <a:extLst>
              <a:ext uri="{FF2B5EF4-FFF2-40B4-BE49-F238E27FC236}">
                <a16:creationId xmlns:a16="http://schemas.microsoft.com/office/drawing/2014/main" id="{6F3696ED-594B-D7AD-8F7B-E8BD2ADE2B77}"/>
              </a:ext>
            </a:extLst>
          </p:cNvPr>
          <p:cNvGrpSpPr>
            <a:grpSpLocks/>
          </p:cNvGrpSpPr>
          <p:nvPr/>
        </p:nvGrpSpPr>
        <p:grpSpPr bwMode="auto">
          <a:xfrm>
            <a:off x="6172200" y="2286000"/>
            <a:ext cx="685800" cy="533400"/>
            <a:chOff x="192" y="1824"/>
            <a:chExt cx="432" cy="336"/>
          </a:xfrm>
        </p:grpSpPr>
        <p:sp>
          <p:nvSpPr>
            <p:cNvPr id="38954" name="Oval 41">
              <a:extLst>
                <a:ext uri="{FF2B5EF4-FFF2-40B4-BE49-F238E27FC236}">
                  <a16:creationId xmlns:a16="http://schemas.microsoft.com/office/drawing/2014/main" id="{9599DB44-76EC-64CF-30F6-1F93B713979F}"/>
                </a:ext>
              </a:extLst>
            </p:cNvPr>
            <p:cNvSpPr>
              <a:spLocks noChangeArrowheads="1"/>
            </p:cNvSpPr>
            <p:nvPr/>
          </p:nvSpPr>
          <p:spPr bwMode="auto">
            <a:xfrm>
              <a:off x="192" y="1824"/>
              <a:ext cx="144" cy="144"/>
            </a:xfrm>
            <a:prstGeom prst="ellipse">
              <a:avLst/>
            </a:prstGeom>
            <a:solidFill>
              <a:srgbClr val="00B050"/>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55" name="Text Box 42">
              <a:extLst>
                <a:ext uri="{FF2B5EF4-FFF2-40B4-BE49-F238E27FC236}">
                  <a16:creationId xmlns:a16="http://schemas.microsoft.com/office/drawing/2014/main" id="{6D511464-74FE-D4A8-8752-445AAAA14DD6}"/>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1</a:t>
              </a:r>
            </a:p>
          </p:txBody>
        </p:sp>
      </p:grpSp>
      <p:grpSp>
        <p:nvGrpSpPr>
          <p:cNvPr id="38948" name="Group 43">
            <a:extLst>
              <a:ext uri="{FF2B5EF4-FFF2-40B4-BE49-F238E27FC236}">
                <a16:creationId xmlns:a16="http://schemas.microsoft.com/office/drawing/2014/main" id="{2C590DB8-F38B-6838-3CD8-F2A9A625EB72}"/>
              </a:ext>
            </a:extLst>
          </p:cNvPr>
          <p:cNvGrpSpPr>
            <a:grpSpLocks/>
          </p:cNvGrpSpPr>
          <p:nvPr/>
        </p:nvGrpSpPr>
        <p:grpSpPr bwMode="auto">
          <a:xfrm>
            <a:off x="6324600" y="4038600"/>
            <a:ext cx="685800" cy="533400"/>
            <a:chOff x="192" y="1824"/>
            <a:chExt cx="432" cy="336"/>
          </a:xfrm>
        </p:grpSpPr>
        <p:sp>
          <p:nvSpPr>
            <p:cNvPr id="38952" name="Oval 44">
              <a:extLst>
                <a:ext uri="{FF2B5EF4-FFF2-40B4-BE49-F238E27FC236}">
                  <a16:creationId xmlns:a16="http://schemas.microsoft.com/office/drawing/2014/main" id="{A8D9880B-3811-DB4A-657A-BAEBEF5B98D2}"/>
                </a:ext>
              </a:extLst>
            </p:cNvPr>
            <p:cNvSpPr>
              <a:spLocks noChangeArrowheads="1"/>
            </p:cNvSpPr>
            <p:nvPr/>
          </p:nvSpPr>
          <p:spPr bwMode="auto">
            <a:xfrm>
              <a:off x="192" y="1824"/>
              <a:ext cx="144" cy="144"/>
            </a:xfrm>
            <a:prstGeom prst="ellipse">
              <a:avLst/>
            </a:prstGeom>
            <a:solidFill>
              <a:schemeClr val="accent2"/>
            </a:solidFill>
            <a:ln w="9525" algn="ctr">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53" name="Text Box 45">
              <a:extLst>
                <a:ext uri="{FF2B5EF4-FFF2-40B4-BE49-F238E27FC236}">
                  <a16:creationId xmlns:a16="http://schemas.microsoft.com/office/drawing/2014/main" id="{CA4DF582-64CE-C789-F333-48A296751196}"/>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3</a:t>
              </a:r>
            </a:p>
          </p:txBody>
        </p:sp>
      </p:grpSp>
      <p:grpSp>
        <p:nvGrpSpPr>
          <p:cNvPr id="38949" name="Group 46">
            <a:extLst>
              <a:ext uri="{FF2B5EF4-FFF2-40B4-BE49-F238E27FC236}">
                <a16:creationId xmlns:a16="http://schemas.microsoft.com/office/drawing/2014/main" id="{CA1233E3-67C1-F524-BA48-8FF38B0843AB}"/>
              </a:ext>
            </a:extLst>
          </p:cNvPr>
          <p:cNvGrpSpPr>
            <a:grpSpLocks/>
          </p:cNvGrpSpPr>
          <p:nvPr/>
        </p:nvGrpSpPr>
        <p:grpSpPr bwMode="auto">
          <a:xfrm>
            <a:off x="3429000" y="4343400"/>
            <a:ext cx="685800" cy="533400"/>
            <a:chOff x="192" y="1824"/>
            <a:chExt cx="432" cy="336"/>
          </a:xfrm>
        </p:grpSpPr>
        <p:sp>
          <p:nvSpPr>
            <p:cNvPr id="38950" name="Oval 47">
              <a:extLst>
                <a:ext uri="{FF2B5EF4-FFF2-40B4-BE49-F238E27FC236}">
                  <a16:creationId xmlns:a16="http://schemas.microsoft.com/office/drawing/2014/main" id="{039A2C1B-0B20-BED4-A93A-90A67223F299}"/>
                </a:ext>
              </a:extLst>
            </p:cNvPr>
            <p:cNvSpPr>
              <a:spLocks noChangeArrowheads="1"/>
            </p:cNvSpPr>
            <p:nvPr/>
          </p:nvSpPr>
          <p:spPr bwMode="auto">
            <a:xfrm>
              <a:off x="192" y="1824"/>
              <a:ext cx="144" cy="144"/>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8951" name="Text Box 48">
              <a:extLst>
                <a:ext uri="{FF2B5EF4-FFF2-40B4-BE49-F238E27FC236}">
                  <a16:creationId xmlns:a16="http://schemas.microsoft.com/office/drawing/2014/main" id="{5F7E34F7-0F6D-094E-24DF-4A79385ABAB6}"/>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2</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mph" presetSubtype="0" fill="hold" nodeType="clickEffect">
                                  <p:stCondLst>
                                    <p:cond delay="0"/>
                                  </p:stCondLst>
                                  <p:childTnLst>
                                    <p:animScale>
                                      <p:cBhvr>
                                        <p:cTn id="6" dur="2000" fill="hold"/>
                                        <p:tgtEl>
                                          <p:spTgt spid="235527"/>
                                        </p:tgtEl>
                                      </p:cBhvr>
                                      <p:by x="150000" y="150000"/>
                                    </p:animScale>
                                  </p:childTnLst>
                                </p:cTn>
                              </p:par>
                            </p:childTnLst>
                          </p:cTn>
                        </p:par>
                      </p:childTnLst>
                    </p:cTn>
                  </p:par>
                  <p:par>
                    <p:cTn id="7" fill="hold" nodeType="clickPar">
                      <p:stCondLst>
                        <p:cond delay="indefinite"/>
                      </p:stCondLst>
                      <p:childTnLst>
                        <p:par>
                          <p:cTn id="8" fill="hold" nodeType="withGroup">
                            <p:stCondLst>
                              <p:cond delay="0"/>
                            </p:stCondLst>
                            <p:childTnLst>
                              <p:par>
                                <p:cTn id="9" presetID="6" presetClass="emph" presetSubtype="0" fill="hold" nodeType="clickEffect">
                                  <p:stCondLst>
                                    <p:cond delay="0"/>
                                  </p:stCondLst>
                                  <p:childTnLst>
                                    <p:animScale>
                                      <p:cBhvr>
                                        <p:cTn id="10" dur="2000" fill="hold"/>
                                        <p:tgtEl>
                                          <p:spTgt spid="235531"/>
                                        </p:tgtEl>
                                      </p:cBhvr>
                                      <p:by x="150000" y="150000"/>
                                    </p:animScale>
                                  </p:childTnLst>
                                </p:cTn>
                              </p:par>
                              <p:par>
                                <p:cTn id="11" presetID="6" presetClass="emph" presetSubtype="0" fill="hold" nodeType="withEffect">
                                  <p:stCondLst>
                                    <p:cond delay="0"/>
                                  </p:stCondLst>
                                  <p:childTnLst>
                                    <p:animScale>
                                      <p:cBhvr>
                                        <p:cTn id="12" dur="2000" fill="hold"/>
                                        <p:tgtEl>
                                          <p:spTgt spid="235539"/>
                                        </p:tgtEl>
                                      </p:cBhvr>
                                      <p:by x="150000" y="150000"/>
                                    </p:animScale>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35557"/>
                                        </p:tgtEl>
                                        <p:attrNameLst>
                                          <p:attrName>style.visibility</p:attrName>
                                        </p:attrNameLst>
                                      </p:cBhvr>
                                      <p:to>
                                        <p:strVal val="visible"/>
                                      </p:to>
                                    </p:set>
                                    <p:animEffect transition="in" filter="blinds(horizontal)">
                                      <p:cBhvr>
                                        <p:cTn id="17" dur="500"/>
                                        <p:tgtEl>
                                          <p:spTgt spid="235557"/>
                                        </p:tgtEl>
                                      </p:cBhvr>
                                    </p:animEffect>
                                  </p:childTnLst>
                                </p:cTn>
                              </p:par>
                              <p:par>
                                <p:cTn id="18" presetID="3" presetClass="entr" presetSubtype="10" fill="hold" nodeType="withEffect">
                                  <p:stCondLst>
                                    <p:cond delay="0"/>
                                  </p:stCondLst>
                                  <p:childTnLst>
                                    <p:set>
                                      <p:cBhvr>
                                        <p:cTn id="19" dur="1" fill="hold">
                                          <p:stCondLst>
                                            <p:cond delay="0"/>
                                          </p:stCondLst>
                                        </p:cTn>
                                        <p:tgtEl>
                                          <p:spTgt spid="235559"/>
                                        </p:tgtEl>
                                        <p:attrNameLst>
                                          <p:attrName>style.visibility</p:attrName>
                                        </p:attrNameLst>
                                      </p:cBhvr>
                                      <p:to>
                                        <p:strVal val="visible"/>
                                      </p:to>
                                    </p:set>
                                    <p:animEffect transition="in" filter="blinds(horizontal)">
                                      <p:cBhvr>
                                        <p:cTn id="20" dur="500"/>
                                        <p:tgtEl>
                                          <p:spTgt spid="235559"/>
                                        </p:tgtEl>
                                      </p:cBhvr>
                                    </p:animEffect>
                                  </p:childTnLst>
                                </p:cTn>
                              </p:par>
                              <p:par>
                                <p:cTn id="21" presetID="3" presetClass="entr" presetSubtype="10" fill="hold" nodeType="withEffect">
                                  <p:stCondLst>
                                    <p:cond delay="0"/>
                                  </p:stCondLst>
                                  <p:childTnLst>
                                    <p:set>
                                      <p:cBhvr>
                                        <p:cTn id="22" dur="1" fill="hold">
                                          <p:stCondLst>
                                            <p:cond delay="0"/>
                                          </p:stCondLst>
                                        </p:cTn>
                                        <p:tgtEl>
                                          <p:spTgt spid="235558"/>
                                        </p:tgtEl>
                                        <p:attrNameLst>
                                          <p:attrName>style.visibility</p:attrName>
                                        </p:attrNameLst>
                                      </p:cBhvr>
                                      <p:to>
                                        <p:strVal val="visible"/>
                                      </p:to>
                                    </p:set>
                                    <p:animEffect transition="in" filter="blinds(horizontal)">
                                      <p:cBhvr>
                                        <p:cTn id="23" dur="500"/>
                                        <p:tgtEl>
                                          <p:spTgt spid="2355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7" grpId="0" animBg="1"/>
      <p:bldP spid="235531" grpId="0" animBg="1"/>
      <p:bldP spid="2355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a:extLst>
              <a:ext uri="{FF2B5EF4-FFF2-40B4-BE49-F238E27FC236}">
                <a16:creationId xmlns:a16="http://schemas.microsoft.com/office/drawing/2014/main" id="{A1E6ACE5-244B-F52F-FF23-616E0AEED7A1}"/>
              </a:ext>
            </a:extLst>
          </p:cNvPr>
          <p:cNvSpPr>
            <a:spLocks noGrp="1" noChangeArrowheads="1"/>
          </p:cNvSpPr>
          <p:nvPr>
            <p:ph type="title"/>
          </p:nvPr>
        </p:nvSpPr>
        <p:spPr>
          <a:xfrm>
            <a:off x="685800" y="228600"/>
            <a:ext cx="8153400" cy="533400"/>
          </a:xfrm>
        </p:spPr>
        <p:txBody>
          <a:bodyPr>
            <a:normAutofit fontScale="90000"/>
          </a:bodyPr>
          <a:lstStyle/>
          <a:p>
            <a:pPr>
              <a:defRPr/>
            </a:pPr>
            <a:r>
              <a:rPr lang="en-US" b="1" dirty="0"/>
              <a:t>K-means example [6]</a:t>
            </a:r>
            <a:r>
              <a:rPr lang="en-US" sz="2400" b="1" dirty="0"/>
              <a:t> </a:t>
            </a:r>
            <a:endParaRPr lang="en-US" sz="2400" dirty="0"/>
          </a:p>
        </p:txBody>
      </p:sp>
      <p:sp>
        <p:nvSpPr>
          <p:cNvPr id="39939" name="AutoShape 3">
            <a:extLst>
              <a:ext uri="{FF2B5EF4-FFF2-40B4-BE49-F238E27FC236}">
                <a16:creationId xmlns:a16="http://schemas.microsoft.com/office/drawing/2014/main" id="{5575E388-CCE7-C399-7D98-ED8E72333DAC}"/>
              </a:ext>
            </a:extLst>
          </p:cNvPr>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0" name="AutoShape 4">
            <a:extLst>
              <a:ext uri="{FF2B5EF4-FFF2-40B4-BE49-F238E27FC236}">
                <a16:creationId xmlns:a16="http://schemas.microsoft.com/office/drawing/2014/main" id="{76FC35BD-85F8-75E3-D8A3-E6A34BD5CBEE}"/>
              </a:ext>
            </a:extLst>
          </p:cNvPr>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1" name="AutoShape 5">
            <a:extLst>
              <a:ext uri="{FF2B5EF4-FFF2-40B4-BE49-F238E27FC236}">
                <a16:creationId xmlns:a16="http://schemas.microsoft.com/office/drawing/2014/main" id="{8016739C-364D-7949-C57B-C0B68A429A2A}"/>
              </a:ext>
            </a:extLst>
          </p:cNvPr>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2" name="AutoShape 6">
            <a:extLst>
              <a:ext uri="{FF2B5EF4-FFF2-40B4-BE49-F238E27FC236}">
                <a16:creationId xmlns:a16="http://schemas.microsoft.com/office/drawing/2014/main" id="{023A46A0-1468-B2B5-D8A5-498E8A284F1C}"/>
              </a:ext>
            </a:extLst>
          </p:cNvPr>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3" name="AutoShape 7">
            <a:extLst>
              <a:ext uri="{FF2B5EF4-FFF2-40B4-BE49-F238E27FC236}">
                <a16:creationId xmlns:a16="http://schemas.microsoft.com/office/drawing/2014/main" id="{7C7B1621-E0C4-02BB-4716-36B5945349BC}"/>
              </a:ext>
            </a:extLst>
          </p:cNvPr>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4" name="AutoShape 8">
            <a:extLst>
              <a:ext uri="{FF2B5EF4-FFF2-40B4-BE49-F238E27FC236}">
                <a16:creationId xmlns:a16="http://schemas.microsoft.com/office/drawing/2014/main" id="{3115A2D6-56EF-B3E5-F1C8-7B43278FC792}"/>
              </a:ext>
            </a:extLst>
          </p:cNvPr>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5" name="AutoShape 9">
            <a:extLst>
              <a:ext uri="{FF2B5EF4-FFF2-40B4-BE49-F238E27FC236}">
                <a16:creationId xmlns:a16="http://schemas.microsoft.com/office/drawing/2014/main" id="{158B9C88-822D-B3FD-65C2-BB5AEF853474}"/>
              </a:ext>
            </a:extLst>
          </p:cNvPr>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6" name="AutoShape 10">
            <a:extLst>
              <a:ext uri="{FF2B5EF4-FFF2-40B4-BE49-F238E27FC236}">
                <a16:creationId xmlns:a16="http://schemas.microsoft.com/office/drawing/2014/main" id="{B8326F62-7191-4C51-105F-28262823A914}"/>
              </a:ext>
            </a:extLst>
          </p:cNvPr>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7" name="AutoShape 11">
            <a:extLst>
              <a:ext uri="{FF2B5EF4-FFF2-40B4-BE49-F238E27FC236}">
                <a16:creationId xmlns:a16="http://schemas.microsoft.com/office/drawing/2014/main" id="{34F0587A-E189-A1D6-3099-21B1479E13BB}"/>
              </a:ext>
            </a:extLst>
          </p:cNvPr>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8" name="AutoShape 12">
            <a:extLst>
              <a:ext uri="{FF2B5EF4-FFF2-40B4-BE49-F238E27FC236}">
                <a16:creationId xmlns:a16="http://schemas.microsoft.com/office/drawing/2014/main" id="{9E19FC4C-14CF-490E-6ED7-9713F609E031}"/>
              </a:ext>
            </a:extLst>
          </p:cNvPr>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49" name="AutoShape 13">
            <a:extLst>
              <a:ext uri="{FF2B5EF4-FFF2-40B4-BE49-F238E27FC236}">
                <a16:creationId xmlns:a16="http://schemas.microsoft.com/office/drawing/2014/main" id="{75B9213A-2881-3ABB-7E9E-4C64073F779D}"/>
              </a:ext>
            </a:extLst>
          </p:cNvPr>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0" name="AutoShape 14">
            <a:extLst>
              <a:ext uri="{FF2B5EF4-FFF2-40B4-BE49-F238E27FC236}">
                <a16:creationId xmlns:a16="http://schemas.microsoft.com/office/drawing/2014/main" id="{E5874BAB-7D54-014F-3E5A-6DDA38DE8B86}"/>
              </a:ext>
            </a:extLst>
          </p:cNvPr>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1" name="AutoShape 15">
            <a:extLst>
              <a:ext uri="{FF2B5EF4-FFF2-40B4-BE49-F238E27FC236}">
                <a16:creationId xmlns:a16="http://schemas.microsoft.com/office/drawing/2014/main" id="{EA3E43C0-EEFC-BB47-36D2-642AB6609629}"/>
              </a:ext>
            </a:extLst>
          </p:cNvPr>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2" name="AutoShape 16">
            <a:extLst>
              <a:ext uri="{FF2B5EF4-FFF2-40B4-BE49-F238E27FC236}">
                <a16:creationId xmlns:a16="http://schemas.microsoft.com/office/drawing/2014/main" id="{29CF4BA5-FC89-A799-6122-37F05E8F26E2}"/>
              </a:ext>
            </a:extLst>
          </p:cNvPr>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3" name="AutoShape 17">
            <a:extLst>
              <a:ext uri="{FF2B5EF4-FFF2-40B4-BE49-F238E27FC236}">
                <a16:creationId xmlns:a16="http://schemas.microsoft.com/office/drawing/2014/main" id="{BC855FAE-0E97-E7ED-A0C4-5A40C61AAAA9}"/>
              </a:ext>
            </a:extLst>
          </p:cNvPr>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4" name="AutoShape 18">
            <a:extLst>
              <a:ext uri="{FF2B5EF4-FFF2-40B4-BE49-F238E27FC236}">
                <a16:creationId xmlns:a16="http://schemas.microsoft.com/office/drawing/2014/main" id="{A04493F8-06A3-ACD5-4B73-45B741E37214}"/>
              </a:ext>
            </a:extLst>
          </p:cNvPr>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5" name="AutoShape 19">
            <a:extLst>
              <a:ext uri="{FF2B5EF4-FFF2-40B4-BE49-F238E27FC236}">
                <a16:creationId xmlns:a16="http://schemas.microsoft.com/office/drawing/2014/main" id="{92D2C78E-F958-E089-DAFD-05ACC5595550}"/>
              </a:ext>
            </a:extLst>
          </p:cNvPr>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6" name="AutoShape 20">
            <a:extLst>
              <a:ext uri="{FF2B5EF4-FFF2-40B4-BE49-F238E27FC236}">
                <a16:creationId xmlns:a16="http://schemas.microsoft.com/office/drawing/2014/main" id="{0B66AAED-951A-AE8B-CACF-C303073DC892}"/>
              </a:ext>
            </a:extLst>
          </p:cNvPr>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7" name="AutoShape 21">
            <a:extLst>
              <a:ext uri="{FF2B5EF4-FFF2-40B4-BE49-F238E27FC236}">
                <a16:creationId xmlns:a16="http://schemas.microsoft.com/office/drawing/2014/main" id="{4B8E0491-01D6-2E3F-3AC9-AA452DB3F57C}"/>
              </a:ext>
            </a:extLst>
          </p:cNvPr>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8" name="AutoShape 22">
            <a:extLst>
              <a:ext uri="{FF2B5EF4-FFF2-40B4-BE49-F238E27FC236}">
                <a16:creationId xmlns:a16="http://schemas.microsoft.com/office/drawing/2014/main" id="{028B53DA-415A-4F0A-1391-64F1832989FD}"/>
              </a:ext>
            </a:extLst>
          </p:cNvPr>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59" name="AutoShape 23">
            <a:extLst>
              <a:ext uri="{FF2B5EF4-FFF2-40B4-BE49-F238E27FC236}">
                <a16:creationId xmlns:a16="http://schemas.microsoft.com/office/drawing/2014/main" id="{E6765DCA-70F7-E452-380E-BBAC1C06B57B}"/>
              </a:ext>
            </a:extLst>
          </p:cNvPr>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60" name="AutoShape 24">
            <a:extLst>
              <a:ext uri="{FF2B5EF4-FFF2-40B4-BE49-F238E27FC236}">
                <a16:creationId xmlns:a16="http://schemas.microsoft.com/office/drawing/2014/main" id="{89B89104-DDB3-7C6F-55D1-09E5E194BC8D}"/>
              </a:ext>
            </a:extLst>
          </p:cNvPr>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61" name="AutoShape 25">
            <a:extLst>
              <a:ext uri="{FF2B5EF4-FFF2-40B4-BE49-F238E27FC236}">
                <a16:creationId xmlns:a16="http://schemas.microsoft.com/office/drawing/2014/main" id="{511E3492-B34C-DDF6-98F1-DF284EA972C3}"/>
              </a:ext>
            </a:extLst>
          </p:cNvPr>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62" name="AutoShape 26">
            <a:extLst>
              <a:ext uri="{FF2B5EF4-FFF2-40B4-BE49-F238E27FC236}">
                <a16:creationId xmlns:a16="http://schemas.microsoft.com/office/drawing/2014/main" id="{805BED63-086C-6756-BC79-793CA94A06CF}"/>
              </a:ext>
            </a:extLst>
          </p:cNvPr>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63" name="AutoShape 27">
            <a:extLst>
              <a:ext uri="{FF2B5EF4-FFF2-40B4-BE49-F238E27FC236}">
                <a16:creationId xmlns:a16="http://schemas.microsoft.com/office/drawing/2014/main" id="{9D39B9DD-3FD0-1749-6735-A6ECE6A95033}"/>
              </a:ext>
            </a:extLst>
          </p:cNvPr>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64" name="AutoShape 28">
            <a:extLst>
              <a:ext uri="{FF2B5EF4-FFF2-40B4-BE49-F238E27FC236}">
                <a16:creationId xmlns:a16="http://schemas.microsoft.com/office/drawing/2014/main" id="{D5BEFC8D-F5C6-3F2E-B7AE-DAD02ABC71A0}"/>
              </a:ext>
            </a:extLst>
          </p:cNvPr>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65" name="AutoShape 29">
            <a:extLst>
              <a:ext uri="{FF2B5EF4-FFF2-40B4-BE49-F238E27FC236}">
                <a16:creationId xmlns:a16="http://schemas.microsoft.com/office/drawing/2014/main" id="{F6B7031A-9835-472E-8411-D1F50E37623E}"/>
              </a:ext>
            </a:extLst>
          </p:cNvPr>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66" name="Line 30">
            <a:extLst>
              <a:ext uri="{FF2B5EF4-FFF2-40B4-BE49-F238E27FC236}">
                <a16:creationId xmlns:a16="http://schemas.microsoft.com/office/drawing/2014/main" id="{BD4601FC-9F77-44AD-2B55-12D8ACE0B182}"/>
              </a:ext>
            </a:extLst>
          </p:cNvPr>
          <p:cNvSpPr>
            <a:spLocks noChangeShapeType="1"/>
          </p:cNvSpPr>
          <p:nvPr/>
        </p:nvSpPr>
        <p:spPr bwMode="auto">
          <a:xfrm flipH="1" flipV="1">
            <a:off x="3048000" y="4114800"/>
            <a:ext cx="304800" cy="2286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39967" name="Line 31">
            <a:extLst>
              <a:ext uri="{FF2B5EF4-FFF2-40B4-BE49-F238E27FC236}">
                <a16:creationId xmlns:a16="http://schemas.microsoft.com/office/drawing/2014/main" id="{F57EC6C2-C642-0772-0C3A-B5D98863F956}"/>
              </a:ext>
            </a:extLst>
          </p:cNvPr>
          <p:cNvSpPr>
            <a:spLocks noChangeShapeType="1"/>
          </p:cNvSpPr>
          <p:nvPr/>
        </p:nvSpPr>
        <p:spPr bwMode="auto">
          <a:xfrm flipH="1">
            <a:off x="6172200" y="4267200"/>
            <a:ext cx="152400" cy="38100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sp>
        <p:nvSpPr>
          <p:cNvPr id="39968" name="Line 32">
            <a:extLst>
              <a:ext uri="{FF2B5EF4-FFF2-40B4-BE49-F238E27FC236}">
                <a16:creationId xmlns:a16="http://schemas.microsoft.com/office/drawing/2014/main" id="{F706D452-3D27-6F15-0343-EDC837A62DB6}"/>
              </a:ext>
            </a:extLst>
          </p:cNvPr>
          <p:cNvSpPr>
            <a:spLocks noChangeShapeType="1"/>
          </p:cNvSpPr>
          <p:nvPr/>
        </p:nvSpPr>
        <p:spPr bwMode="auto">
          <a:xfrm>
            <a:off x="6477000" y="2286000"/>
            <a:ext cx="304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it-IT"/>
          </a:p>
        </p:txBody>
      </p:sp>
      <p:grpSp>
        <p:nvGrpSpPr>
          <p:cNvPr id="39969" name="Group 33">
            <a:extLst>
              <a:ext uri="{FF2B5EF4-FFF2-40B4-BE49-F238E27FC236}">
                <a16:creationId xmlns:a16="http://schemas.microsoft.com/office/drawing/2014/main" id="{99E48195-0576-FFFC-ABED-969DDF964CFD}"/>
              </a:ext>
            </a:extLst>
          </p:cNvPr>
          <p:cNvGrpSpPr>
            <a:grpSpLocks/>
          </p:cNvGrpSpPr>
          <p:nvPr/>
        </p:nvGrpSpPr>
        <p:grpSpPr bwMode="auto">
          <a:xfrm>
            <a:off x="1736725" y="1447800"/>
            <a:ext cx="6569075" cy="4841875"/>
            <a:chOff x="1094" y="912"/>
            <a:chExt cx="4138" cy="3050"/>
          </a:xfrm>
        </p:grpSpPr>
        <p:grpSp>
          <p:nvGrpSpPr>
            <p:cNvPr id="39980" name="Group 34">
              <a:extLst>
                <a:ext uri="{FF2B5EF4-FFF2-40B4-BE49-F238E27FC236}">
                  <a16:creationId xmlns:a16="http://schemas.microsoft.com/office/drawing/2014/main" id="{5392AAF4-8326-5F42-FC90-C9DD1CC406FF}"/>
                </a:ext>
              </a:extLst>
            </p:cNvPr>
            <p:cNvGrpSpPr>
              <a:grpSpLocks/>
            </p:cNvGrpSpPr>
            <p:nvPr/>
          </p:nvGrpSpPr>
          <p:grpSpPr bwMode="auto">
            <a:xfrm>
              <a:off x="1488" y="912"/>
              <a:ext cx="3744" cy="2640"/>
              <a:chOff x="1488" y="912"/>
              <a:chExt cx="3744" cy="2640"/>
            </a:xfrm>
          </p:grpSpPr>
          <p:sp>
            <p:nvSpPr>
              <p:cNvPr id="39983" name="Line 35">
                <a:extLst>
                  <a:ext uri="{FF2B5EF4-FFF2-40B4-BE49-F238E27FC236}">
                    <a16:creationId xmlns:a16="http://schemas.microsoft.com/office/drawing/2014/main" id="{17383DA4-7F31-37D8-8FC5-5404BBA18C88}"/>
                  </a:ext>
                </a:extLst>
              </p:cNvPr>
              <p:cNvSpPr>
                <a:spLocks noChangeShapeType="1"/>
              </p:cNvSpPr>
              <p:nvPr/>
            </p:nvSpPr>
            <p:spPr bwMode="auto">
              <a:xfrm>
                <a:off x="1488" y="912"/>
                <a:ext cx="0" cy="264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39984" name="Line 36">
                <a:extLst>
                  <a:ext uri="{FF2B5EF4-FFF2-40B4-BE49-F238E27FC236}">
                    <a16:creationId xmlns:a16="http://schemas.microsoft.com/office/drawing/2014/main" id="{C2A80E9A-49FD-8077-3E51-369E666B9FA9}"/>
                  </a:ext>
                </a:extLst>
              </p:cNvPr>
              <p:cNvSpPr>
                <a:spLocks noChangeShapeType="1"/>
              </p:cNvSpPr>
              <p:nvPr/>
            </p:nvSpPr>
            <p:spPr bwMode="auto">
              <a:xfrm>
                <a:off x="1488" y="3552"/>
                <a:ext cx="3744"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grpSp>
        <p:sp>
          <p:nvSpPr>
            <p:cNvPr id="39981" name="Text Box 37">
              <a:extLst>
                <a:ext uri="{FF2B5EF4-FFF2-40B4-BE49-F238E27FC236}">
                  <a16:creationId xmlns:a16="http://schemas.microsoft.com/office/drawing/2014/main" id="{5B0AA938-202F-38E5-4E44-A01AE089EA9C}"/>
                </a:ext>
              </a:extLst>
            </p:cNvPr>
            <p:cNvSpPr txBox="1">
              <a:spLocks noChangeArrowheads="1"/>
            </p:cNvSpPr>
            <p:nvPr/>
          </p:nvSpPr>
          <p:spPr bwMode="auto">
            <a:xfrm>
              <a:off x="3206" y="36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X</a:t>
              </a:r>
            </a:p>
          </p:txBody>
        </p:sp>
        <p:sp>
          <p:nvSpPr>
            <p:cNvPr id="39982" name="Text Box 38">
              <a:extLst>
                <a:ext uri="{FF2B5EF4-FFF2-40B4-BE49-F238E27FC236}">
                  <a16:creationId xmlns:a16="http://schemas.microsoft.com/office/drawing/2014/main" id="{076BB4A3-6F54-2244-F239-21C1DD81B972}"/>
                </a:ext>
              </a:extLst>
            </p:cNvPr>
            <p:cNvSpPr txBox="1">
              <a:spLocks noChangeArrowheads="1"/>
            </p:cNvSpPr>
            <p:nvPr/>
          </p:nvSpPr>
          <p:spPr bwMode="auto">
            <a:xfrm>
              <a:off x="1094" y="1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Y</a:t>
              </a:r>
            </a:p>
          </p:txBody>
        </p:sp>
      </p:grpSp>
      <p:sp>
        <p:nvSpPr>
          <p:cNvPr id="39970" name="Text Box 39">
            <a:extLst>
              <a:ext uri="{FF2B5EF4-FFF2-40B4-BE49-F238E27FC236}">
                <a16:creationId xmlns:a16="http://schemas.microsoft.com/office/drawing/2014/main" id="{F72EE013-4B8A-AE00-D566-72DA373824AF}"/>
              </a:ext>
            </a:extLst>
          </p:cNvPr>
          <p:cNvSpPr txBox="1">
            <a:spLocks noChangeArrowheads="1"/>
          </p:cNvSpPr>
          <p:nvPr/>
        </p:nvSpPr>
        <p:spPr bwMode="auto">
          <a:xfrm>
            <a:off x="0" y="3276600"/>
            <a:ext cx="2133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dirty="0">
                <a:latin typeface="Times New Roman" panose="02020603050405020304" pitchFamily="18" charset="0"/>
              </a:rPr>
              <a:t>Computing</a:t>
            </a:r>
          </a:p>
          <a:p>
            <a:pPr algn="l"/>
            <a:r>
              <a:rPr lang="en-US" altLang="it-IT" sz="2400" dirty="0">
                <a:latin typeface="Times New Roman" panose="02020603050405020304" pitchFamily="18" charset="0"/>
              </a:rPr>
              <a:t>new centroids</a:t>
            </a:r>
          </a:p>
        </p:txBody>
      </p:sp>
      <p:grpSp>
        <p:nvGrpSpPr>
          <p:cNvPr id="39971" name="Group 40">
            <a:extLst>
              <a:ext uri="{FF2B5EF4-FFF2-40B4-BE49-F238E27FC236}">
                <a16:creationId xmlns:a16="http://schemas.microsoft.com/office/drawing/2014/main" id="{1572A29D-05C0-265F-F9CC-9A2018132B7F}"/>
              </a:ext>
            </a:extLst>
          </p:cNvPr>
          <p:cNvGrpSpPr>
            <a:grpSpLocks/>
          </p:cNvGrpSpPr>
          <p:nvPr/>
        </p:nvGrpSpPr>
        <p:grpSpPr bwMode="auto">
          <a:xfrm>
            <a:off x="6172200" y="2286000"/>
            <a:ext cx="685800" cy="533400"/>
            <a:chOff x="192" y="1824"/>
            <a:chExt cx="432" cy="336"/>
          </a:xfrm>
        </p:grpSpPr>
        <p:sp>
          <p:nvSpPr>
            <p:cNvPr id="39978" name="Oval 41">
              <a:extLst>
                <a:ext uri="{FF2B5EF4-FFF2-40B4-BE49-F238E27FC236}">
                  <a16:creationId xmlns:a16="http://schemas.microsoft.com/office/drawing/2014/main" id="{E6109661-35C2-DECA-3FE8-3C366F598EFE}"/>
                </a:ext>
              </a:extLst>
            </p:cNvPr>
            <p:cNvSpPr>
              <a:spLocks noChangeArrowheads="1"/>
            </p:cNvSpPr>
            <p:nvPr/>
          </p:nvSpPr>
          <p:spPr bwMode="auto">
            <a:xfrm>
              <a:off x="192" y="1824"/>
              <a:ext cx="144" cy="144"/>
            </a:xfrm>
            <a:prstGeom prst="ellipse">
              <a:avLst/>
            </a:prstGeom>
            <a:solidFill>
              <a:srgbClr val="00B050"/>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79" name="Text Box 42">
              <a:extLst>
                <a:ext uri="{FF2B5EF4-FFF2-40B4-BE49-F238E27FC236}">
                  <a16:creationId xmlns:a16="http://schemas.microsoft.com/office/drawing/2014/main" id="{E0D11304-3A51-AD39-B006-0FC98DF1A552}"/>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1</a:t>
              </a:r>
            </a:p>
          </p:txBody>
        </p:sp>
      </p:grpSp>
      <p:grpSp>
        <p:nvGrpSpPr>
          <p:cNvPr id="39972" name="Group 43">
            <a:extLst>
              <a:ext uri="{FF2B5EF4-FFF2-40B4-BE49-F238E27FC236}">
                <a16:creationId xmlns:a16="http://schemas.microsoft.com/office/drawing/2014/main" id="{DAF96258-0A17-B38D-CCEA-9D976067F920}"/>
              </a:ext>
            </a:extLst>
          </p:cNvPr>
          <p:cNvGrpSpPr>
            <a:grpSpLocks/>
          </p:cNvGrpSpPr>
          <p:nvPr/>
        </p:nvGrpSpPr>
        <p:grpSpPr bwMode="auto">
          <a:xfrm>
            <a:off x="6324600" y="4038600"/>
            <a:ext cx="685800" cy="533400"/>
            <a:chOff x="192" y="1824"/>
            <a:chExt cx="432" cy="336"/>
          </a:xfrm>
        </p:grpSpPr>
        <p:sp>
          <p:nvSpPr>
            <p:cNvPr id="39976" name="Oval 44">
              <a:extLst>
                <a:ext uri="{FF2B5EF4-FFF2-40B4-BE49-F238E27FC236}">
                  <a16:creationId xmlns:a16="http://schemas.microsoft.com/office/drawing/2014/main" id="{D5C87A1A-C56E-6B3A-36FE-9E8AE5F02326}"/>
                </a:ext>
              </a:extLst>
            </p:cNvPr>
            <p:cNvSpPr>
              <a:spLocks noChangeArrowheads="1"/>
            </p:cNvSpPr>
            <p:nvPr/>
          </p:nvSpPr>
          <p:spPr bwMode="auto">
            <a:xfrm>
              <a:off x="192" y="1824"/>
              <a:ext cx="144" cy="144"/>
            </a:xfrm>
            <a:prstGeom prst="ellipse">
              <a:avLst/>
            </a:prstGeom>
            <a:solidFill>
              <a:schemeClr val="accent2"/>
            </a:solidFill>
            <a:ln w="9525" algn="ctr">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77" name="Text Box 45">
              <a:extLst>
                <a:ext uri="{FF2B5EF4-FFF2-40B4-BE49-F238E27FC236}">
                  <a16:creationId xmlns:a16="http://schemas.microsoft.com/office/drawing/2014/main" id="{9DB50CC3-913E-9E5E-05B4-C6E99D7445BF}"/>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3</a:t>
              </a:r>
            </a:p>
          </p:txBody>
        </p:sp>
      </p:grpSp>
      <p:grpSp>
        <p:nvGrpSpPr>
          <p:cNvPr id="39973" name="Group 46">
            <a:extLst>
              <a:ext uri="{FF2B5EF4-FFF2-40B4-BE49-F238E27FC236}">
                <a16:creationId xmlns:a16="http://schemas.microsoft.com/office/drawing/2014/main" id="{82355250-1411-D3B4-79F3-3C7D5AD9F1E1}"/>
              </a:ext>
            </a:extLst>
          </p:cNvPr>
          <p:cNvGrpSpPr>
            <a:grpSpLocks/>
          </p:cNvGrpSpPr>
          <p:nvPr/>
        </p:nvGrpSpPr>
        <p:grpSpPr bwMode="auto">
          <a:xfrm>
            <a:off x="3429000" y="4343400"/>
            <a:ext cx="685800" cy="533400"/>
            <a:chOff x="192" y="1824"/>
            <a:chExt cx="432" cy="336"/>
          </a:xfrm>
        </p:grpSpPr>
        <p:sp>
          <p:nvSpPr>
            <p:cNvPr id="39974" name="Oval 47">
              <a:extLst>
                <a:ext uri="{FF2B5EF4-FFF2-40B4-BE49-F238E27FC236}">
                  <a16:creationId xmlns:a16="http://schemas.microsoft.com/office/drawing/2014/main" id="{307A6A57-23E2-9359-282D-6DB5E279649F}"/>
                </a:ext>
              </a:extLst>
            </p:cNvPr>
            <p:cNvSpPr>
              <a:spLocks noChangeArrowheads="1"/>
            </p:cNvSpPr>
            <p:nvPr/>
          </p:nvSpPr>
          <p:spPr bwMode="auto">
            <a:xfrm>
              <a:off x="192" y="1824"/>
              <a:ext cx="144" cy="144"/>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39975" name="Text Box 48">
              <a:extLst>
                <a:ext uri="{FF2B5EF4-FFF2-40B4-BE49-F238E27FC236}">
                  <a16:creationId xmlns:a16="http://schemas.microsoft.com/office/drawing/2014/main" id="{2B29DFAE-9B71-2CA2-4263-471A64D8231B}"/>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2</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a:extLst>
              <a:ext uri="{FF2B5EF4-FFF2-40B4-BE49-F238E27FC236}">
                <a16:creationId xmlns:a16="http://schemas.microsoft.com/office/drawing/2014/main" id="{B38FF7F0-7F85-197D-5C09-EF7985BBBE6B}"/>
              </a:ext>
            </a:extLst>
          </p:cNvPr>
          <p:cNvSpPr>
            <a:spLocks noGrp="1" noChangeArrowheads="1"/>
          </p:cNvSpPr>
          <p:nvPr>
            <p:ph type="title"/>
          </p:nvPr>
        </p:nvSpPr>
        <p:spPr>
          <a:xfrm>
            <a:off x="314325" y="188913"/>
            <a:ext cx="8515350" cy="542925"/>
          </a:xfrm>
        </p:spPr>
        <p:txBody>
          <a:bodyPr>
            <a:normAutofit fontScale="90000"/>
          </a:bodyPr>
          <a:lstStyle/>
          <a:p>
            <a:pPr>
              <a:defRPr/>
            </a:pPr>
            <a:r>
              <a:rPr lang="en-US" b="1" dirty="0"/>
              <a:t>K-means example [7]</a:t>
            </a:r>
            <a:endParaRPr lang="en-US" sz="2400" dirty="0"/>
          </a:p>
        </p:txBody>
      </p:sp>
      <p:sp>
        <p:nvSpPr>
          <p:cNvPr id="40963" name="AutoShape 3">
            <a:extLst>
              <a:ext uri="{FF2B5EF4-FFF2-40B4-BE49-F238E27FC236}">
                <a16:creationId xmlns:a16="http://schemas.microsoft.com/office/drawing/2014/main" id="{BCFDC76A-0E58-EF4A-A0BE-896026DBC617}"/>
              </a:ext>
            </a:extLst>
          </p:cNvPr>
          <p:cNvSpPr>
            <a:spLocks noChangeArrowheads="1"/>
          </p:cNvSpPr>
          <p:nvPr/>
        </p:nvSpPr>
        <p:spPr bwMode="auto">
          <a:xfrm>
            <a:off x="3200400" y="46482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64" name="AutoShape 4">
            <a:extLst>
              <a:ext uri="{FF2B5EF4-FFF2-40B4-BE49-F238E27FC236}">
                <a16:creationId xmlns:a16="http://schemas.microsoft.com/office/drawing/2014/main" id="{B5185213-25E0-0537-CA3A-82BE5ECA5AB9}"/>
              </a:ext>
            </a:extLst>
          </p:cNvPr>
          <p:cNvSpPr>
            <a:spLocks noChangeArrowheads="1"/>
          </p:cNvSpPr>
          <p:nvPr/>
        </p:nvSpPr>
        <p:spPr bwMode="auto">
          <a:xfrm>
            <a:off x="3352800" y="4876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65" name="AutoShape 5">
            <a:extLst>
              <a:ext uri="{FF2B5EF4-FFF2-40B4-BE49-F238E27FC236}">
                <a16:creationId xmlns:a16="http://schemas.microsoft.com/office/drawing/2014/main" id="{476979A9-F3DE-C05E-317C-57ACF60C531C}"/>
              </a:ext>
            </a:extLst>
          </p:cNvPr>
          <p:cNvSpPr>
            <a:spLocks noChangeArrowheads="1"/>
          </p:cNvSpPr>
          <p:nvPr/>
        </p:nvSpPr>
        <p:spPr bwMode="auto">
          <a:xfrm>
            <a:off x="31242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66" name="AutoShape 6">
            <a:extLst>
              <a:ext uri="{FF2B5EF4-FFF2-40B4-BE49-F238E27FC236}">
                <a16:creationId xmlns:a16="http://schemas.microsoft.com/office/drawing/2014/main" id="{F1606A01-D043-0281-0CC9-9B877957F1BA}"/>
              </a:ext>
            </a:extLst>
          </p:cNvPr>
          <p:cNvSpPr>
            <a:spLocks noChangeArrowheads="1"/>
          </p:cNvSpPr>
          <p:nvPr/>
        </p:nvSpPr>
        <p:spPr bwMode="auto">
          <a:xfrm>
            <a:off x="2895600" y="44196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67" name="AutoShape 7">
            <a:extLst>
              <a:ext uri="{FF2B5EF4-FFF2-40B4-BE49-F238E27FC236}">
                <a16:creationId xmlns:a16="http://schemas.microsoft.com/office/drawing/2014/main" id="{7417F19A-FE80-262A-0492-50A86F5D9944}"/>
              </a:ext>
            </a:extLst>
          </p:cNvPr>
          <p:cNvSpPr>
            <a:spLocks noChangeArrowheads="1"/>
          </p:cNvSpPr>
          <p:nvPr/>
        </p:nvSpPr>
        <p:spPr bwMode="auto">
          <a:xfrm>
            <a:off x="2895600" y="2057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68" name="AutoShape 8">
            <a:extLst>
              <a:ext uri="{FF2B5EF4-FFF2-40B4-BE49-F238E27FC236}">
                <a16:creationId xmlns:a16="http://schemas.microsoft.com/office/drawing/2014/main" id="{9B1F291E-F8C8-511F-F83C-134C7E125FD4}"/>
              </a:ext>
            </a:extLst>
          </p:cNvPr>
          <p:cNvSpPr>
            <a:spLocks noChangeArrowheads="1"/>
          </p:cNvSpPr>
          <p:nvPr/>
        </p:nvSpPr>
        <p:spPr bwMode="auto">
          <a:xfrm>
            <a:off x="2895600" y="3581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69" name="AutoShape 9">
            <a:extLst>
              <a:ext uri="{FF2B5EF4-FFF2-40B4-BE49-F238E27FC236}">
                <a16:creationId xmlns:a16="http://schemas.microsoft.com/office/drawing/2014/main" id="{E83EF8D3-7414-98A0-782D-FE2F54100212}"/>
              </a:ext>
            </a:extLst>
          </p:cNvPr>
          <p:cNvSpPr>
            <a:spLocks noChangeArrowheads="1"/>
          </p:cNvSpPr>
          <p:nvPr/>
        </p:nvSpPr>
        <p:spPr bwMode="auto">
          <a:xfrm>
            <a:off x="2895600" y="51054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0" name="AutoShape 10">
            <a:extLst>
              <a:ext uri="{FF2B5EF4-FFF2-40B4-BE49-F238E27FC236}">
                <a16:creationId xmlns:a16="http://schemas.microsoft.com/office/drawing/2014/main" id="{A94A1E0C-46A7-2840-3FA4-7492D4EB244F}"/>
              </a:ext>
            </a:extLst>
          </p:cNvPr>
          <p:cNvSpPr>
            <a:spLocks noChangeArrowheads="1"/>
          </p:cNvSpPr>
          <p:nvPr/>
        </p:nvSpPr>
        <p:spPr bwMode="auto">
          <a:xfrm>
            <a:off x="2438400" y="4114800"/>
            <a:ext cx="152400" cy="152400"/>
          </a:xfrm>
          <a:prstGeom prst="diamond">
            <a:avLst/>
          </a:prstGeom>
          <a:solidFill>
            <a:srgbClr val="FF00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1" name="AutoShape 11">
            <a:extLst>
              <a:ext uri="{FF2B5EF4-FFF2-40B4-BE49-F238E27FC236}">
                <a16:creationId xmlns:a16="http://schemas.microsoft.com/office/drawing/2014/main" id="{69F2AF67-CA76-C78E-D720-C98CC8626FCD}"/>
              </a:ext>
            </a:extLst>
          </p:cNvPr>
          <p:cNvSpPr>
            <a:spLocks noChangeArrowheads="1"/>
          </p:cNvSpPr>
          <p:nvPr/>
        </p:nvSpPr>
        <p:spPr bwMode="auto">
          <a:xfrm>
            <a:off x="4572000" y="3810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2" name="AutoShape 12">
            <a:extLst>
              <a:ext uri="{FF2B5EF4-FFF2-40B4-BE49-F238E27FC236}">
                <a16:creationId xmlns:a16="http://schemas.microsoft.com/office/drawing/2014/main" id="{FC53DB07-D8AD-B37E-5B19-BF00B695346B}"/>
              </a:ext>
            </a:extLst>
          </p:cNvPr>
          <p:cNvSpPr>
            <a:spLocks noChangeArrowheads="1"/>
          </p:cNvSpPr>
          <p:nvPr/>
        </p:nvSpPr>
        <p:spPr bwMode="auto">
          <a:xfrm>
            <a:off x="67056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3" name="AutoShape 13">
            <a:extLst>
              <a:ext uri="{FF2B5EF4-FFF2-40B4-BE49-F238E27FC236}">
                <a16:creationId xmlns:a16="http://schemas.microsoft.com/office/drawing/2014/main" id="{1A676251-E22A-211C-5686-0B8CE774A17D}"/>
              </a:ext>
            </a:extLst>
          </p:cNvPr>
          <p:cNvSpPr>
            <a:spLocks noChangeArrowheads="1"/>
          </p:cNvSpPr>
          <p:nvPr/>
        </p:nvSpPr>
        <p:spPr bwMode="auto">
          <a:xfrm>
            <a:off x="7162800" y="19050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4" name="AutoShape 14">
            <a:extLst>
              <a:ext uri="{FF2B5EF4-FFF2-40B4-BE49-F238E27FC236}">
                <a16:creationId xmlns:a16="http://schemas.microsoft.com/office/drawing/2014/main" id="{FB6F1A42-FA96-CA98-A3A5-CA4F28466567}"/>
              </a:ext>
            </a:extLst>
          </p:cNvPr>
          <p:cNvSpPr>
            <a:spLocks noChangeArrowheads="1"/>
          </p:cNvSpPr>
          <p:nvPr/>
        </p:nvSpPr>
        <p:spPr bwMode="auto">
          <a:xfrm>
            <a:off x="7010400" y="20574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5" name="AutoShape 15">
            <a:extLst>
              <a:ext uri="{FF2B5EF4-FFF2-40B4-BE49-F238E27FC236}">
                <a16:creationId xmlns:a16="http://schemas.microsoft.com/office/drawing/2014/main" id="{21C15F77-6BBC-3260-471C-83D19D843D45}"/>
              </a:ext>
            </a:extLst>
          </p:cNvPr>
          <p:cNvSpPr>
            <a:spLocks noChangeArrowheads="1"/>
          </p:cNvSpPr>
          <p:nvPr/>
        </p:nvSpPr>
        <p:spPr bwMode="auto">
          <a:xfrm>
            <a:off x="6858000" y="2209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6" name="AutoShape 16">
            <a:extLst>
              <a:ext uri="{FF2B5EF4-FFF2-40B4-BE49-F238E27FC236}">
                <a16:creationId xmlns:a16="http://schemas.microsoft.com/office/drawing/2014/main" id="{A1A65C44-5583-D5EC-D4BC-BE3208E066EB}"/>
              </a:ext>
            </a:extLst>
          </p:cNvPr>
          <p:cNvSpPr>
            <a:spLocks noChangeArrowheads="1"/>
          </p:cNvSpPr>
          <p:nvPr/>
        </p:nvSpPr>
        <p:spPr bwMode="auto">
          <a:xfrm>
            <a:off x="7162800" y="2362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7" name="AutoShape 17">
            <a:extLst>
              <a:ext uri="{FF2B5EF4-FFF2-40B4-BE49-F238E27FC236}">
                <a16:creationId xmlns:a16="http://schemas.microsoft.com/office/drawing/2014/main" id="{1EE62446-3B3F-B7FA-FD85-9D6814B52B3B}"/>
              </a:ext>
            </a:extLst>
          </p:cNvPr>
          <p:cNvSpPr>
            <a:spLocks noChangeArrowheads="1"/>
          </p:cNvSpPr>
          <p:nvPr/>
        </p:nvSpPr>
        <p:spPr bwMode="auto">
          <a:xfrm>
            <a:off x="7467600" y="27432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8" name="AutoShape 18">
            <a:extLst>
              <a:ext uri="{FF2B5EF4-FFF2-40B4-BE49-F238E27FC236}">
                <a16:creationId xmlns:a16="http://schemas.microsoft.com/office/drawing/2014/main" id="{38E4581E-4521-84E5-EDB7-D3D1848B3857}"/>
              </a:ext>
            </a:extLst>
          </p:cNvPr>
          <p:cNvSpPr>
            <a:spLocks noChangeArrowheads="1"/>
          </p:cNvSpPr>
          <p:nvPr/>
        </p:nvSpPr>
        <p:spPr bwMode="auto">
          <a:xfrm>
            <a:off x="5715000" y="1828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79" name="AutoShape 19">
            <a:extLst>
              <a:ext uri="{FF2B5EF4-FFF2-40B4-BE49-F238E27FC236}">
                <a16:creationId xmlns:a16="http://schemas.microsoft.com/office/drawing/2014/main" id="{7C4E35D2-98F4-625A-80D0-6FC9A693DC3D}"/>
              </a:ext>
            </a:extLst>
          </p:cNvPr>
          <p:cNvSpPr>
            <a:spLocks noChangeArrowheads="1"/>
          </p:cNvSpPr>
          <p:nvPr/>
        </p:nvSpPr>
        <p:spPr bwMode="auto">
          <a:xfrm>
            <a:off x="6019800" y="3276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0" name="AutoShape 20">
            <a:extLst>
              <a:ext uri="{FF2B5EF4-FFF2-40B4-BE49-F238E27FC236}">
                <a16:creationId xmlns:a16="http://schemas.microsoft.com/office/drawing/2014/main" id="{70B83581-91A1-F117-0874-B85408296362}"/>
              </a:ext>
            </a:extLst>
          </p:cNvPr>
          <p:cNvSpPr>
            <a:spLocks noChangeArrowheads="1"/>
          </p:cNvSpPr>
          <p:nvPr/>
        </p:nvSpPr>
        <p:spPr bwMode="auto">
          <a:xfrm>
            <a:off x="6019800" y="4800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1" name="AutoShape 21">
            <a:extLst>
              <a:ext uri="{FF2B5EF4-FFF2-40B4-BE49-F238E27FC236}">
                <a16:creationId xmlns:a16="http://schemas.microsoft.com/office/drawing/2014/main" id="{73509F46-797B-F6AA-1D2E-24CD8539BF98}"/>
              </a:ext>
            </a:extLst>
          </p:cNvPr>
          <p:cNvSpPr>
            <a:spLocks noChangeArrowheads="1"/>
          </p:cNvSpPr>
          <p:nvPr/>
        </p:nvSpPr>
        <p:spPr bwMode="auto">
          <a:xfrm>
            <a:off x="6400800" y="5105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2" name="AutoShape 22">
            <a:extLst>
              <a:ext uri="{FF2B5EF4-FFF2-40B4-BE49-F238E27FC236}">
                <a16:creationId xmlns:a16="http://schemas.microsoft.com/office/drawing/2014/main" id="{D18493AA-DD42-3C67-6EBA-B3D855345AC0}"/>
              </a:ext>
            </a:extLst>
          </p:cNvPr>
          <p:cNvSpPr>
            <a:spLocks noChangeArrowheads="1"/>
          </p:cNvSpPr>
          <p:nvPr/>
        </p:nvSpPr>
        <p:spPr bwMode="auto">
          <a:xfrm>
            <a:off x="6781800" y="43434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3" name="AutoShape 23">
            <a:extLst>
              <a:ext uri="{FF2B5EF4-FFF2-40B4-BE49-F238E27FC236}">
                <a16:creationId xmlns:a16="http://schemas.microsoft.com/office/drawing/2014/main" id="{D53B51E1-66C1-AE52-570D-A85C78E71C46}"/>
              </a:ext>
            </a:extLst>
          </p:cNvPr>
          <p:cNvSpPr>
            <a:spLocks noChangeArrowheads="1"/>
          </p:cNvSpPr>
          <p:nvPr/>
        </p:nvSpPr>
        <p:spPr bwMode="auto">
          <a:xfrm>
            <a:off x="5943600" y="3733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4" name="AutoShape 24">
            <a:extLst>
              <a:ext uri="{FF2B5EF4-FFF2-40B4-BE49-F238E27FC236}">
                <a16:creationId xmlns:a16="http://schemas.microsoft.com/office/drawing/2014/main" id="{1F34AC10-4B21-4138-FB06-4422A0068717}"/>
              </a:ext>
            </a:extLst>
          </p:cNvPr>
          <p:cNvSpPr>
            <a:spLocks noChangeArrowheads="1"/>
          </p:cNvSpPr>
          <p:nvPr/>
        </p:nvSpPr>
        <p:spPr bwMode="auto">
          <a:xfrm>
            <a:off x="5181600" y="41910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5" name="AutoShape 25">
            <a:extLst>
              <a:ext uri="{FF2B5EF4-FFF2-40B4-BE49-F238E27FC236}">
                <a16:creationId xmlns:a16="http://schemas.microsoft.com/office/drawing/2014/main" id="{133A33C1-B9A5-74A7-E334-E006DE79767B}"/>
              </a:ext>
            </a:extLst>
          </p:cNvPr>
          <p:cNvSpPr>
            <a:spLocks noChangeArrowheads="1"/>
          </p:cNvSpPr>
          <p:nvPr/>
        </p:nvSpPr>
        <p:spPr bwMode="auto">
          <a:xfrm>
            <a:off x="7162800" y="4648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6" name="AutoShape 26">
            <a:extLst>
              <a:ext uri="{FF2B5EF4-FFF2-40B4-BE49-F238E27FC236}">
                <a16:creationId xmlns:a16="http://schemas.microsoft.com/office/drawing/2014/main" id="{E14005E5-6DEA-365A-A507-B4963274CEA2}"/>
              </a:ext>
            </a:extLst>
          </p:cNvPr>
          <p:cNvSpPr>
            <a:spLocks noChangeArrowheads="1"/>
          </p:cNvSpPr>
          <p:nvPr/>
        </p:nvSpPr>
        <p:spPr bwMode="auto">
          <a:xfrm>
            <a:off x="7010400" y="50292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7" name="AutoShape 27">
            <a:extLst>
              <a:ext uri="{FF2B5EF4-FFF2-40B4-BE49-F238E27FC236}">
                <a16:creationId xmlns:a16="http://schemas.microsoft.com/office/drawing/2014/main" id="{B5EE8CE4-4A6A-DC43-D34D-2A587D47CC9F}"/>
              </a:ext>
            </a:extLst>
          </p:cNvPr>
          <p:cNvSpPr>
            <a:spLocks noChangeArrowheads="1"/>
          </p:cNvSpPr>
          <p:nvPr/>
        </p:nvSpPr>
        <p:spPr bwMode="auto">
          <a:xfrm>
            <a:off x="6858000" y="40386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8" name="AutoShape 28">
            <a:extLst>
              <a:ext uri="{FF2B5EF4-FFF2-40B4-BE49-F238E27FC236}">
                <a16:creationId xmlns:a16="http://schemas.microsoft.com/office/drawing/2014/main" id="{8F3E0BA7-D6B4-6831-A82D-FA1592E0B50F}"/>
              </a:ext>
            </a:extLst>
          </p:cNvPr>
          <p:cNvSpPr>
            <a:spLocks noChangeArrowheads="1"/>
          </p:cNvSpPr>
          <p:nvPr/>
        </p:nvSpPr>
        <p:spPr bwMode="auto">
          <a:xfrm>
            <a:off x="7467600" y="5257800"/>
            <a:ext cx="152400" cy="152400"/>
          </a:xfrm>
          <a:prstGeom prst="diamond">
            <a:avLst/>
          </a:prstGeom>
          <a:solidFill>
            <a:schemeClr val="accent2"/>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89" name="AutoShape 29">
            <a:extLst>
              <a:ext uri="{FF2B5EF4-FFF2-40B4-BE49-F238E27FC236}">
                <a16:creationId xmlns:a16="http://schemas.microsoft.com/office/drawing/2014/main" id="{252AB94C-EE49-F054-ADB6-2E24C0A4C70B}"/>
              </a:ext>
            </a:extLst>
          </p:cNvPr>
          <p:cNvSpPr>
            <a:spLocks noChangeArrowheads="1"/>
          </p:cNvSpPr>
          <p:nvPr/>
        </p:nvSpPr>
        <p:spPr bwMode="auto">
          <a:xfrm>
            <a:off x="6629400" y="2590800"/>
            <a:ext cx="152400" cy="152400"/>
          </a:xfrm>
          <a:prstGeom prst="diamond">
            <a:avLst/>
          </a:prstGeom>
          <a:solidFill>
            <a:srgbClr val="00FF00"/>
          </a:solidFill>
          <a:ln w="9525">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grpSp>
        <p:nvGrpSpPr>
          <p:cNvPr id="40990" name="Group 30">
            <a:extLst>
              <a:ext uri="{FF2B5EF4-FFF2-40B4-BE49-F238E27FC236}">
                <a16:creationId xmlns:a16="http://schemas.microsoft.com/office/drawing/2014/main" id="{15E3BF5C-61E9-845C-F510-F8E60B949E04}"/>
              </a:ext>
            </a:extLst>
          </p:cNvPr>
          <p:cNvGrpSpPr>
            <a:grpSpLocks/>
          </p:cNvGrpSpPr>
          <p:nvPr/>
        </p:nvGrpSpPr>
        <p:grpSpPr bwMode="auto">
          <a:xfrm>
            <a:off x="1736725" y="1447800"/>
            <a:ext cx="6569075" cy="4841875"/>
            <a:chOff x="1094" y="912"/>
            <a:chExt cx="4138" cy="3050"/>
          </a:xfrm>
        </p:grpSpPr>
        <p:grpSp>
          <p:nvGrpSpPr>
            <p:cNvPr id="41000" name="Group 31">
              <a:extLst>
                <a:ext uri="{FF2B5EF4-FFF2-40B4-BE49-F238E27FC236}">
                  <a16:creationId xmlns:a16="http://schemas.microsoft.com/office/drawing/2014/main" id="{B39FF2E0-4520-5A2C-1D5B-4CDEBD4BB0A7}"/>
                </a:ext>
              </a:extLst>
            </p:cNvPr>
            <p:cNvGrpSpPr>
              <a:grpSpLocks/>
            </p:cNvGrpSpPr>
            <p:nvPr/>
          </p:nvGrpSpPr>
          <p:grpSpPr bwMode="auto">
            <a:xfrm>
              <a:off x="1488" y="912"/>
              <a:ext cx="3744" cy="2640"/>
              <a:chOff x="1488" y="912"/>
              <a:chExt cx="3744" cy="2640"/>
            </a:xfrm>
          </p:grpSpPr>
          <p:sp>
            <p:nvSpPr>
              <p:cNvPr id="41003" name="Line 32">
                <a:extLst>
                  <a:ext uri="{FF2B5EF4-FFF2-40B4-BE49-F238E27FC236}">
                    <a16:creationId xmlns:a16="http://schemas.microsoft.com/office/drawing/2014/main" id="{ED8B7883-1B3E-10AE-8672-77F7B9D3BB94}"/>
                  </a:ext>
                </a:extLst>
              </p:cNvPr>
              <p:cNvSpPr>
                <a:spLocks noChangeShapeType="1"/>
              </p:cNvSpPr>
              <p:nvPr/>
            </p:nvSpPr>
            <p:spPr bwMode="auto">
              <a:xfrm>
                <a:off x="1488" y="912"/>
                <a:ext cx="0" cy="264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41004" name="Line 33">
                <a:extLst>
                  <a:ext uri="{FF2B5EF4-FFF2-40B4-BE49-F238E27FC236}">
                    <a16:creationId xmlns:a16="http://schemas.microsoft.com/office/drawing/2014/main" id="{09B1F83F-574C-B843-C386-F4075F22E930}"/>
                  </a:ext>
                </a:extLst>
              </p:cNvPr>
              <p:cNvSpPr>
                <a:spLocks noChangeShapeType="1"/>
              </p:cNvSpPr>
              <p:nvPr/>
            </p:nvSpPr>
            <p:spPr bwMode="auto">
              <a:xfrm>
                <a:off x="1488" y="3552"/>
                <a:ext cx="3744" cy="0"/>
              </a:xfrm>
              <a:prstGeom prst="line">
                <a:avLst/>
              </a:prstGeom>
              <a:noFill/>
              <a:ln w="9525">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grpSp>
        <p:sp>
          <p:nvSpPr>
            <p:cNvPr id="41001" name="Text Box 34">
              <a:extLst>
                <a:ext uri="{FF2B5EF4-FFF2-40B4-BE49-F238E27FC236}">
                  <a16:creationId xmlns:a16="http://schemas.microsoft.com/office/drawing/2014/main" id="{A70EDF2D-5D8A-FBEE-E554-864D8F7ED19C}"/>
                </a:ext>
              </a:extLst>
            </p:cNvPr>
            <p:cNvSpPr txBox="1">
              <a:spLocks noChangeArrowheads="1"/>
            </p:cNvSpPr>
            <p:nvPr/>
          </p:nvSpPr>
          <p:spPr bwMode="auto">
            <a:xfrm>
              <a:off x="3206" y="367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X</a:t>
              </a:r>
            </a:p>
          </p:txBody>
        </p:sp>
        <p:sp>
          <p:nvSpPr>
            <p:cNvPr id="41002" name="Text Box 35">
              <a:extLst>
                <a:ext uri="{FF2B5EF4-FFF2-40B4-BE49-F238E27FC236}">
                  <a16:creationId xmlns:a16="http://schemas.microsoft.com/office/drawing/2014/main" id="{365158BE-660B-7C23-0662-07FCA0EE2E27}"/>
                </a:ext>
              </a:extLst>
            </p:cNvPr>
            <p:cNvSpPr txBox="1">
              <a:spLocks noChangeArrowheads="1"/>
            </p:cNvSpPr>
            <p:nvPr/>
          </p:nvSpPr>
          <p:spPr bwMode="auto">
            <a:xfrm>
              <a:off x="1094" y="1754"/>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a:latin typeface="Times New Roman" panose="02020603050405020304" pitchFamily="18" charset="0"/>
                </a:rPr>
                <a:t>Y</a:t>
              </a:r>
            </a:p>
          </p:txBody>
        </p:sp>
      </p:grpSp>
      <p:grpSp>
        <p:nvGrpSpPr>
          <p:cNvPr id="40991" name="Group 37">
            <a:extLst>
              <a:ext uri="{FF2B5EF4-FFF2-40B4-BE49-F238E27FC236}">
                <a16:creationId xmlns:a16="http://schemas.microsoft.com/office/drawing/2014/main" id="{4513AC3D-7C8A-79A9-1B59-6F7939960124}"/>
              </a:ext>
            </a:extLst>
          </p:cNvPr>
          <p:cNvGrpSpPr>
            <a:grpSpLocks/>
          </p:cNvGrpSpPr>
          <p:nvPr/>
        </p:nvGrpSpPr>
        <p:grpSpPr bwMode="auto">
          <a:xfrm>
            <a:off x="2819400" y="3886200"/>
            <a:ext cx="685800" cy="533400"/>
            <a:chOff x="192" y="1824"/>
            <a:chExt cx="432" cy="336"/>
          </a:xfrm>
        </p:grpSpPr>
        <p:sp>
          <p:nvSpPr>
            <p:cNvPr id="40998" name="Oval 38">
              <a:extLst>
                <a:ext uri="{FF2B5EF4-FFF2-40B4-BE49-F238E27FC236}">
                  <a16:creationId xmlns:a16="http://schemas.microsoft.com/office/drawing/2014/main" id="{5E8494BA-2FA2-C383-864A-CAE0E9D2942D}"/>
                </a:ext>
              </a:extLst>
            </p:cNvPr>
            <p:cNvSpPr>
              <a:spLocks noChangeArrowheads="1"/>
            </p:cNvSpPr>
            <p:nvPr/>
          </p:nvSpPr>
          <p:spPr bwMode="auto">
            <a:xfrm>
              <a:off x="192" y="1824"/>
              <a:ext cx="144" cy="144"/>
            </a:xfrm>
            <a:prstGeom prst="ellipse">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99" name="Text Box 39">
              <a:extLst>
                <a:ext uri="{FF2B5EF4-FFF2-40B4-BE49-F238E27FC236}">
                  <a16:creationId xmlns:a16="http://schemas.microsoft.com/office/drawing/2014/main" id="{0A7E4C65-B5F4-C444-5472-CC9611DB3756}"/>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2</a:t>
              </a:r>
            </a:p>
          </p:txBody>
        </p:sp>
      </p:grpSp>
      <p:grpSp>
        <p:nvGrpSpPr>
          <p:cNvPr id="40992" name="Group 40">
            <a:extLst>
              <a:ext uri="{FF2B5EF4-FFF2-40B4-BE49-F238E27FC236}">
                <a16:creationId xmlns:a16="http://schemas.microsoft.com/office/drawing/2014/main" id="{5F86AB16-1B69-1AD3-442D-BE943C9CC1B4}"/>
              </a:ext>
            </a:extLst>
          </p:cNvPr>
          <p:cNvGrpSpPr>
            <a:grpSpLocks/>
          </p:cNvGrpSpPr>
          <p:nvPr/>
        </p:nvGrpSpPr>
        <p:grpSpPr bwMode="auto">
          <a:xfrm>
            <a:off x="6477000" y="2133600"/>
            <a:ext cx="685800" cy="533400"/>
            <a:chOff x="192" y="1824"/>
            <a:chExt cx="432" cy="336"/>
          </a:xfrm>
        </p:grpSpPr>
        <p:sp>
          <p:nvSpPr>
            <p:cNvPr id="40996" name="Oval 41">
              <a:extLst>
                <a:ext uri="{FF2B5EF4-FFF2-40B4-BE49-F238E27FC236}">
                  <a16:creationId xmlns:a16="http://schemas.microsoft.com/office/drawing/2014/main" id="{81B1AE86-BBF7-BC9E-88CA-EEAC0D235F0E}"/>
                </a:ext>
              </a:extLst>
            </p:cNvPr>
            <p:cNvSpPr>
              <a:spLocks noChangeArrowheads="1"/>
            </p:cNvSpPr>
            <p:nvPr/>
          </p:nvSpPr>
          <p:spPr bwMode="auto">
            <a:xfrm>
              <a:off x="192" y="1824"/>
              <a:ext cx="144" cy="144"/>
            </a:xfrm>
            <a:prstGeom prst="ellipse">
              <a:avLst/>
            </a:prstGeom>
            <a:solidFill>
              <a:srgbClr val="00B050"/>
            </a:solidFill>
            <a:ln w="9525">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dirty="0"/>
            </a:p>
          </p:txBody>
        </p:sp>
        <p:sp>
          <p:nvSpPr>
            <p:cNvPr id="40997" name="Text Box 42">
              <a:extLst>
                <a:ext uri="{FF2B5EF4-FFF2-40B4-BE49-F238E27FC236}">
                  <a16:creationId xmlns:a16="http://schemas.microsoft.com/office/drawing/2014/main" id="{7F046866-EEDE-8A00-C447-EB2F5B5637BF}"/>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1</a:t>
              </a:r>
            </a:p>
          </p:txBody>
        </p:sp>
      </p:grpSp>
      <p:grpSp>
        <p:nvGrpSpPr>
          <p:cNvPr id="40993" name="Group 43">
            <a:extLst>
              <a:ext uri="{FF2B5EF4-FFF2-40B4-BE49-F238E27FC236}">
                <a16:creationId xmlns:a16="http://schemas.microsoft.com/office/drawing/2014/main" id="{746D219C-C448-E00A-9B26-1B2F25857DF9}"/>
              </a:ext>
            </a:extLst>
          </p:cNvPr>
          <p:cNvGrpSpPr>
            <a:grpSpLocks/>
          </p:cNvGrpSpPr>
          <p:nvPr/>
        </p:nvGrpSpPr>
        <p:grpSpPr bwMode="auto">
          <a:xfrm>
            <a:off x="6096000" y="4343400"/>
            <a:ext cx="685800" cy="533400"/>
            <a:chOff x="192" y="1824"/>
            <a:chExt cx="432" cy="336"/>
          </a:xfrm>
        </p:grpSpPr>
        <p:sp>
          <p:nvSpPr>
            <p:cNvPr id="40994" name="Oval 44">
              <a:extLst>
                <a:ext uri="{FF2B5EF4-FFF2-40B4-BE49-F238E27FC236}">
                  <a16:creationId xmlns:a16="http://schemas.microsoft.com/office/drawing/2014/main" id="{BC7CA229-58F7-A2E9-84A3-75D0BBBDB986}"/>
                </a:ext>
              </a:extLst>
            </p:cNvPr>
            <p:cNvSpPr>
              <a:spLocks noChangeArrowheads="1"/>
            </p:cNvSpPr>
            <p:nvPr/>
          </p:nvSpPr>
          <p:spPr bwMode="auto">
            <a:xfrm>
              <a:off x="192" y="1824"/>
              <a:ext cx="144" cy="144"/>
            </a:xfrm>
            <a:prstGeom prst="ellipse">
              <a:avLst/>
            </a:prstGeom>
            <a:solidFill>
              <a:schemeClr val="accent2"/>
            </a:solidFill>
            <a:ln w="9525" algn="ctr">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40995" name="Text Box 45">
              <a:extLst>
                <a:ext uri="{FF2B5EF4-FFF2-40B4-BE49-F238E27FC236}">
                  <a16:creationId xmlns:a16="http://schemas.microsoft.com/office/drawing/2014/main" id="{1BB140B8-7614-559B-17D9-680A2BAF3005}"/>
                </a:ext>
              </a:extLst>
            </p:cNvPr>
            <p:cNvSpPr txBox="1">
              <a:spLocks noChangeArrowheads="1"/>
            </p:cNvSpPr>
            <p:nvPr/>
          </p:nvSpPr>
          <p:spPr bwMode="auto">
            <a:xfrm>
              <a:off x="288"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eaLnBrk="1" hangingPunct="1">
                <a:spcBef>
                  <a:spcPct val="50000"/>
                </a:spcBef>
              </a:pPr>
              <a:r>
                <a:rPr lang="en-US" altLang="it-IT" sz="2400">
                  <a:latin typeface="Times New Roman" panose="02020603050405020304" pitchFamily="18" charset="0"/>
                </a:rPr>
                <a:t>k</a:t>
              </a:r>
              <a:r>
                <a:rPr lang="en-US" altLang="it-IT" sz="2400" baseline="-25000">
                  <a:latin typeface="Times New Roman" panose="02020603050405020304" pitchFamily="18" charset="0"/>
                </a:rPr>
                <a:t>3</a:t>
              </a:r>
            </a:p>
          </p:txBody>
        </p:sp>
      </p:grpSp>
      <p:sp>
        <p:nvSpPr>
          <p:cNvPr id="2" name="Text Box 39">
            <a:extLst>
              <a:ext uri="{FF2B5EF4-FFF2-40B4-BE49-F238E27FC236}">
                <a16:creationId xmlns:a16="http://schemas.microsoft.com/office/drawing/2014/main" id="{56FAE51E-1D72-34B5-262D-5743E5A8A7B7}"/>
              </a:ext>
            </a:extLst>
          </p:cNvPr>
          <p:cNvSpPr txBox="1">
            <a:spLocks noChangeArrowheads="1"/>
          </p:cNvSpPr>
          <p:nvPr/>
        </p:nvSpPr>
        <p:spPr bwMode="auto">
          <a:xfrm>
            <a:off x="0" y="3276600"/>
            <a:ext cx="2133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square">
            <a:spAutoFit/>
          </a:bodyP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l"/>
            <a:r>
              <a:rPr lang="en-US" altLang="it-IT" sz="2400" dirty="0">
                <a:latin typeface="Times New Roman" panose="02020603050405020304" pitchFamily="18" charset="0"/>
              </a:rPr>
              <a:t>New centroids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CF49910C-E29C-3348-4F09-C9EBC7D3557F}"/>
              </a:ext>
            </a:extLst>
          </p:cNvPr>
          <p:cNvSpPr>
            <a:spLocks noGrp="1"/>
          </p:cNvSpPr>
          <p:nvPr>
            <p:ph type="title"/>
          </p:nvPr>
        </p:nvSpPr>
        <p:spPr>
          <a:xfrm>
            <a:off x="628650" y="1195697"/>
            <a:ext cx="2400300" cy="4238118"/>
          </a:xfrm>
        </p:spPr>
        <p:txBody>
          <a:bodyPr vert="horz" lIns="91440" tIns="45720" rIns="91440" bIns="45720" rtlCol="0" anchor="ctr">
            <a:normAutofit/>
          </a:bodyPr>
          <a:lstStyle/>
          <a:p>
            <a:pPr algn="l" defTabSz="914400">
              <a:lnSpc>
                <a:spcPct val="90000"/>
              </a:lnSpc>
            </a:pPr>
            <a:r>
              <a:rPr lang="en-US" sz="4100" b="1" kern="1200">
                <a:solidFill>
                  <a:schemeClr val="bg1"/>
                </a:solidFill>
                <a:latin typeface="+mj-lt"/>
                <a:ea typeface="+mj-ea"/>
                <a:cs typeface="+mj-cs"/>
              </a:rPr>
              <a:t>Questions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Segnaposto testo 2">
            <a:extLst>
              <a:ext uri="{FF2B5EF4-FFF2-40B4-BE49-F238E27FC236}">
                <a16:creationId xmlns:a16="http://schemas.microsoft.com/office/drawing/2014/main" id="{45015324-41B7-5717-40FB-5E4AA6AA6893}"/>
              </a:ext>
            </a:extLst>
          </p:cNvPr>
          <p:cNvGraphicFramePr/>
          <p:nvPr>
            <p:extLst>
              <p:ext uri="{D42A27DB-BD31-4B8C-83A1-F6EECF244321}">
                <p14:modId xmlns:p14="http://schemas.microsoft.com/office/powerpoint/2010/main" val="3101278847"/>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81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 y="0"/>
            <a:ext cx="3490714"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3495B186-3F9F-3947-A1EB-964FFBF77C83}"/>
              </a:ext>
            </a:extLst>
          </p:cNvPr>
          <p:cNvSpPr>
            <a:spLocks noGrp="1"/>
          </p:cNvSpPr>
          <p:nvPr>
            <p:ph type="ctrTitle"/>
          </p:nvPr>
        </p:nvSpPr>
        <p:spPr>
          <a:xfrm>
            <a:off x="866669" y="637762"/>
            <a:ext cx="2174676" cy="5576770"/>
          </a:xfrm>
        </p:spPr>
        <p:txBody>
          <a:bodyPr anchor="ctr">
            <a:normAutofit/>
          </a:bodyPr>
          <a:lstStyle/>
          <a:p>
            <a:pPr algn="l"/>
            <a:r>
              <a:rPr lang="it-IT" sz="3600" b="1">
                <a:solidFill>
                  <a:schemeClr val="bg1"/>
                </a:solidFill>
              </a:rPr>
              <a:t>K-means clustering in R</a:t>
            </a:r>
          </a:p>
        </p:txBody>
      </p:sp>
      <p:sp>
        <p:nvSpPr>
          <p:cNvPr id="25" name="Rectangle 24">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89401" y="0"/>
            <a:ext cx="565459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ottotitolo 2">
            <a:extLst>
              <a:ext uri="{FF2B5EF4-FFF2-40B4-BE49-F238E27FC236}">
                <a16:creationId xmlns:a16="http://schemas.microsoft.com/office/drawing/2014/main" id="{7381F90A-0CC2-0F65-3573-13DF5C452E6B}"/>
              </a:ext>
            </a:extLst>
          </p:cNvPr>
          <p:cNvSpPr>
            <a:spLocks noGrp="1"/>
          </p:cNvSpPr>
          <p:nvPr>
            <p:ph type="subTitle" idx="1"/>
          </p:nvPr>
        </p:nvSpPr>
        <p:spPr>
          <a:xfrm>
            <a:off x="4083581" y="637762"/>
            <a:ext cx="4200435" cy="5576770"/>
          </a:xfrm>
        </p:spPr>
        <p:txBody>
          <a:bodyPr anchor="ctr">
            <a:normAutofit/>
          </a:bodyPr>
          <a:lstStyle/>
          <a:p>
            <a:pPr algn="l"/>
            <a:r>
              <a:rPr lang="it-IT" sz="2800"/>
              <a:t>We will use the pasilla data from Bioconductor. </a:t>
            </a:r>
          </a:p>
          <a:p>
            <a:pPr algn="l"/>
            <a:endParaRPr lang="it-IT" sz="2800"/>
          </a:p>
        </p:txBody>
      </p:sp>
    </p:spTree>
    <p:extLst>
      <p:ext uri="{BB962C8B-B14F-4D97-AF65-F5344CB8AC3E}">
        <p14:creationId xmlns:p14="http://schemas.microsoft.com/office/powerpoint/2010/main" val="2812891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E81D06A9-F7AE-7F7F-657E-0EC680F068C2}"/>
              </a:ext>
            </a:extLst>
          </p:cNvPr>
          <p:cNvSpPr>
            <a:spLocks noGrp="1"/>
          </p:cNvSpPr>
          <p:nvPr>
            <p:ph type="title"/>
          </p:nvPr>
        </p:nvSpPr>
        <p:spPr>
          <a:xfrm>
            <a:off x="628650" y="1195697"/>
            <a:ext cx="2400300" cy="4238118"/>
          </a:xfrm>
        </p:spPr>
        <p:txBody>
          <a:bodyPr>
            <a:normAutofit/>
          </a:bodyPr>
          <a:lstStyle/>
          <a:p>
            <a:r>
              <a:rPr lang="it-IT">
                <a:solidFill>
                  <a:schemeClr val="bg1"/>
                </a:solidFill>
              </a:rPr>
              <a:t>The Pasilla Dataset</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Segnaposto contenuto 2">
            <a:extLst>
              <a:ext uri="{FF2B5EF4-FFF2-40B4-BE49-F238E27FC236}">
                <a16:creationId xmlns:a16="http://schemas.microsoft.com/office/drawing/2014/main" id="{201B70FD-4620-4F8C-AEF6-3CFC4AB6007A}"/>
              </a:ext>
            </a:extLst>
          </p:cNvPr>
          <p:cNvGraphicFramePr>
            <a:graphicFrameLocks noGrp="1"/>
          </p:cNvGraphicFramePr>
          <p:nvPr>
            <p:ph idx="1"/>
            <p:extLst>
              <p:ext uri="{D42A27DB-BD31-4B8C-83A1-F6EECF244321}">
                <p14:modId xmlns:p14="http://schemas.microsoft.com/office/powerpoint/2010/main" val="3437914455"/>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7016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E288C5-030B-88C4-87BF-0988BB46BEF7}"/>
              </a:ext>
            </a:extLst>
          </p:cNvPr>
          <p:cNvSpPr>
            <a:spLocks noGrp="1"/>
          </p:cNvSpPr>
          <p:nvPr>
            <p:ph type="title"/>
          </p:nvPr>
        </p:nvSpPr>
        <p:spPr>
          <a:xfrm>
            <a:off x="457200" y="21970"/>
            <a:ext cx="8229600" cy="1143000"/>
          </a:xfrm>
        </p:spPr>
        <p:txBody>
          <a:bodyPr/>
          <a:lstStyle/>
          <a:p>
            <a:r>
              <a:rPr lang="en-GB" dirty="0"/>
              <a:t>What is Bioinformatics?</a:t>
            </a:r>
          </a:p>
        </p:txBody>
      </p:sp>
      <p:sp>
        <p:nvSpPr>
          <p:cNvPr id="3" name="Segnaposto contenuto 2">
            <a:extLst>
              <a:ext uri="{FF2B5EF4-FFF2-40B4-BE49-F238E27FC236}">
                <a16:creationId xmlns:a16="http://schemas.microsoft.com/office/drawing/2014/main" id="{63FBD1FE-CEB7-847A-C819-C9D5BDCBBED9}"/>
              </a:ext>
            </a:extLst>
          </p:cNvPr>
          <p:cNvSpPr>
            <a:spLocks noGrp="1"/>
          </p:cNvSpPr>
          <p:nvPr>
            <p:ph idx="1"/>
          </p:nvPr>
        </p:nvSpPr>
        <p:spPr>
          <a:xfrm>
            <a:off x="457200" y="1022681"/>
            <a:ext cx="8229600" cy="4525963"/>
          </a:xfrm>
        </p:spPr>
        <p:txBody>
          <a:bodyPr>
            <a:noAutofit/>
          </a:bodyPr>
          <a:lstStyle/>
          <a:p>
            <a:pPr algn="just"/>
            <a:r>
              <a:rPr lang="en-GB" sz="2600" dirty="0"/>
              <a:t>Bioinformatics is an interdisciplinary field that uses computational tools and techniques to </a:t>
            </a:r>
            <a:r>
              <a:rPr lang="en-GB" sz="2600" dirty="0" err="1"/>
              <a:t>analyze</a:t>
            </a:r>
            <a:r>
              <a:rPr lang="en-GB" sz="2600" dirty="0"/>
              <a:t> and interpret large and complex biological data, such as DNA, RNA, and protein sequences. </a:t>
            </a:r>
          </a:p>
          <a:p>
            <a:pPr algn="just"/>
            <a:r>
              <a:rPr lang="en-GB" sz="2600" dirty="0"/>
              <a:t>It combines biology with computer science, mathematics, and statistics to manage, store, </a:t>
            </a:r>
            <a:r>
              <a:rPr lang="en-GB" sz="2600" dirty="0" err="1"/>
              <a:t>analyze</a:t>
            </a:r>
            <a:r>
              <a:rPr lang="en-GB" sz="2600" dirty="0"/>
              <a:t>, and disseminate biological information, helping researchers understand biological systems at a molecular level. </a:t>
            </a:r>
          </a:p>
          <a:p>
            <a:pPr algn="just"/>
            <a:r>
              <a:rPr lang="en-GB" sz="2600" dirty="0"/>
              <a:t>Key applications include genome sequencing analysis, predicting protein structures, identifying disease-associated genes, and designing new drugs, making it crucial for modern biology and medicine.</a:t>
            </a:r>
          </a:p>
        </p:txBody>
      </p:sp>
    </p:spTree>
    <p:extLst>
      <p:ext uri="{BB962C8B-B14F-4D97-AF65-F5344CB8AC3E}">
        <p14:creationId xmlns:p14="http://schemas.microsoft.com/office/powerpoint/2010/main" val="1296116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noProof="0" dirty="0"/>
              <a:t>What is Clustering?</a:t>
            </a:r>
          </a:p>
        </p:txBody>
      </p:sp>
      <p:graphicFrame>
        <p:nvGraphicFramePr>
          <p:cNvPr id="16" name="Content Placeholder 2">
            <a:extLst>
              <a:ext uri="{FF2B5EF4-FFF2-40B4-BE49-F238E27FC236}">
                <a16:creationId xmlns:a16="http://schemas.microsoft.com/office/drawing/2014/main" id="{1691EF7C-D52E-3B64-EF7D-9DB6C5E63555}"/>
              </a:ext>
            </a:extLst>
          </p:cNvPr>
          <p:cNvGraphicFramePr>
            <a:graphicFrameLocks noGrp="1"/>
          </p:cNvGraphicFramePr>
          <p:nvPr>
            <p:ph idx="1"/>
            <p:extLst>
              <p:ext uri="{D42A27DB-BD31-4B8C-83A1-F6EECF244321}">
                <p14:modId xmlns:p14="http://schemas.microsoft.com/office/powerpoint/2010/main" val="3889175660"/>
              </p:ext>
            </p:extLst>
          </p:nvPr>
        </p:nvGraphicFramePr>
        <p:xfrm>
          <a:off x="457200" y="1337345"/>
          <a:ext cx="8229600" cy="5015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Freeform 2">
            <a:extLst>
              <a:ext uri="{FF2B5EF4-FFF2-40B4-BE49-F238E27FC236}">
                <a16:creationId xmlns:a16="http://schemas.microsoft.com/office/drawing/2014/main" id="{7EC7483A-E738-946B-A9AE-0DA225E4617E}"/>
              </a:ext>
            </a:extLst>
          </p:cNvPr>
          <p:cNvSpPr>
            <a:spLocks/>
          </p:cNvSpPr>
          <p:nvPr/>
        </p:nvSpPr>
        <p:spPr bwMode="auto">
          <a:xfrm>
            <a:off x="3588237" y="3354388"/>
            <a:ext cx="1403350" cy="1069975"/>
          </a:xfrm>
          <a:custGeom>
            <a:avLst/>
            <a:gdLst>
              <a:gd name="T0" fmla="*/ 13638345 w 1140"/>
              <a:gd name="T1" fmla="*/ 1542335463 h 674"/>
              <a:gd name="T2" fmla="*/ 154569127 w 1140"/>
              <a:gd name="T3" fmla="*/ 1053425328 h 674"/>
              <a:gd name="T4" fmla="*/ 178815104 w 1140"/>
              <a:gd name="T5" fmla="*/ 1015622204 h 674"/>
              <a:gd name="T6" fmla="*/ 342476496 w 1140"/>
              <a:gd name="T7" fmla="*/ 720764625 h 674"/>
              <a:gd name="T8" fmla="*/ 495530213 w 1140"/>
              <a:gd name="T9" fmla="*/ 546873113 h 674"/>
              <a:gd name="T10" fmla="*/ 589483224 w 1140"/>
              <a:gd name="T11" fmla="*/ 506550627 h 674"/>
              <a:gd name="T12" fmla="*/ 787999460 w 1140"/>
              <a:gd name="T13" fmla="*/ 272176876 h 674"/>
              <a:gd name="T14" fmla="*/ 975906714 w 1140"/>
              <a:gd name="T15" fmla="*/ 176410923 h 674"/>
              <a:gd name="T16" fmla="*/ 1269889948 w 1140"/>
              <a:gd name="T17" fmla="*/ 0 h 674"/>
              <a:gd name="T18" fmla="*/ 1421428602 w 1140"/>
              <a:gd name="T19" fmla="*/ 20161249 h 674"/>
              <a:gd name="T20" fmla="*/ 1504774015 w 1140"/>
              <a:gd name="T21" fmla="*/ 214212509 h 674"/>
              <a:gd name="T22" fmla="*/ 1609335855 w 1140"/>
              <a:gd name="T23" fmla="*/ 370463728 h 674"/>
              <a:gd name="T24" fmla="*/ 1633581793 w 1140"/>
              <a:gd name="T25" fmla="*/ 410786213 h 674"/>
              <a:gd name="T26" fmla="*/ 1680559530 w 1140"/>
              <a:gd name="T27" fmla="*/ 567034356 h 674"/>
              <a:gd name="T28" fmla="*/ 1727536036 w 1140"/>
              <a:gd name="T29" fmla="*/ 877014454 h 674"/>
              <a:gd name="T30" fmla="*/ 1668436561 w 1140"/>
              <a:gd name="T31" fmla="*/ 1229836201 h 674"/>
              <a:gd name="T32" fmla="*/ 1222913442 w 1140"/>
              <a:gd name="T33" fmla="*/ 1542335463 h 674"/>
              <a:gd name="T34" fmla="*/ 694045218 w 1140"/>
              <a:gd name="T35" fmla="*/ 1638101366 h 674"/>
              <a:gd name="T36" fmla="*/ 459161305 w 1140"/>
              <a:gd name="T37" fmla="*/ 1698585491 h 674"/>
              <a:gd name="T38" fmla="*/ 37884288 w 1140"/>
              <a:gd name="T39" fmla="*/ 1678424248 h 674"/>
              <a:gd name="T40" fmla="*/ 13638345 w 1140"/>
              <a:gd name="T41" fmla="*/ 1542335463 h 6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140"/>
              <a:gd name="T64" fmla="*/ 0 h 674"/>
              <a:gd name="T65" fmla="*/ 1140 w 1140"/>
              <a:gd name="T66" fmla="*/ 674 h 67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140" h="674">
                <a:moveTo>
                  <a:pt x="9" y="612"/>
                </a:moveTo>
                <a:cubicBezTo>
                  <a:pt x="42" y="548"/>
                  <a:pt x="70" y="482"/>
                  <a:pt x="102" y="418"/>
                </a:cubicBezTo>
                <a:cubicBezTo>
                  <a:pt x="105" y="411"/>
                  <a:pt x="113" y="409"/>
                  <a:pt x="118" y="403"/>
                </a:cubicBezTo>
                <a:cubicBezTo>
                  <a:pt x="151" y="361"/>
                  <a:pt x="188" y="324"/>
                  <a:pt x="226" y="286"/>
                </a:cubicBezTo>
                <a:cubicBezTo>
                  <a:pt x="253" y="259"/>
                  <a:pt x="291" y="230"/>
                  <a:pt x="327" y="217"/>
                </a:cubicBezTo>
                <a:cubicBezTo>
                  <a:pt x="347" y="210"/>
                  <a:pt x="389" y="201"/>
                  <a:pt x="389" y="201"/>
                </a:cubicBezTo>
                <a:cubicBezTo>
                  <a:pt x="434" y="171"/>
                  <a:pt x="476" y="139"/>
                  <a:pt x="520" y="108"/>
                </a:cubicBezTo>
                <a:cubicBezTo>
                  <a:pt x="541" y="93"/>
                  <a:pt x="612" y="80"/>
                  <a:pt x="644" y="70"/>
                </a:cubicBezTo>
                <a:cubicBezTo>
                  <a:pt x="715" y="47"/>
                  <a:pt x="762" y="16"/>
                  <a:pt x="838" y="0"/>
                </a:cubicBezTo>
                <a:cubicBezTo>
                  <a:pt x="871" y="3"/>
                  <a:pt x="905" y="1"/>
                  <a:pt x="938" y="8"/>
                </a:cubicBezTo>
                <a:cubicBezTo>
                  <a:pt x="948" y="10"/>
                  <a:pt x="981" y="73"/>
                  <a:pt x="993" y="85"/>
                </a:cubicBezTo>
                <a:cubicBezTo>
                  <a:pt x="1011" y="103"/>
                  <a:pt x="1048" y="133"/>
                  <a:pt x="1062" y="147"/>
                </a:cubicBezTo>
                <a:cubicBezTo>
                  <a:pt x="1067" y="152"/>
                  <a:pt x="1078" y="163"/>
                  <a:pt x="1078" y="163"/>
                </a:cubicBezTo>
                <a:cubicBezTo>
                  <a:pt x="1086" y="189"/>
                  <a:pt x="1090" y="206"/>
                  <a:pt x="1109" y="225"/>
                </a:cubicBezTo>
                <a:cubicBezTo>
                  <a:pt x="1122" y="266"/>
                  <a:pt x="1133" y="305"/>
                  <a:pt x="1140" y="348"/>
                </a:cubicBezTo>
                <a:cubicBezTo>
                  <a:pt x="1134" y="395"/>
                  <a:pt x="1127" y="447"/>
                  <a:pt x="1101" y="488"/>
                </a:cubicBezTo>
                <a:cubicBezTo>
                  <a:pt x="1039" y="586"/>
                  <a:pt x="910" y="602"/>
                  <a:pt x="807" y="612"/>
                </a:cubicBezTo>
                <a:cubicBezTo>
                  <a:pt x="692" y="638"/>
                  <a:pt x="576" y="642"/>
                  <a:pt x="458" y="650"/>
                </a:cubicBezTo>
                <a:cubicBezTo>
                  <a:pt x="406" y="658"/>
                  <a:pt x="354" y="663"/>
                  <a:pt x="303" y="674"/>
                </a:cubicBezTo>
                <a:cubicBezTo>
                  <a:pt x="210" y="671"/>
                  <a:pt x="117" y="674"/>
                  <a:pt x="25" y="666"/>
                </a:cubicBezTo>
                <a:cubicBezTo>
                  <a:pt x="0" y="664"/>
                  <a:pt x="3" y="626"/>
                  <a:pt x="9" y="612"/>
                </a:cubicBezTo>
                <a:close/>
              </a:path>
            </a:pathLst>
          </a:custGeom>
          <a:blipFill dpi="0" rotWithShape="0">
            <a:blip r:embed="rId3"/>
            <a:srcRect/>
            <a:tile tx="0" ty="0" sx="100000" sy="100000" flip="none" algn="tl"/>
          </a:blip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it-IT"/>
          </a:p>
        </p:txBody>
      </p:sp>
      <p:sp>
        <p:nvSpPr>
          <p:cNvPr id="224259" name="Freeform 3">
            <a:extLst>
              <a:ext uri="{FF2B5EF4-FFF2-40B4-BE49-F238E27FC236}">
                <a16:creationId xmlns:a16="http://schemas.microsoft.com/office/drawing/2014/main" id="{06F04E22-8225-BC17-75C7-3410B17780ED}"/>
              </a:ext>
            </a:extLst>
          </p:cNvPr>
          <p:cNvSpPr>
            <a:spLocks/>
          </p:cNvSpPr>
          <p:nvPr/>
        </p:nvSpPr>
        <p:spPr bwMode="auto">
          <a:xfrm>
            <a:off x="5150337" y="2838450"/>
            <a:ext cx="908050" cy="1449388"/>
          </a:xfrm>
          <a:custGeom>
            <a:avLst/>
            <a:gdLst>
              <a:gd name="T0" fmla="*/ 78639451 w 702"/>
              <a:gd name="T1" fmla="*/ 1711599908 h 729"/>
              <a:gd name="T2" fmla="*/ 143894871 w 702"/>
              <a:gd name="T3" fmla="*/ 640367089 h 729"/>
              <a:gd name="T4" fmla="*/ 299501254 w 702"/>
              <a:gd name="T5" fmla="*/ 367617684 h 729"/>
              <a:gd name="T6" fmla="*/ 376468247 w 702"/>
              <a:gd name="T7" fmla="*/ 150209494 h 729"/>
              <a:gd name="T8" fmla="*/ 597328697 w 702"/>
              <a:gd name="T9" fmla="*/ 0 h 729"/>
              <a:gd name="T10" fmla="*/ 791418657 w 702"/>
              <a:gd name="T11" fmla="*/ 31622104 h 729"/>
              <a:gd name="T12" fmla="*/ 933639676 w 702"/>
              <a:gd name="T13" fmla="*/ 426911352 h 729"/>
              <a:gd name="T14" fmla="*/ 1023991913 w 702"/>
              <a:gd name="T15" fmla="*/ 948692969 h 729"/>
              <a:gd name="T16" fmla="*/ 1064149181 w 702"/>
              <a:gd name="T17" fmla="*/ 1193770928 h 729"/>
              <a:gd name="T18" fmla="*/ 1141116093 w 702"/>
              <a:gd name="T19" fmla="*/ 1929008035 h 729"/>
              <a:gd name="T20" fmla="*/ 1012280400 w 702"/>
              <a:gd name="T21" fmla="*/ 2147483647 h 729"/>
              <a:gd name="T22" fmla="*/ 791418657 w 702"/>
              <a:gd name="T23" fmla="*/ 2147483647 h 729"/>
              <a:gd name="T24" fmla="*/ 752935201 w 702"/>
              <a:gd name="T25" fmla="*/ 2147483647 h 729"/>
              <a:gd name="T26" fmla="*/ 635812153 w 702"/>
              <a:gd name="T27" fmla="*/ 2147483647 h 729"/>
              <a:gd name="T28" fmla="*/ 493591134 w 702"/>
              <a:gd name="T29" fmla="*/ 2147483647 h 729"/>
              <a:gd name="T30" fmla="*/ 65254126 w 702"/>
              <a:gd name="T31" fmla="*/ 1834137769 h 729"/>
              <a:gd name="T32" fmla="*/ 40155985 w 702"/>
              <a:gd name="T33" fmla="*/ 1743222004 h 729"/>
              <a:gd name="T34" fmla="*/ 78639451 w 702"/>
              <a:gd name="T35" fmla="*/ 1711599908 h 7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02"/>
              <a:gd name="T55" fmla="*/ 0 h 729"/>
              <a:gd name="T56" fmla="*/ 702 w 702"/>
              <a:gd name="T57" fmla="*/ 729 h 7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02" h="729">
                <a:moveTo>
                  <a:pt x="47" y="433"/>
                </a:moveTo>
                <a:cubicBezTo>
                  <a:pt x="47" y="419"/>
                  <a:pt x="0" y="192"/>
                  <a:pt x="86" y="162"/>
                </a:cubicBezTo>
                <a:cubicBezTo>
                  <a:pt x="163" y="102"/>
                  <a:pt x="131" y="124"/>
                  <a:pt x="179" y="93"/>
                </a:cubicBezTo>
                <a:cubicBezTo>
                  <a:pt x="190" y="76"/>
                  <a:pt x="207" y="49"/>
                  <a:pt x="225" y="38"/>
                </a:cubicBezTo>
                <a:cubicBezTo>
                  <a:pt x="262" y="16"/>
                  <a:pt x="316" y="14"/>
                  <a:pt x="357" y="0"/>
                </a:cubicBezTo>
                <a:cubicBezTo>
                  <a:pt x="396" y="3"/>
                  <a:pt x="435" y="1"/>
                  <a:pt x="473" y="8"/>
                </a:cubicBezTo>
                <a:cubicBezTo>
                  <a:pt x="488" y="11"/>
                  <a:pt x="540" y="90"/>
                  <a:pt x="558" y="108"/>
                </a:cubicBezTo>
                <a:cubicBezTo>
                  <a:pt x="574" y="153"/>
                  <a:pt x="586" y="199"/>
                  <a:pt x="612" y="240"/>
                </a:cubicBezTo>
                <a:cubicBezTo>
                  <a:pt x="635" y="330"/>
                  <a:pt x="602" y="209"/>
                  <a:pt x="636" y="302"/>
                </a:cubicBezTo>
                <a:cubicBezTo>
                  <a:pt x="658" y="360"/>
                  <a:pt x="666" y="427"/>
                  <a:pt x="682" y="488"/>
                </a:cubicBezTo>
                <a:cubicBezTo>
                  <a:pt x="678" y="566"/>
                  <a:pt x="702" y="694"/>
                  <a:pt x="605" y="728"/>
                </a:cubicBezTo>
                <a:cubicBezTo>
                  <a:pt x="561" y="725"/>
                  <a:pt x="516" y="729"/>
                  <a:pt x="473" y="720"/>
                </a:cubicBezTo>
                <a:cubicBezTo>
                  <a:pt x="462" y="718"/>
                  <a:pt x="459" y="703"/>
                  <a:pt x="450" y="697"/>
                </a:cubicBezTo>
                <a:cubicBezTo>
                  <a:pt x="416" y="674"/>
                  <a:pt x="407" y="680"/>
                  <a:pt x="380" y="658"/>
                </a:cubicBezTo>
                <a:cubicBezTo>
                  <a:pt x="350" y="633"/>
                  <a:pt x="333" y="609"/>
                  <a:pt x="295" y="596"/>
                </a:cubicBezTo>
                <a:cubicBezTo>
                  <a:pt x="238" y="539"/>
                  <a:pt x="119" y="485"/>
                  <a:pt x="39" y="464"/>
                </a:cubicBezTo>
                <a:cubicBezTo>
                  <a:pt x="34" y="456"/>
                  <a:pt x="22" y="450"/>
                  <a:pt x="24" y="441"/>
                </a:cubicBezTo>
                <a:cubicBezTo>
                  <a:pt x="26" y="433"/>
                  <a:pt x="47" y="433"/>
                  <a:pt x="47" y="433"/>
                </a:cubicBezTo>
                <a:close/>
              </a:path>
            </a:pathLst>
          </a:custGeom>
          <a:blipFill dpi="0" rotWithShape="0">
            <a:blip r:embed="rId4"/>
            <a:srcRect/>
            <a:tile tx="0" ty="0" sx="100000" sy="100000" flip="none" algn="tl"/>
          </a:blip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it-IT"/>
          </a:p>
        </p:txBody>
      </p:sp>
      <p:sp>
        <p:nvSpPr>
          <p:cNvPr id="29701" name="Line 5">
            <a:extLst>
              <a:ext uri="{FF2B5EF4-FFF2-40B4-BE49-F238E27FC236}">
                <a16:creationId xmlns:a16="http://schemas.microsoft.com/office/drawing/2014/main" id="{C7166630-DA6B-A1FE-D76B-8D91A077CA9D}"/>
              </a:ext>
            </a:extLst>
          </p:cNvPr>
          <p:cNvSpPr>
            <a:spLocks noChangeShapeType="1"/>
          </p:cNvSpPr>
          <p:nvPr/>
        </p:nvSpPr>
        <p:spPr bwMode="auto">
          <a:xfrm>
            <a:off x="2781787" y="1773238"/>
            <a:ext cx="0" cy="28956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29702" name="Line 6">
            <a:extLst>
              <a:ext uri="{FF2B5EF4-FFF2-40B4-BE49-F238E27FC236}">
                <a16:creationId xmlns:a16="http://schemas.microsoft.com/office/drawing/2014/main" id="{6F47C2BD-A919-804F-AD42-6AB2C931A455}"/>
              </a:ext>
            </a:extLst>
          </p:cNvPr>
          <p:cNvSpPr>
            <a:spLocks noChangeShapeType="1"/>
          </p:cNvSpPr>
          <p:nvPr/>
        </p:nvSpPr>
        <p:spPr bwMode="auto">
          <a:xfrm>
            <a:off x="2781787" y="4668838"/>
            <a:ext cx="35052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it-IT"/>
          </a:p>
        </p:txBody>
      </p:sp>
      <p:sp>
        <p:nvSpPr>
          <p:cNvPr id="29703" name="Rectangle 7">
            <a:extLst>
              <a:ext uri="{FF2B5EF4-FFF2-40B4-BE49-F238E27FC236}">
                <a16:creationId xmlns:a16="http://schemas.microsoft.com/office/drawing/2014/main" id="{B21358D9-93A1-6C79-6A46-0A4D2AF830F0}"/>
              </a:ext>
            </a:extLst>
          </p:cNvPr>
          <p:cNvSpPr>
            <a:spLocks noChangeArrowheads="1"/>
          </p:cNvSpPr>
          <p:nvPr/>
        </p:nvSpPr>
        <p:spPr bwMode="auto">
          <a:xfrm>
            <a:off x="4235937" y="376078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04" name="Rectangle 8">
            <a:extLst>
              <a:ext uri="{FF2B5EF4-FFF2-40B4-BE49-F238E27FC236}">
                <a16:creationId xmlns:a16="http://schemas.microsoft.com/office/drawing/2014/main" id="{EE6E47A0-5CFE-A4F1-3341-6932AC68F60B}"/>
              </a:ext>
            </a:extLst>
          </p:cNvPr>
          <p:cNvSpPr>
            <a:spLocks noChangeArrowheads="1"/>
          </p:cNvSpPr>
          <p:nvPr/>
        </p:nvSpPr>
        <p:spPr bwMode="auto">
          <a:xfrm>
            <a:off x="4540737" y="353218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05" name="Rectangle 9">
            <a:extLst>
              <a:ext uri="{FF2B5EF4-FFF2-40B4-BE49-F238E27FC236}">
                <a16:creationId xmlns:a16="http://schemas.microsoft.com/office/drawing/2014/main" id="{0038CF03-0B61-3159-880A-FCABB18D136B}"/>
              </a:ext>
            </a:extLst>
          </p:cNvPr>
          <p:cNvSpPr>
            <a:spLocks noChangeArrowheads="1"/>
          </p:cNvSpPr>
          <p:nvPr/>
        </p:nvSpPr>
        <p:spPr bwMode="auto">
          <a:xfrm>
            <a:off x="4464537" y="376078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06" name="Rectangle 10">
            <a:extLst>
              <a:ext uri="{FF2B5EF4-FFF2-40B4-BE49-F238E27FC236}">
                <a16:creationId xmlns:a16="http://schemas.microsoft.com/office/drawing/2014/main" id="{CDCDE7F6-DE22-10A6-A985-AFCC31338C50}"/>
              </a:ext>
            </a:extLst>
          </p:cNvPr>
          <p:cNvSpPr>
            <a:spLocks noChangeArrowheads="1"/>
          </p:cNvSpPr>
          <p:nvPr/>
        </p:nvSpPr>
        <p:spPr bwMode="auto">
          <a:xfrm>
            <a:off x="4693137" y="406558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07" name="Rectangle 11">
            <a:extLst>
              <a:ext uri="{FF2B5EF4-FFF2-40B4-BE49-F238E27FC236}">
                <a16:creationId xmlns:a16="http://schemas.microsoft.com/office/drawing/2014/main" id="{31E14F8D-E889-E97B-82A4-776FD82D4FC9}"/>
              </a:ext>
            </a:extLst>
          </p:cNvPr>
          <p:cNvSpPr>
            <a:spLocks noChangeArrowheads="1"/>
          </p:cNvSpPr>
          <p:nvPr/>
        </p:nvSpPr>
        <p:spPr bwMode="auto">
          <a:xfrm>
            <a:off x="5372587" y="375443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08" name="Rectangle 12">
            <a:extLst>
              <a:ext uri="{FF2B5EF4-FFF2-40B4-BE49-F238E27FC236}">
                <a16:creationId xmlns:a16="http://schemas.microsoft.com/office/drawing/2014/main" id="{A0EFCAF6-CDB2-2520-3CB1-409EFAAA8A08}"/>
              </a:ext>
            </a:extLst>
          </p:cNvPr>
          <p:cNvSpPr>
            <a:spLocks noChangeArrowheads="1"/>
          </p:cNvSpPr>
          <p:nvPr/>
        </p:nvSpPr>
        <p:spPr bwMode="auto">
          <a:xfrm>
            <a:off x="4007337" y="398938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09" name="Oval 13">
            <a:extLst>
              <a:ext uri="{FF2B5EF4-FFF2-40B4-BE49-F238E27FC236}">
                <a16:creationId xmlns:a16="http://schemas.microsoft.com/office/drawing/2014/main" id="{B6DBCC39-C8F5-D3DC-B943-552B53028313}"/>
              </a:ext>
            </a:extLst>
          </p:cNvPr>
          <p:cNvSpPr>
            <a:spLocks noChangeArrowheads="1"/>
          </p:cNvSpPr>
          <p:nvPr/>
        </p:nvSpPr>
        <p:spPr bwMode="auto">
          <a:xfrm>
            <a:off x="3473937" y="29225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0" name="Oval 14">
            <a:extLst>
              <a:ext uri="{FF2B5EF4-FFF2-40B4-BE49-F238E27FC236}">
                <a16:creationId xmlns:a16="http://schemas.microsoft.com/office/drawing/2014/main" id="{481A7DC7-1421-2473-DDEB-BBE87A981840}"/>
              </a:ext>
            </a:extLst>
          </p:cNvPr>
          <p:cNvSpPr>
            <a:spLocks noChangeArrowheads="1"/>
          </p:cNvSpPr>
          <p:nvPr/>
        </p:nvSpPr>
        <p:spPr bwMode="auto">
          <a:xfrm>
            <a:off x="3626337" y="30749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1" name="Oval 15">
            <a:extLst>
              <a:ext uri="{FF2B5EF4-FFF2-40B4-BE49-F238E27FC236}">
                <a16:creationId xmlns:a16="http://schemas.microsoft.com/office/drawing/2014/main" id="{F09A8471-5671-61B3-48FF-FABB546FA38D}"/>
              </a:ext>
            </a:extLst>
          </p:cNvPr>
          <p:cNvSpPr>
            <a:spLocks noChangeArrowheads="1"/>
          </p:cNvSpPr>
          <p:nvPr/>
        </p:nvSpPr>
        <p:spPr bwMode="auto">
          <a:xfrm>
            <a:off x="3931137" y="29987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2" name="Oval 16">
            <a:extLst>
              <a:ext uri="{FF2B5EF4-FFF2-40B4-BE49-F238E27FC236}">
                <a16:creationId xmlns:a16="http://schemas.microsoft.com/office/drawing/2014/main" id="{82E2E587-7FD9-77CA-89CF-222664613401}"/>
              </a:ext>
            </a:extLst>
          </p:cNvPr>
          <p:cNvSpPr>
            <a:spLocks noChangeArrowheads="1"/>
          </p:cNvSpPr>
          <p:nvPr/>
        </p:nvSpPr>
        <p:spPr bwMode="auto">
          <a:xfrm>
            <a:off x="4235937" y="29225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3" name="Oval 17">
            <a:extLst>
              <a:ext uri="{FF2B5EF4-FFF2-40B4-BE49-F238E27FC236}">
                <a16:creationId xmlns:a16="http://schemas.microsoft.com/office/drawing/2014/main" id="{78BE0190-20E4-DFA3-76C8-26D6A457CC81}"/>
              </a:ext>
            </a:extLst>
          </p:cNvPr>
          <p:cNvSpPr>
            <a:spLocks noChangeArrowheads="1"/>
          </p:cNvSpPr>
          <p:nvPr/>
        </p:nvSpPr>
        <p:spPr bwMode="auto">
          <a:xfrm>
            <a:off x="3397737" y="36083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4" name="Oval 18">
            <a:extLst>
              <a:ext uri="{FF2B5EF4-FFF2-40B4-BE49-F238E27FC236}">
                <a16:creationId xmlns:a16="http://schemas.microsoft.com/office/drawing/2014/main" id="{92F69DCD-1959-96AD-79D2-65FFD4400FBE}"/>
              </a:ext>
            </a:extLst>
          </p:cNvPr>
          <p:cNvSpPr>
            <a:spLocks noChangeArrowheads="1"/>
          </p:cNvSpPr>
          <p:nvPr/>
        </p:nvSpPr>
        <p:spPr bwMode="auto">
          <a:xfrm>
            <a:off x="4616937" y="26177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5" name="Oval 19">
            <a:extLst>
              <a:ext uri="{FF2B5EF4-FFF2-40B4-BE49-F238E27FC236}">
                <a16:creationId xmlns:a16="http://schemas.microsoft.com/office/drawing/2014/main" id="{16D2FC3A-1118-6595-6FC1-DA2072CD97F5}"/>
              </a:ext>
            </a:extLst>
          </p:cNvPr>
          <p:cNvSpPr>
            <a:spLocks noChangeArrowheads="1"/>
          </p:cNvSpPr>
          <p:nvPr/>
        </p:nvSpPr>
        <p:spPr bwMode="auto">
          <a:xfrm>
            <a:off x="3778737" y="33797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6" name="Oval 20">
            <a:extLst>
              <a:ext uri="{FF2B5EF4-FFF2-40B4-BE49-F238E27FC236}">
                <a16:creationId xmlns:a16="http://schemas.microsoft.com/office/drawing/2014/main" id="{79F27A8F-D04A-A6CF-F841-AA4E12300BBA}"/>
              </a:ext>
            </a:extLst>
          </p:cNvPr>
          <p:cNvSpPr>
            <a:spLocks noChangeArrowheads="1"/>
          </p:cNvSpPr>
          <p:nvPr/>
        </p:nvSpPr>
        <p:spPr bwMode="auto">
          <a:xfrm>
            <a:off x="4235937" y="32273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7" name="Oval 21">
            <a:extLst>
              <a:ext uri="{FF2B5EF4-FFF2-40B4-BE49-F238E27FC236}">
                <a16:creationId xmlns:a16="http://schemas.microsoft.com/office/drawing/2014/main" id="{E490076F-D4B7-36BA-C4FA-71A9D3814E4C}"/>
              </a:ext>
            </a:extLst>
          </p:cNvPr>
          <p:cNvSpPr>
            <a:spLocks noChangeArrowheads="1"/>
          </p:cNvSpPr>
          <p:nvPr/>
        </p:nvSpPr>
        <p:spPr bwMode="auto">
          <a:xfrm>
            <a:off x="4616937" y="31511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8" name="Oval 22">
            <a:extLst>
              <a:ext uri="{FF2B5EF4-FFF2-40B4-BE49-F238E27FC236}">
                <a16:creationId xmlns:a16="http://schemas.microsoft.com/office/drawing/2014/main" id="{63B750C2-9173-F543-7309-744453FC34C6}"/>
              </a:ext>
            </a:extLst>
          </p:cNvPr>
          <p:cNvSpPr>
            <a:spLocks noChangeArrowheads="1"/>
          </p:cNvSpPr>
          <p:nvPr/>
        </p:nvSpPr>
        <p:spPr bwMode="auto">
          <a:xfrm>
            <a:off x="3550137" y="37607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19" name="Oval 23">
            <a:extLst>
              <a:ext uri="{FF2B5EF4-FFF2-40B4-BE49-F238E27FC236}">
                <a16:creationId xmlns:a16="http://schemas.microsoft.com/office/drawing/2014/main" id="{98054767-4332-6EC4-11B9-2AC0C1EB1CA1}"/>
              </a:ext>
            </a:extLst>
          </p:cNvPr>
          <p:cNvSpPr>
            <a:spLocks noChangeArrowheads="1"/>
          </p:cNvSpPr>
          <p:nvPr/>
        </p:nvSpPr>
        <p:spPr bwMode="auto">
          <a:xfrm>
            <a:off x="3321537" y="39893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0" name="Oval 24">
            <a:extLst>
              <a:ext uri="{FF2B5EF4-FFF2-40B4-BE49-F238E27FC236}">
                <a16:creationId xmlns:a16="http://schemas.microsoft.com/office/drawing/2014/main" id="{B3194271-A03A-A287-4002-025E7984FA6E}"/>
              </a:ext>
            </a:extLst>
          </p:cNvPr>
          <p:cNvSpPr>
            <a:spLocks noChangeArrowheads="1"/>
          </p:cNvSpPr>
          <p:nvPr/>
        </p:nvSpPr>
        <p:spPr bwMode="auto">
          <a:xfrm>
            <a:off x="4007337" y="26177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1" name="Rectangle 25">
            <a:extLst>
              <a:ext uri="{FF2B5EF4-FFF2-40B4-BE49-F238E27FC236}">
                <a16:creationId xmlns:a16="http://schemas.microsoft.com/office/drawing/2014/main" id="{454C429C-C5C7-E277-6473-4902C1668F24}"/>
              </a:ext>
            </a:extLst>
          </p:cNvPr>
          <p:cNvSpPr>
            <a:spLocks noChangeArrowheads="1"/>
          </p:cNvSpPr>
          <p:nvPr/>
        </p:nvSpPr>
        <p:spPr bwMode="auto">
          <a:xfrm>
            <a:off x="3778737" y="414178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2" name="Oval 26">
            <a:extLst>
              <a:ext uri="{FF2B5EF4-FFF2-40B4-BE49-F238E27FC236}">
                <a16:creationId xmlns:a16="http://schemas.microsoft.com/office/drawing/2014/main" id="{7358E92B-F1B6-091C-3ED3-6DBEF28510E7}"/>
              </a:ext>
            </a:extLst>
          </p:cNvPr>
          <p:cNvSpPr>
            <a:spLocks noChangeArrowheads="1"/>
          </p:cNvSpPr>
          <p:nvPr/>
        </p:nvSpPr>
        <p:spPr bwMode="auto">
          <a:xfrm>
            <a:off x="4616937" y="28463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3" name="Oval 27">
            <a:extLst>
              <a:ext uri="{FF2B5EF4-FFF2-40B4-BE49-F238E27FC236}">
                <a16:creationId xmlns:a16="http://schemas.microsoft.com/office/drawing/2014/main" id="{7FF7DE04-A2C5-066B-87F5-336B05DACBEB}"/>
              </a:ext>
            </a:extLst>
          </p:cNvPr>
          <p:cNvSpPr>
            <a:spLocks noChangeArrowheads="1"/>
          </p:cNvSpPr>
          <p:nvPr/>
        </p:nvSpPr>
        <p:spPr bwMode="auto">
          <a:xfrm>
            <a:off x="5683737" y="29225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4" name="Oval 28">
            <a:extLst>
              <a:ext uri="{FF2B5EF4-FFF2-40B4-BE49-F238E27FC236}">
                <a16:creationId xmlns:a16="http://schemas.microsoft.com/office/drawing/2014/main" id="{6F878A43-5C78-FB20-DB11-E40D02B6405B}"/>
              </a:ext>
            </a:extLst>
          </p:cNvPr>
          <p:cNvSpPr>
            <a:spLocks noChangeArrowheads="1"/>
          </p:cNvSpPr>
          <p:nvPr/>
        </p:nvSpPr>
        <p:spPr bwMode="auto">
          <a:xfrm>
            <a:off x="5378937" y="31511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5" name="Oval 29">
            <a:extLst>
              <a:ext uri="{FF2B5EF4-FFF2-40B4-BE49-F238E27FC236}">
                <a16:creationId xmlns:a16="http://schemas.microsoft.com/office/drawing/2014/main" id="{932170F7-CAA1-40E5-0476-256408ED1303}"/>
              </a:ext>
            </a:extLst>
          </p:cNvPr>
          <p:cNvSpPr>
            <a:spLocks noChangeArrowheads="1"/>
          </p:cNvSpPr>
          <p:nvPr/>
        </p:nvSpPr>
        <p:spPr bwMode="auto">
          <a:xfrm>
            <a:off x="5302737" y="34559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6" name="Oval 30">
            <a:extLst>
              <a:ext uri="{FF2B5EF4-FFF2-40B4-BE49-F238E27FC236}">
                <a16:creationId xmlns:a16="http://schemas.microsoft.com/office/drawing/2014/main" id="{010ECD44-072E-DE03-C159-6AC5677D80C1}"/>
              </a:ext>
            </a:extLst>
          </p:cNvPr>
          <p:cNvSpPr>
            <a:spLocks noChangeArrowheads="1"/>
          </p:cNvSpPr>
          <p:nvPr/>
        </p:nvSpPr>
        <p:spPr bwMode="auto">
          <a:xfrm>
            <a:off x="5607537" y="35321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7" name="Oval 31">
            <a:extLst>
              <a:ext uri="{FF2B5EF4-FFF2-40B4-BE49-F238E27FC236}">
                <a16:creationId xmlns:a16="http://schemas.microsoft.com/office/drawing/2014/main" id="{8BD52BC9-0D0F-C88E-554D-383BCD8E620B}"/>
              </a:ext>
            </a:extLst>
          </p:cNvPr>
          <p:cNvSpPr>
            <a:spLocks noChangeArrowheads="1"/>
          </p:cNvSpPr>
          <p:nvPr/>
        </p:nvSpPr>
        <p:spPr bwMode="auto">
          <a:xfrm>
            <a:off x="5759937" y="36845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8" name="Oval 32">
            <a:extLst>
              <a:ext uri="{FF2B5EF4-FFF2-40B4-BE49-F238E27FC236}">
                <a16:creationId xmlns:a16="http://schemas.microsoft.com/office/drawing/2014/main" id="{D9F1174C-015A-970C-0BC9-F68359CD4E5B}"/>
              </a:ext>
            </a:extLst>
          </p:cNvPr>
          <p:cNvSpPr>
            <a:spLocks noChangeArrowheads="1"/>
          </p:cNvSpPr>
          <p:nvPr/>
        </p:nvSpPr>
        <p:spPr bwMode="auto">
          <a:xfrm>
            <a:off x="5683737" y="3303588"/>
            <a:ext cx="139700" cy="139700"/>
          </a:xfrm>
          <a:prstGeom prst="ellipse">
            <a:avLst/>
          </a:prstGeom>
          <a:solidFill>
            <a:srgbClr val="FFFF00"/>
          </a:solidFill>
          <a:ln w="12700">
            <a:solidFill>
              <a:schemeClr val="tx1"/>
            </a:solidFill>
            <a:round/>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29" name="Rectangle 33">
            <a:extLst>
              <a:ext uri="{FF2B5EF4-FFF2-40B4-BE49-F238E27FC236}">
                <a16:creationId xmlns:a16="http://schemas.microsoft.com/office/drawing/2014/main" id="{EED089D1-DC2D-F713-DA27-1B3532080DC0}"/>
              </a:ext>
            </a:extLst>
          </p:cNvPr>
          <p:cNvSpPr>
            <a:spLocks noChangeArrowheads="1"/>
          </p:cNvSpPr>
          <p:nvPr/>
        </p:nvSpPr>
        <p:spPr bwMode="auto">
          <a:xfrm>
            <a:off x="4388337" y="2617788"/>
            <a:ext cx="139700" cy="139700"/>
          </a:xfrm>
          <a:prstGeom prst="rect">
            <a:avLst/>
          </a:prstGeom>
          <a:solidFill>
            <a:srgbClr val="FFFF00"/>
          </a:solidFill>
          <a:ln w="12700">
            <a:solidFill>
              <a:schemeClr val="tx1"/>
            </a:solidFill>
            <a:miter lim="800000"/>
            <a:headEnd/>
            <a:tailEnd/>
          </a:ln>
        </p:spPr>
        <p:txBody>
          <a:bodyPr wrap="none" anchor="ctr"/>
          <a:lstStyle>
            <a:lvl1pPr>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endParaRPr lang="it-IT" altLang="it-IT"/>
          </a:p>
        </p:txBody>
      </p:sp>
      <p:sp>
        <p:nvSpPr>
          <p:cNvPr id="29730" name="Rectangle 34">
            <a:extLst>
              <a:ext uri="{FF2B5EF4-FFF2-40B4-BE49-F238E27FC236}">
                <a16:creationId xmlns:a16="http://schemas.microsoft.com/office/drawing/2014/main" id="{3D9DDA69-45A7-0B37-4BD5-7B3433CCDFE2}"/>
              </a:ext>
            </a:extLst>
          </p:cNvPr>
          <p:cNvSpPr>
            <a:spLocks noChangeArrowheads="1"/>
          </p:cNvSpPr>
          <p:nvPr/>
        </p:nvSpPr>
        <p:spPr bwMode="auto">
          <a:xfrm>
            <a:off x="1685924" y="5599113"/>
            <a:ext cx="5582375" cy="342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marL="285750" indent="-285750">
              <a:defRPr sz="1400">
                <a:solidFill>
                  <a:schemeClr val="tx1"/>
                </a:solidFill>
                <a:latin typeface="Arial" panose="020B0604020202020204" pitchFamily="34" charset="0"/>
              </a:defRPr>
            </a:lvl1pPr>
            <a:lvl2pPr marL="742950" indent="-285750">
              <a:defRPr sz="1400">
                <a:solidFill>
                  <a:schemeClr val="tx1"/>
                </a:solidFill>
                <a:latin typeface="Arial" panose="020B0604020202020204" pitchFamily="34" charset="0"/>
              </a:defRPr>
            </a:lvl2pPr>
            <a:lvl3pPr marL="1143000" indent="-228600">
              <a:defRPr sz="1400">
                <a:solidFill>
                  <a:schemeClr val="tx1"/>
                </a:solidFill>
                <a:latin typeface="Arial" panose="020B0604020202020204" pitchFamily="34" charset="0"/>
              </a:defRPr>
            </a:lvl3pPr>
            <a:lvl4pPr marL="1600200" indent="-228600">
              <a:defRPr sz="1400">
                <a:solidFill>
                  <a:schemeClr val="tx1"/>
                </a:solidFill>
                <a:latin typeface="Arial" panose="020B0604020202020204" pitchFamily="34" charset="0"/>
              </a:defRPr>
            </a:lvl4pPr>
            <a:lvl5pPr marL="2057400" indent="-228600">
              <a:defRPr sz="1400">
                <a:solidFill>
                  <a:schemeClr val="tx1"/>
                </a:solidFill>
                <a:latin typeface="Arial" panose="020B0604020202020204" pitchFamily="34" charset="0"/>
              </a:defRPr>
            </a:lvl5pPr>
            <a:lvl6pPr marL="2514600" indent="-228600" algn="ctr" eaLnBrk="0" fontAlgn="base" hangingPunct="0">
              <a:spcBef>
                <a:spcPct val="0"/>
              </a:spcBef>
              <a:spcAft>
                <a:spcPct val="0"/>
              </a:spcAft>
              <a:defRPr sz="1400">
                <a:solidFill>
                  <a:schemeClr val="tx1"/>
                </a:solidFill>
                <a:latin typeface="Arial" panose="020B0604020202020204" pitchFamily="34" charset="0"/>
              </a:defRPr>
            </a:lvl6pPr>
            <a:lvl7pPr marL="2971800" indent="-228600" algn="ctr" eaLnBrk="0" fontAlgn="base" hangingPunct="0">
              <a:spcBef>
                <a:spcPct val="0"/>
              </a:spcBef>
              <a:spcAft>
                <a:spcPct val="0"/>
              </a:spcAft>
              <a:defRPr sz="1400">
                <a:solidFill>
                  <a:schemeClr val="tx1"/>
                </a:solidFill>
                <a:latin typeface="Arial" panose="020B0604020202020204" pitchFamily="34" charset="0"/>
              </a:defRPr>
            </a:lvl7pPr>
            <a:lvl8pPr marL="3429000" indent="-228600" algn="ctr" eaLnBrk="0" fontAlgn="base" hangingPunct="0">
              <a:spcBef>
                <a:spcPct val="0"/>
              </a:spcBef>
              <a:spcAft>
                <a:spcPct val="0"/>
              </a:spcAft>
              <a:defRPr sz="1400">
                <a:solidFill>
                  <a:schemeClr val="tx1"/>
                </a:solidFill>
                <a:latin typeface="Arial" panose="020B0604020202020204" pitchFamily="34" charset="0"/>
              </a:defRPr>
            </a:lvl8pPr>
            <a:lvl9pPr marL="3886200" indent="-228600" algn="ctr" eaLnBrk="0" fontAlgn="base" hangingPunct="0">
              <a:spcBef>
                <a:spcPct val="0"/>
              </a:spcBef>
              <a:spcAft>
                <a:spcPct val="0"/>
              </a:spcAft>
              <a:defRPr sz="1400">
                <a:solidFill>
                  <a:schemeClr val="tx1"/>
                </a:solidFill>
                <a:latin typeface="Arial" panose="020B0604020202020204" pitchFamily="34" charset="0"/>
              </a:defRPr>
            </a:lvl9pPr>
          </a:lstStyle>
          <a:p>
            <a:pPr algn="ctr">
              <a:lnSpc>
                <a:spcPct val="90000"/>
              </a:lnSpc>
              <a:spcBef>
                <a:spcPct val="30000"/>
              </a:spcBef>
              <a:buClr>
                <a:schemeClr val="tx2"/>
              </a:buClr>
              <a:buFont typeface="Monotype Sorts" pitchFamily="2" charset="2"/>
              <a:buChar char="n"/>
            </a:pPr>
            <a:r>
              <a:rPr lang="en-US" altLang="it-IT" sz="1800" b="1" dirty="0">
                <a:solidFill>
                  <a:srgbClr val="790015"/>
                </a:solidFill>
              </a:rPr>
              <a:t>Find “natural” groupings in unlabeled data</a:t>
            </a:r>
          </a:p>
        </p:txBody>
      </p:sp>
      <p:sp>
        <p:nvSpPr>
          <p:cNvPr id="224291" name="Freeform 35" descr="Wide downward diagonal">
            <a:extLst>
              <a:ext uri="{FF2B5EF4-FFF2-40B4-BE49-F238E27FC236}">
                <a16:creationId xmlns:a16="http://schemas.microsoft.com/office/drawing/2014/main" id="{768C17F3-40A7-F117-8B96-4C0DEEEA4680}"/>
              </a:ext>
            </a:extLst>
          </p:cNvPr>
          <p:cNvSpPr>
            <a:spLocks/>
          </p:cNvSpPr>
          <p:nvPr/>
        </p:nvSpPr>
        <p:spPr bwMode="auto">
          <a:xfrm>
            <a:off x="3165962" y="2530475"/>
            <a:ext cx="1752600" cy="1684338"/>
          </a:xfrm>
          <a:custGeom>
            <a:avLst/>
            <a:gdLst>
              <a:gd name="T0" fmla="*/ 30241874 w 1104"/>
              <a:gd name="T1" fmla="*/ 2147483647 h 1061"/>
              <a:gd name="T2" fmla="*/ 128527168 w 1104"/>
              <a:gd name="T3" fmla="*/ 1345763615 h 1061"/>
              <a:gd name="T4" fmla="*/ 166330289 w 1104"/>
              <a:gd name="T5" fmla="*/ 1151712409 h 1061"/>
              <a:gd name="T6" fmla="*/ 675401775 w 1104"/>
              <a:gd name="T7" fmla="*/ 390625048 h 1061"/>
              <a:gd name="T8" fmla="*/ 907256246 w 1104"/>
              <a:gd name="T9" fmla="*/ 254536633 h 1061"/>
              <a:gd name="T10" fmla="*/ 1083667105 w 1104"/>
              <a:gd name="T11" fmla="*/ 136088465 h 1061"/>
              <a:gd name="T12" fmla="*/ 1630539976 w 1104"/>
              <a:gd name="T13" fmla="*/ 0 h 1061"/>
              <a:gd name="T14" fmla="*/ 2147483647 w 1104"/>
              <a:gd name="T15" fmla="*/ 20161253 h 1061"/>
              <a:gd name="T16" fmla="*/ 2147483647 w 1104"/>
              <a:gd name="T17" fmla="*/ 78125650 h 1061"/>
              <a:gd name="T18" fmla="*/ 2147483647 w 1104"/>
              <a:gd name="T19" fmla="*/ 136088465 h 1061"/>
              <a:gd name="T20" fmla="*/ 2147483647 w 1104"/>
              <a:gd name="T21" fmla="*/ 312499423 h 1061"/>
              <a:gd name="T22" fmla="*/ 2147483647 w 1104"/>
              <a:gd name="T23" fmla="*/ 879535578 h 1061"/>
              <a:gd name="T24" fmla="*/ 2147483647 w 1104"/>
              <a:gd name="T25" fmla="*/ 1053425537 h 1061"/>
              <a:gd name="T26" fmla="*/ 1943039609 w 1104"/>
              <a:gd name="T27" fmla="*/ 1423889239 h 1061"/>
              <a:gd name="T28" fmla="*/ 1746467509 w 1104"/>
              <a:gd name="T29" fmla="*/ 1522174523 h 1061"/>
              <a:gd name="T30" fmla="*/ 1572577201 w 1104"/>
              <a:gd name="T31" fmla="*/ 1620461395 h 1061"/>
              <a:gd name="T32" fmla="*/ 1141629879 w 1104"/>
              <a:gd name="T33" fmla="*/ 1970762659 h 1061"/>
              <a:gd name="T34" fmla="*/ 1005541502 w 1104"/>
              <a:gd name="T35" fmla="*/ 2069049531 h 1061"/>
              <a:gd name="T36" fmla="*/ 693043654 w 1104"/>
              <a:gd name="T37" fmla="*/ 2147483647 h 1061"/>
              <a:gd name="T38" fmla="*/ 362902439 w 1104"/>
              <a:gd name="T39" fmla="*/ 2147483647 h 1061"/>
              <a:gd name="T40" fmla="*/ 302418715 w 1104"/>
              <a:gd name="T41" fmla="*/ 2147483647 h 1061"/>
              <a:gd name="T42" fmla="*/ 458668433 w 1104"/>
              <a:gd name="T43" fmla="*/ 2147483647 h 1061"/>
              <a:gd name="T44" fmla="*/ 498990915 w 1104"/>
              <a:gd name="T45" fmla="*/ 2147483647 h 1061"/>
              <a:gd name="T46" fmla="*/ 302418715 w 1104"/>
              <a:gd name="T47" fmla="*/ 2147483647 h 1061"/>
              <a:gd name="T48" fmla="*/ 50403115 w 1104"/>
              <a:gd name="T49" fmla="*/ 2147483647 h 1061"/>
              <a:gd name="T50" fmla="*/ 30241874 w 1104"/>
              <a:gd name="T51" fmla="*/ 2147483647 h 106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104"/>
              <a:gd name="T79" fmla="*/ 0 h 1061"/>
              <a:gd name="T80" fmla="*/ 1104 w 1104"/>
              <a:gd name="T81" fmla="*/ 1061 h 106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104" h="1061">
                <a:moveTo>
                  <a:pt x="12" y="945"/>
                </a:moveTo>
                <a:cubicBezTo>
                  <a:pt x="21" y="808"/>
                  <a:pt x="19" y="668"/>
                  <a:pt x="51" y="534"/>
                </a:cubicBezTo>
                <a:cubicBezTo>
                  <a:pt x="53" y="525"/>
                  <a:pt x="63" y="465"/>
                  <a:pt x="66" y="457"/>
                </a:cubicBezTo>
                <a:cubicBezTo>
                  <a:pt x="108" y="349"/>
                  <a:pt x="179" y="231"/>
                  <a:pt x="268" y="155"/>
                </a:cubicBezTo>
                <a:cubicBezTo>
                  <a:pt x="328" y="104"/>
                  <a:pt x="265" y="164"/>
                  <a:pt x="360" y="101"/>
                </a:cubicBezTo>
                <a:cubicBezTo>
                  <a:pt x="383" y="86"/>
                  <a:pt x="403" y="63"/>
                  <a:pt x="430" y="54"/>
                </a:cubicBezTo>
                <a:cubicBezTo>
                  <a:pt x="502" y="31"/>
                  <a:pt x="572" y="11"/>
                  <a:pt x="647" y="0"/>
                </a:cubicBezTo>
                <a:cubicBezTo>
                  <a:pt x="724" y="3"/>
                  <a:pt x="802" y="3"/>
                  <a:pt x="879" y="8"/>
                </a:cubicBezTo>
                <a:cubicBezTo>
                  <a:pt x="902" y="9"/>
                  <a:pt x="927" y="26"/>
                  <a:pt x="949" y="31"/>
                </a:cubicBezTo>
                <a:cubicBezTo>
                  <a:pt x="987" y="40"/>
                  <a:pt x="1026" y="48"/>
                  <a:pt x="1065" y="54"/>
                </a:cubicBezTo>
                <a:cubicBezTo>
                  <a:pt x="1080" y="78"/>
                  <a:pt x="1088" y="101"/>
                  <a:pt x="1104" y="124"/>
                </a:cubicBezTo>
                <a:cubicBezTo>
                  <a:pt x="1101" y="199"/>
                  <a:pt x="1101" y="274"/>
                  <a:pt x="1096" y="349"/>
                </a:cubicBezTo>
                <a:cubicBezTo>
                  <a:pt x="1094" y="375"/>
                  <a:pt x="1057" y="418"/>
                  <a:pt x="1057" y="418"/>
                </a:cubicBezTo>
                <a:cubicBezTo>
                  <a:pt x="1010" y="559"/>
                  <a:pt x="899" y="557"/>
                  <a:pt x="771" y="565"/>
                </a:cubicBezTo>
                <a:cubicBezTo>
                  <a:pt x="737" y="574"/>
                  <a:pt x="725" y="593"/>
                  <a:pt x="693" y="604"/>
                </a:cubicBezTo>
                <a:cubicBezTo>
                  <a:pt x="672" y="626"/>
                  <a:pt x="650" y="626"/>
                  <a:pt x="624" y="643"/>
                </a:cubicBezTo>
                <a:cubicBezTo>
                  <a:pt x="570" y="678"/>
                  <a:pt x="512" y="765"/>
                  <a:pt x="453" y="782"/>
                </a:cubicBezTo>
                <a:cubicBezTo>
                  <a:pt x="435" y="802"/>
                  <a:pt x="425" y="812"/>
                  <a:pt x="399" y="821"/>
                </a:cubicBezTo>
                <a:cubicBezTo>
                  <a:pt x="369" y="867"/>
                  <a:pt x="324" y="905"/>
                  <a:pt x="275" y="929"/>
                </a:cubicBezTo>
                <a:cubicBezTo>
                  <a:pt x="243" y="964"/>
                  <a:pt x="189" y="961"/>
                  <a:pt x="144" y="968"/>
                </a:cubicBezTo>
                <a:cubicBezTo>
                  <a:pt x="136" y="971"/>
                  <a:pt x="124" y="983"/>
                  <a:pt x="120" y="976"/>
                </a:cubicBezTo>
                <a:cubicBezTo>
                  <a:pt x="109" y="954"/>
                  <a:pt x="182" y="937"/>
                  <a:pt x="182" y="937"/>
                </a:cubicBezTo>
                <a:cubicBezTo>
                  <a:pt x="228" y="952"/>
                  <a:pt x="233" y="994"/>
                  <a:pt x="198" y="1030"/>
                </a:cubicBezTo>
                <a:cubicBezTo>
                  <a:pt x="178" y="1051"/>
                  <a:pt x="147" y="1054"/>
                  <a:pt x="120" y="1061"/>
                </a:cubicBezTo>
                <a:cubicBezTo>
                  <a:pt x="52" y="1053"/>
                  <a:pt x="57" y="1061"/>
                  <a:pt x="20" y="1022"/>
                </a:cubicBezTo>
                <a:cubicBezTo>
                  <a:pt x="0" y="966"/>
                  <a:pt x="0" y="992"/>
                  <a:pt x="12" y="945"/>
                </a:cubicBezTo>
                <a:close/>
              </a:path>
            </a:pathLst>
          </a:custGeom>
          <a:blipFill dpi="0" rotWithShape="0">
            <a:blip r:embed="rId5"/>
            <a:srcRect/>
            <a:tile tx="0" ty="0" sx="100000" sy="100000" flip="none" algn="tl"/>
          </a:blipFill>
          <a:ln>
            <a:noFill/>
          </a:ln>
          <a:extLst>
            <a:ext uri="{91240B29-F687-4F45-9708-019B960494DF}">
              <a14:hiddenLine xmlns:a14="http://schemas.microsoft.com/office/drawing/2010/main" w="9525">
                <a:solidFill>
                  <a:srgbClr val="000000"/>
                </a:solidFill>
                <a:round/>
                <a:headEnd type="none" w="sm" len="sm"/>
                <a:tailEnd type="none" w="sm" len="sm"/>
              </a14:hiddenLine>
            </a:ext>
          </a:extLst>
        </p:spPr>
        <p:txBody>
          <a:bodyPr wrap="none" anchor="ctr"/>
          <a:lstStyle/>
          <a:p>
            <a:endParaRPr lang="it-IT"/>
          </a:p>
        </p:txBody>
      </p:sp>
      <p:sp>
        <p:nvSpPr>
          <p:cNvPr id="2" name="Title 1">
            <a:extLst>
              <a:ext uri="{FF2B5EF4-FFF2-40B4-BE49-F238E27FC236}">
                <a16:creationId xmlns:a16="http://schemas.microsoft.com/office/drawing/2014/main" id="{899A6FEC-0BB2-844B-CCC0-6A1F21D1880F}"/>
              </a:ext>
            </a:extLst>
          </p:cNvPr>
          <p:cNvSpPr>
            <a:spLocks noGrp="1"/>
          </p:cNvSpPr>
          <p:nvPr>
            <p:ph type="title"/>
          </p:nvPr>
        </p:nvSpPr>
        <p:spPr>
          <a:xfrm>
            <a:off x="457200" y="274638"/>
            <a:ext cx="8229600" cy="1143000"/>
          </a:xfrm>
        </p:spPr>
        <p:txBody>
          <a:bodyPr/>
          <a:lstStyle/>
          <a:p>
            <a:r>
              <a:rPr lang="en-GB" b="1" noProof="0" dirty="0"/>
              <a:t>Clustering: a very simple example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42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2425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24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GB" sz="3700" b="1" noProof="0" dirty="0">
                <a:solidFill>
                  <a:schemeClr val="bg1"/>
                </a:solidFill>
              </a:rPr>
              <a:t>Why is Clustering Important?</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BB15E8DD-1705-3CD0-3F34-C3AF3E82261F}"/>
              </a:ext>
            </a:extLst>
          </p:cNvPr>
          <p:cNvGraphicFramePr>
            <a:graphicFrameLocks noGrp="1"/>
          </p:cNvGraphicFramePr>
          <p:nvPr>
            <p:ph idx="1"/>
            <p:extLst>
              <p:ext uri="{D42A27DB-BD31-4B8C-83A1-F6EECF244321}">
                <p14:modId xmlns:p14="http://schemas.microsoft.com/office/powerpoint/2010/main" val="4091601760"/>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Rectangle 3">
            <a:extLst>
              <a:ext uri="{FF2B5EF4-FFF2-40B4-BE49-F238E27FC236}">
                <a16:creationId xmlns:a16="http://schemas.microsoft.com/office/drawing/2014/main" id="{CA6B5CE0-1A12-7EE6-8855-293B30D98C81}"/>
              </a:ext>
            </a:extLst>
          </p:cNvPr>
          <p:cNvSpPr>
            <a:spLocks noGrp="1" noChangeArrowheads="1"/>
          </p:cNvSpPr>
          <p:nvPr>
            <p:ph type="body" sz="half" idx="1"/>
          </p:nvPr>
        </p:nvSpPr>
        <p:spPr>
          <a:xfrm>
            <a:off x="20638" y="1060450"/>
            <a:ext cx="8296275" cy="5680319"/>
          </a:xfrm>
        </p:spPr>
        <p:txBody>
          <a:bodyPr>
            <a:noAutofit/>
          </a:bodyPr>
          <a:lstStyle/>
          <a:p>
            <a:pPr eaLnBrk="1" hangingPunct="1"/>
            <a:r>
              <a:rPr lang="en-GB" sz="2400" noProof="0" dirty="0"/>
              <a:t>Distance d(</a:t>
            </a:r>
            <a:r>
              <a:rPr lang="en-GB" sz="2400" noProof="0" dirty="0" err="1"/>
              <a:t>x,y</a:t>
            </a:r>
            <a:r>
              <a:rPr lang="en-GB" sz="2400" noProof="0" dirty="0"/>
              <a:t>)</a:t>
            </a:r>
          </a:p>
          <a:p>
            <a:pPr lvl="1" eaLnBrk="1" hangingPunct="1"/>
            <a:r>
              <a:rPr lang="en-GB" sz="2400" noProof="0" dirty="0"/>
              <a:t>Measures the “dissimilarity between objects”</a:t>
            </a:r>
          </a:p>
          <a:p>
            <a:pPr lvl="1" eaLnBrk="1" hangingPunct="1"/>
            <a:r>
              <a:rPr lang="en-GB" sz="2400" noProof="0" dirty="0"/>
              <a:t>Similarity s(</a:t>
            </a:r>
            <a:r>
              <a:rPr lang="en-GB" sz="2400" noProof="0" dirty="0" err="1"/>
              <a:t>x,y</a:t>
            </a:r>
            <a:r>
              <a:rPr lang="en-GB" sz="2400" noProof="0" dirty="0"/>
              <a:t>)</a:t>
            </a:r>
          </a:p>
          <a:p>
            <a:pPr lvl="1" eaLnBrk="1" hangingPunct="1"/>
            <a:r>
              <a:rPr lang="en-GB" sz="2400" noProof="0" dirty="0"/>
              <a:t>S(</a:t>
            </a:r>
            <a:r>
              <a:rPr lang="en-GB" sz="2400" noProof="0" dirty="0" err="1"/>
              <a:t>x,y</a:t>
            </a:r>
            <a:r>
              <a:rPr lang="en-GB" sz="2400" noProof="0" dirty="0"/>
              <a:t>) </a:t>
            </a:r>
            <a:r>
              <a:rPr lang="en-GB" sz="2400" noProof="0" dirty="0">
                <a:sym typeface="Symbol" pitchFamily="2" charset="2"/>
              </a:rPr>
              <a:t>1/d(</a:t>
            </a:r>
            <a:r>
              <a:rPr lang="en-GB" sz="2400" noProof="0" dirty="0" err="1">
                <a:sym typeface="Symbol" pitchFamily="2" charset="2"/>
              </a:rPr>
              <a:t>x,y</a:t>
            </a:r>
            <a:r>
              <a:rPr lang="en-GB" sz="2400" noProof="0" dirty="0">
                <a:sym typeface="Symbol" pitchFamily="2" charset="2"/>
              </a:rPr>
              <a:t>)</a:t>
            </a:r>
          </a:p>
          <a:p>
            <a:pPr marL="457200" lvl="1" indent="0" eaLnBrk="1" hangingPunct="1">
              <a:buNone/>
            </a:pPr>
            <a:endParaRPr lang="en-GB" sz="2400" noProof="0" dirty="0">
              <a:sym typeface="Symbol" pitchFamily="2" charset="2"/>
            </a:endParaRPr>
          </a:p>
          <a:p>
            <a:pPr eaLnBrk="1" hangingPunct="1"/>
            <a:r>
              <a:rPr lang="en-GB" sz="2400" noProof="0" dirty="0">
                <a:sym typeface="Symbol" pitchFamily="2" charset="2"/>
              </a:rPr>
              <a:t>Properties</a:t>
            </a:r>
          </a:p>
          <a:p>
            <a:pPr eaLnBrk="1" hangingPunct="1"/>
            <a:endParaRPr lang="en-GB" sz="1800" noProof="0" dirty="0">
              <a:sym typeface="Symbol" pitchFamily="2" charset="2"/>
            </a:endParaRPr>
          </a:p>
          <a:p>
            <a:pPr eaLnBrk="1" hangingPunct="1"/>
            <a:endParaRPr lang="en-GB" sz="1800" noProof="0" dirty="0">
              <a:sym typeface="Symbol" pitchFamily="2" charset="2"/>
            </a:endParaRPr>
          </a:p>
          <a:p>
            <a:pPr eaLnBrk="1" hangingPunct="1"/>
            <a:endParaRPr lang="en-GB" sz="1800" noProof="0" dirty="0">
              <a:sym typeface="Symbol" pitchFamily="2" charset="2"/>
            </a:endParaRPr>
          </a:p>
          <a:p>
            <a:pPr eaLnBrk="1" hangingPunct="1"/>
            <a:endParaRPr lang="en-GB" sz="1800" noProof="0" dirty="0">
              <a:sym typeface="Symbol" pitchFamily="2" charset="2"/>
            </a:endParaRPr>
          </a:p>
          <a:p>
            <a:pPr marL="0" indent="0" eaLnBrk="1" hangingPunct="1">
              <a:buNone/>
            </a:pPr>
            <a:endParaRPr lang="it-IT" altLang="it-IT" sz="1800" dirty="0">
              <a:sym typeface="Symbol" pitchFamily="2" charset="2"/>
            </a:endParaRPr>
          </a:p>
        </p:txBody>
      </p:sp>
      <p:graphicFrame>
        <p:nvGraphicFramePr>
          <p:cNvPr id="1027" name="Object 7">
            <a:extLst>
              <a:ext uri="{FF2B5EF4-FFF2-40B4-BE49-F238E27FC236}">
                <a16:creationId xmlns:a16="http://schemas.microsoft.com/office/drawing/2014/main" id="{745C80B7-2A63-3FED-4300-9645B8BF7A19}"/>
              </a:ext>
            </a:extLst>
          </p:cNvPr>
          <p:cNvGraphicFramePr>
            <a:graphicFrameLocks noGrp="1" noChangeAspect="1"/>
          </p:cNvGraphicFramePr>
          <p:nvPr>
            <p:ph sz="quarter" idx="3"/>
            <p:extLst>
              <p:ext uri="{D42A27DB-BD31-4B8C-83A1-F6EECF244321}">
                <p14:modId xmlns:p14="http://schemas.microsoft.com/office/powerpoint/2010/main" val="3376217169"/>
              </p:ext>
            </p:extLst>
          </p:nvPr>
        </p:nvGraphicFramePr>
        <p:xfrm>
          <a:off x="2870322" y="4137989"/>
          <a:ext cx="2912163" cy="1859203"/>
        </p:xfrm>
        <a:graphic>
          <a:graphicData uri="http://schemas.openxmlformats.org/presentationml/2006/ole">
            <mc:AlternateContent xmlns:mc="http://schemas.openxmlformats.org/markup-compatibility/2006">
              <mc:Choice xmlns:v="urn:schemas-microsoft-com:vml" Requires="v">
                <p:oleObj name="Equation" r:id="rId3" imgW="44767500" imgH="22237700" progId="Equation.3">
                  <p:embed/>
                </p:oleObj>
              </mc:Choice>
              <mc:Fallback>
                <p:oleObj name="Equation" r:id="rId3" imgW="44767500" imgH="22237700" progId="Equation.3">
                  <p:embed/>
                  <p:pic>
                    <p:nvPicPr>
                      <p:cNvPr id="1027" name="Object 7">
                        <a:extLst>
                          <a:ext uri="{FF2B5EF4-FFF2-40B4-BE49-F238E27FC236}">
                            <a16:creationId xmlns:a16="http://schemas.microsoft.com/office/drawing/2014/main" id="{745C80B7-2A63-3FED-4300-9645B8BF7A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322" y="4137989"/>
                        <a:ext cx="2912163" cy="1859203"/>
                      </a:xfrm>
                      <a:prstGeom prst="rect">
                        <a:avLst/>
                      </a:prstGeom>
                      <a:noFill/>
                      <a:ln>
                        <a:noFill/>
                      </a:ln>
                      <a:effectLst/>
                    </p:spPr>
                  </p:pic>
                </p:oleObj>
              </mc:Fallback>
            </mc:AlternateContent>
          </a:graphicData>
        </a:graphic>
      </p:graphicFrame>
      <p:sp>
        <p:nvSpPr>
          <p:cNvPr id="5" name="Title 1">
            <a:extLst>
              <a:ext uri="{FF2B5EF4-FFF2-40B4-BE49-F238E27FC236}">
                <a16:creationId xmlns:a16="http://schemas.microsoft.com/office/drawing/2014/main" id="{602C62D7-A7DB-BA23-4083-C62617F63102}"/>
              </a:ext>
            </a:extLst>
          </p:cNvPr>
          <p:cNvSpPr>
            <a:spLocks noGrp="1"/>
          </p:cNvSpPr>
          <p:nvPr>
            <p:ph type="title"/>
          </p:nvPr>
        </p:nvSpPr>
        <p:spPr>
          <a:xfrm>
            <a:off x="457200" y="34925"/>
            <a:ext cx="8229600" cy="1143000"/>
          </a:xfrm>
        </p:spPr>
        <p:txBody>
          <a:bodyPr/>
          <a:lstStyle/>
          <a:p>
            <a:r>
              <a:rPr lang="en-GB" b="1" noProof="0" dirty="0"/>
              <a:t>Similarity - distance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GB" sz="2800" b="1" noProof="0">
                <a:solidFill>
                  <a:schemeClr val="bg1"/>
                </a:solidFill>
              </a:rPr>
              <a:t>Example in Bioinformatics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E00518FC-9EE5-332A-839D-D3DB31F7A017}"/>
              </a:ext>
            </a:extLst>
          </p:cNvPr>
          <p:cNvGraphicFramePr>
            <a:graphicFrameLocks noGrp="1"/>
          </p:cNvGraphicFramePr>
          <p:nvPr>
            <p:ph idx="1"/>
            <p:extLst>
              <p:ext uri="{D42A27DB-BD31-4B8C-83A1-F6EECF244321}">
                <p14:modId xmlns:p14="http://schemas.microsoft.com/office/powerpoint/2010/main" val="1870619717"/>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it-IT" sz="3700" b="1">
                <a:solidFill>
                  <a:schemeClr val="bg1"/>
                </a:solidFill>
              </a:rPr>
              <a:t>Key Challenges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EFDC6928-5254-B906-C365-27BDFB0D83B8}"/>
              </a:ext>
            </a:extLst>
          </p:cNvPr>
          <p:cNvGraphicFramePr>
            <a:graphicFrameLocks noGrp="1"/>
          </p:cNvGraphicFramePr>
          <p:nvPr>
            <p:ph idx="1"/>
            <p:extLst>
              <p:ext uri="{D42A27DB-BD31-4B8C-83A1-F6EECF244321}">
                <p14:modId xmlns:p14="http://schemas.microsoft.com/office/powerpoint/2010/main" val="1363176754"/>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16432</TotalTime>
  <Words>1003</Words>
  <Application>Microsoft Macintosh PowerPoint</Application>
  <PresentationFormat>Presentazione su schermo (4:3)</PresentationFormat>
  <Paragraphs>173</Paragraphs>
  <Slides>26</Slides>
  <Notes>10</Notes>
  <HiddenSlides>0</HiddenSlides>
  <MMClips>0</MMClips>
  <ScaleCrop>false</ScaleCrop>
  <HeadingPairs>
    <vt:vector size="8" baseType="variant">
      <vt:variant>
        <vt:lpstr>Caratteri utilizzati</vt:lpstr>
      </vt:variant>
      <vt:variant>
        <vt:i4>6</vt:i4>
      </vt:variant>
      <vt:variant>
        <vt:lpstr>Tema</vt:lpstr>
      </vt:variant>
      <vt:variant>
        <vt:i4>1</vt:i4>
      </vt:variant>
      <vt:variant>
        <vt:lpstr>Server OLE incorporati</vt:lpstr>
      </vt:variant>
      <vt:variant>
        <vt:i4>1</vt:i4>
      </vt:variant>
      <vt:variant>
        <vt:lpstr>Titoli diapositive</vt:lpstr>
      </vt:variant>
      <vt:variant>
        <vt:i4>26</vt:i4>
      </vt:variant>
    </vt:vector>
  </HeadingPairs>
  <TitlesOfParts>
    <vt:vector size="34" baseType="lpstr">
      <vt:lpstr>Aptos</vt:lpstr>
      <vt:lpstr>Arial</vt:lpstr>
      <vt:lpstr>Calibri</vt:lpstr>
      <vt:lpstr>Monotype Sorts</vt:lpstr>
      <vt:lpstr>Symbol</vt:lpstr>
      <vt:lpstr>Times New Roman</vt:lpstr>
      <vt:lpstr>Office Theme</vt:lpstr>
      <vt:lpstr>Equation</vt:lpstr>
      <vt:lpstr>Clustering Analysis  of  Sample Data </vt:lpstr>
      <vt:lpstr>Practical information</vt:lpstr>
      <vt:lpstr>What is Bioinformatics?</vt:lpstr>
      <vt:lpstr>What is Clustering?</vt:lpstr>
      <vt:lpstr>Clustering: a very simple example</vt:lpstr>
      <vt:lpstr>Why is Clustering Important?</vt:lpstr>
      <vt:lpstr>Similarity - distance</vt:lpstr>
      <vt:lpstr>Example in Bioinformatics</vt:lpstr>
      <vt:lpstr>Key Challenges</vt:lpstr>
      <vt:lpstr>Common Methods</vt:lpstr>
      <vt:lpstr>Evaluation Metrics</vt:lpstr>
      <vt:lpstr>Summary</vt:lpstr>
      <vt:lpstr>K-means Clustering  Algorithm </vt:lpstr>
      <vt:lpstr>What is K-Means Clustering</vt:lpstr>
      <vt:lpstr>K-means Algorithm </vt:lpstr>
      <vt:lpstr>How K-Means Clustering Works? </vt:lpstr>
      <vt:lpstr>K-means example [1]</vt:lpstr>
      <vt:lpstr>K-means example [2]</vt:lpstr>
      <vt:lpstr>K-means example [3]</vt:lpstr>
      <vt:lpstr>K-means example [4]</vt:lpstr>
      <vt:lpstr>K-means example [5]</vt:lpstr>
      <vt:lpstr>K-means example [6] </vt:lpstr>
      <vt:lpstr>K-means example [7]</vt:lpstr>
      <vt:lpstr>Questions</vt:lpstr>
      <vt:lpstr>K-means clustering in R</vt:lpstr>
      <vt:lpstr>The Pasilla Dataset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Roberto Pagliarini</cp:lastModifiedBy>
  <cp:revision>16</cp:revision>
  <dcterms:created xsi:type="dcterms:W3CDTF">2013-01-27T09:14:16Z</dcterms:created>
  <dcterms:modified xsi:type="dcterms:W3CDTF">2025-09-17T10:57:58Z</dcterms:modified>
  <cp:category/>
</cp:coreProperties>
</file>