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4E9954-D88F-4229-9CD4-FB5B78682D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4B2E1D-540E-41F1-8BB9-2BF44AF526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0A876-6594-4795-BAFD-16AF2B9EBD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78EB29-B941-4CC3-93E4-5F3C0F791D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40C88-C6D7-4583-B313-C05CDAC14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D4964-0B0A-46EC-A0B6-F5ECD3C931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E1D04-C462-4EBE-B445-7602D40731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DA8C1-C447-4DF9-9060-D154D6402C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30C43D-78C5-4CB2-AC62-4D700A81C4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2D9BC-699D-4703-8808-0438BE158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56EEE-81C3-432E-8609-A88D63B72C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EE2FC-D672-4A52-8200-761A188E3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it-IT" sz="1400" spc="-1" strike="noStrike">
                <a:latin typeface="Times New Roman"/>
              </a:rPr>
              <a:t>STRICTLY CONFIDENTIAL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D6E44D-2B91-4500-924D-4F0556A99DB4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</a:t>
            </a:r>
            <a:r>
              <a:rPr b="0" lang="it-IT" sz="3200" spc="-1" strike="noStrike">
                <a:latin typeface="Arial"/>
              </a:rPr>
              <a:t>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</a:t>
            </a:r>
            <a:r>
              <a:rPr b="0" lang="it-IT" sz="2800" spc="-1" strike="noStrike">
                <a:latin typeface="Arial"/>
              </a:rPr>
              <a:t>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</a:t>
            </a:r>
            <a:r>
              <a:rPr b="0" lang="it-IT" sz="2000" spc="-1" strike="noStrike">
                <a:latin typeface="Arial"/>
              </a:rPr>
              <a:t>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</a:t>
            </a:r>
            <a:r>
              <a:rPr b="0" lang="it-IT" sz="2000" spc="-1" strike="noStrike">
                <a:latin typeface="Arial"/>
              </a:rPr>
              <a:t>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</a:t>
            </a:r>
            <a:r>
              <a:rPr b="0" lang="it-IT" sz="2000" spc="-1" strike="noStrike">
                <a:latin typeface="Arial"/>
              </a:rPr>
              <a:t>Outline </a:t>
            </a:r>
            <a:r>
              <a:rPr b="0" lang="it-IT" sz="2000" spc="-1" strike="noStrike">
                <a:latin typeface="Arial"/>
              </a:rPr>
              <a:t>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</a:t>
            </a:r>
            <a:r>
              <a:rPr b="0" lang="it-IT" sz="2000" spc="-1" strike="noStrike">
                <a:latin typeface="Arial"/>
              </a:rPr>
              <a:t>h </a:t>
            </a:r>
            <a:r>
              <a:rPr b="0" lang="it-IT" sz="2000" spc="-1" strike="noStrike">
                <a:latin typeface="Arial"/>
              </a:rPr>
              <a:t>Outline </a:t>
            </a:r>
            <a:r>
              <a:rPr b="0" lang="it-IT" sz="2000" spc="-1" strike="noStrike">
                <a:latin typeface="Arial"/>
              </a:rPr>
              <a:t>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49080" y="136440"/>
            <a:ext cx="3650760" cy="16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000000"/>
                </a:solidFill>
                <a:latin typeface="Calibri Light"/>
              </a:rPr>
              <a:t>Digital Téchne for  public &amp; private COLLECTIONS </a:t>
            </a:r>
            <a:endParaRPr b="0" lang="it-IT" sz="37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49080" y="2058480"/>
            <a:ext cx="3650760" cy="378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uniquely "tag" your Collection.​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collection data is auto-updated​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digital Vault is secure​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can share artworks with your friends on your laptop.​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 sure about the origin and history of the art goods you own/buy.​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Demonstrate the authenticity and provenance of works, increasing their economic value​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privacy is protected, and you remain completely anonymous​​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it-IT" sz="1300" spc="-1" strike="noStrike">
              <a:latin typeface="Arial"/>
            </a:endParaRPr>
          </a:p>
        </p:txBody>
      </p:sp>
      <p:pic>
        <p:nvPicPr>
          <p:cNvPr id="43" name="Grafik 3" descr=""/>
          <p:cNvPicPr/>
          <p:nvPr/>
        </p:nvPicPr>
        <p:blipFill>
          <a:blip r:embed="rId1"/>
          <a:srcRect l="11101" t="0" r="20067" b="0"/>
          <a:stretch/>
        </p:blipFill>
        <p:spPr>
          <a:xfrm>
            <a:off x="4638960" y="0"/>
            <a:ext cx="755208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STRICTLY CONFIDENTIAL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F7D74-A8EB-4BF4-B7F2-B1BA1D39B39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49080" y="136440"/>
            <a:ext cx="3650760" cy="16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000000"/>
                </a:solidFill>
                <a:latin typeface="Calibri Light"/>
              </a:rPr>
              <a:t>Digital Téchne for AUCTION HOUSES</a:t>
            </a:r>
            <a:endParaRPr b="0" lang="it-IT" sz="37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49080" y="1917720"/>
            <a:ext cx="3650760" cy="378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You can access and track your artwork at any time, your privacy is protected, and you remain completely anonymous.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Our Certificates create a digital provenance that records artwork designed to last for centuries.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Documentary compound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Our solutions include paperless labels, transfers, and invisible labeling systems.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You can share artwork with your clients anywhere on your digital devices.​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Be sure about the origin and history of the art goods you own/buy.​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PoA, Proof of Authenticity, demonstrates the authenticity and provenance of works, increasing their economic value​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Add multiple colleagues to your account for free and assign them the appropriate permissions to manage the portfolio.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Your digital Vault is secure​</a:t>
            </a:r>
            <a:endParaRPr b="0" lang="it-IT" sz="13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offer our clients personalized advice to protect them from fraud and counterfeiting.</a:t>
            </a:r>
            <a:endParaRPr b="0" lang="it-IT" sz="1300" spc="-1" strike="noStrike">
              <a:latin typeface="Arial"/>
            </a:endParaRPr>
          </a:p>
        </p:txBody>
      </p:sp>
      <p:pic>
        <p:nvPicPr>
          <p:cNvPr id="46" name="Inhaltsplatzhalter 4" descr="Ein Bild, das Text, drinnen, Boden, Möbel enthält.&#10;&#10;Automatisch generierte Beschreibung"/>
          <p:cNvPicPr/>
          <p:nvPr/>
        </p:nvPicPr>
        <p:blipFill>
          <a:blip r:embed="rId1"/>
          <a:srcRect l="16976" t="0" r="426" b="0"/>
          <a:stretch/>
        </p:blipFill>
        <p:spPr>
          <a:xfrm>
            <a:off x="4638960" y="0"/>
            <a:ext cx="755208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STRICTLY CONFIDENTIAL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640AC-45F1-4E71-B990-BF581ABD0AF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9080" y="136440"/>
            <a:ext cx="3650760" cy="167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000000"/>
                </a:solidFill>
                <a:latin typeface="Calibri Light"/>
              </a:rPr>
              <a:t>Digital Téchne for ARTIST’s</a:t>
            </a:r>
            <a:endParaRPr b="0" lang="it-IT" sz="3700" spc="-1" strike="noStrike">
              <a:latin typeface="Arial"/>
            </a:endParaRPr>
          </a:p>
        </p:txBody>
      </p:sp>
      <p:sp>
        <p:nvSpPr>
          <p:cNvPr id="48" name="Textfeld 5"/>
          <p:cNvSpPr/>
          <p:nvPr/>
        </p:nvSpPr>
        <p:spPr>
          <a:xfrm>
            <a:off x="649080" y="2192040"/>
            <a:ext cx="3650760" cy="37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your Artwork ​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Provide your  customers with a reliable and verifiable certification of authenticity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Expand your market to potential customers eager to invest in art.</a:t>
            </a:r>
            <a:endParaRPr b="0" lang="it-IT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more concerns about possible fakes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49" name="Inhaltsplatzhalter 4" descr="Ein Bild, das Gebäude, Möbel, schmutzig, zugemüllt enthält.&#10;&#10;Automatisch generierte Beschreibung"/>
          <p:cNvPicPr/>
          <p:nvPr/>
        </p:nvPicPr>
        <p:blipFill>
          <a:blip r:embed="rId1"/>
          <a:srcRect l="10518" t="0" r="6883" b="0"/>
          <a:stretch/>
        </p:blipFill>
        <p:spPr>
          <a:xfrm>
            <a:off x="4638960" y="0"/>
            <a:ext cx="7552080" cy="6857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STRICTLY CONFIDENTIAL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6ECEF9-F9E7-4AC4-917A-F05BA8A08BE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2023-07-09T14:53:03Z</dcterms:created>
  <dc:creator>Giorgio Fornara</dc:creator>
  <dc:description/>
  <dc:language>it-IT</dc:language>
  <cp:lastModifiedBy>roberto pirrone</cp:lastModifiedBy>
  <dcterms:modified xsi:type="dcterms:W3CDTF">2023-07-10T17:06:32Z</dcterms:modified>
  <cp:revision>4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