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9.jpeg" ContentType="image/jpeg"/>
  <Override PartName="/ppt/media/image7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FCE16-03AD-4D41-AA12-20A237466C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8300D0-24FB-4FFF-824C-1C0D765562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2E467-2139-4458-B9DA-49E22F3C4B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EB5656-12DC-44F9-ADB4-DDF7A69B4E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8A3B06-07CC-4101-972E-0FBC283F1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1A28A-DF4C-4FA6-A894-164F9B0919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FE4BF5-972B-4FAB-A9FE-3C08F6999D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F54EB8-1F52-4846-89E6-6C0BA0EA21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4FE89A-BB12-4BA3-BB63-17BE300412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A882E9-7D5C-4A57-B6F0-305BAF59D3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B6EF72-EDDB-407C-BAB9-3C59C68CD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BBBC7-1691-4318-8F8A-96B769099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851201-E58C-41D5-A196-0A27576629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204EDC-9BC0-4D33-88AC-22FCB00D74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C02366-CF38-4662-8325-87602A5B19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4BAA9B-B717-4C97-AAB0-AD7B6A52A5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899184-1352-472B-A522-F69B484898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A2F7C-982F-4FE1-ACF6-A5B164F2AC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CF91C-9537-4A5F-A9E1-FA39229116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97A35-610A-4E03-8C7D-1055052E26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2BF3B-A1D5-45AB-A08C-EA582F34D0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9EFCC-A299-4D12-B78D-2E232C2F54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E1899-B4F1-4ACC-93FF-8732A437D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F333E-884C-4337-97CF-9E26141390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68560" cy="685296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296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5760" y="0"/>
            <a:ext cx="12187080" cy="685296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1040" cy="25891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5600" cy="246132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60160" y="3396960"/>
            <a:ext cx="685296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296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Click to edit the title text format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Click to edit the outline text format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 Outline Level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Third Outline Level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Fourth Outline Level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Fifth Outline Level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Sixth Outline Level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Seventh Outline Level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232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11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2ABD4-5618-4C65-BC4B-A66F3F59B0C6}" type="slidenum">
              <a:rPr b="1" lang="en-US" sz="1600" spc="111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596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68560" cy="685296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296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3840" cy="685296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7080" cy="13428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7080" cy="4744440"/>
          </a:xfrm>
          <a:prstGeom prst="rect">
            <a:avLst/>
          </a:pr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6160" cy="74520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384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59040" cy="7354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1892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11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11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2AFAC-69B9-48DC-AE5E-543479BCD6BF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704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3040" cy="685296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296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716400" y="-540000"/>
            <a:ext cx="12187080" cy="685296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5760" y="0"/>
            <a:ext cx="4421160" cy="179892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2840" cy="434484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453200" y="1260000"/>
            <a:ext cx="7760880" cy="442260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1800" cy="26532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11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11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384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8640" y="6167520"/>
            <a:ext cx="12187080" cy="68544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3840" cy="590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59040" cy="685296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D1536B-04EB-4E20-A518-5EFEBF45EC85}" type="slidenum">
              <a:rPr b="1" lang="en-US" sz="1600" spc="111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Owner: Register the DNA in Blockchain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6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EB7C43-8045-48B3-8DAC-288B08775452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2" name="CasellaDiTesto 9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873520" y="1440000"/>
            <a:ext cx="648576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2400" spc="111" strike="noStrike">
                <a:solidFill>
                  <a:srgbClr val="ffffff"/>
                </a:solidFill>
                <a:latin typeface="Meiryo"/>
              </a:rPr>
              <a:t>Stakeholder: Pick the DNA with a swab and analyze it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17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FB4951-D3AD-474C-8195-584BDBE76E69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6" name="CasellaDiTesto 13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 rot="5411400">
            <a:off x="-371520" y="1968480"/>
            <a:ext cx="4530600" cy="339768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4212000" y="1441080"/>
            <a:ext cx="7847280" cy="44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Stakeholder: Verify authenticity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18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25DEF8-4AF7-47A3-AA85-5AD658945A90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51" name="CasellaDiTesto 11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-108360" y="1344240"/>
            <a:ext cx="6587640" cy="47750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7020000" y="1441080"/>
            <a:ext cx="4319280" cy="46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19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B324D-4CBF-430B-AC18-2B6DA572C152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56" name="CasellaDiTesto 2"/>
          <p:cNvSpPr/>
          <p:nvPr/>
        </p:nvSpPr>
        <p:spPr>
          <a:xfrm>
            <a:off x="528840" y="1441080"/>
            <a:ext cx="11015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490000" y="343080"/>
            <a:ext cx="6701760" cy="685656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384840" y="5220000"/>
            <a:ext cx="46548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MVP in mainnet: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https://way7l-iqaaa-aaaan-qmfoa-cai.icp0.io/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Final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20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54FBF-BE1B-40BD-B696-948C10F2D17A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61" name="CasellaDiTesto 4"/>
          <p:cNvSpPr/>
          <p:nvPr/>
        </p:nvSpPr>
        <p:spPr>
          <a:xfrm>
            <a:off x="528840" y="1441080"/>
            <a:ext cx="11015280" cy="52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authentication?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and Services Purchase: </a:t>
            </a:r>
            <a:r>
              <a:rPr b="0" i="1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on ramp</a:t>
            </a: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 solutions (alchemy, banxa, ...), or even pure Fiat, off chain money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 for physical delivery of cardridges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Enforce Trust and Privacy: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IC Certified Assets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Encryption (Vet keys?) for data and documents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 (enrich image with custom EXIF/XMP tags for DNA strings)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6010B5-7644-4B29-B69C-FEB5C1D4E1D7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5280" cy="28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Artwork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bond is made up of two elements: the genetic ink on the artwork and its digital representation on the IC Blockchain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Simplified 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9759B1-2EFC-4AB8-91FF-4AE5DB7D2BBC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0"/>
          <p:cNvSpPr/>
          <p:nvPr/>
        </p:nvSpPr>
        <p:spPr>
          <a:xfrm>
            <a:off x="540000" y="1111680"/>
            <a:ext cx="1101528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DNA Cartridge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the opera folder in BC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Purchase cartridges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Place DNA ink on the artwork</a:t>
            </a:r>
            <a:endParaRPr b="0" lang="it-IT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Dna data in blockchain  (cartridge identifier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DNA verify (xls 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Laboratory: Create DNA Cartridge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9B808-37B6-4EE9-A4F6-295D50E3B3C4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5"/>
          <p:cNvSpPr/>
          <p:nvPr/>
        </p:nvSpPr>
        <p:spPr>
          <a:xfrm>
            <a:off x="528840" y="1441080"/>
            <a:ext cx="11015280" cy="40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880000" y="1653120"/>
            <a:ext cx="5259600" cy="35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Laboratory: Perform Analysis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2691FF-F193-4B33-AF2A-845A7C7C0077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2" name="CasellaDiTesto 6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20000" y="1584720"/>
            <a:ext cx="9029880" cy="38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Laboratory: Insert DNA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0D09C-A873-4B35-B326-065D568A2763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6" name="CasellaDiTesto 7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600000" y="1551960"/>
            <a:ext cx="5832360" cy="42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Owners: Create Artworks Archive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3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C003A3-32D5-4011-BAF7-0F0AFA1A8CF0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0" name="CasellaDiTesto 8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28840" y="1413000"/>
            <a:ext cx="10903680" cy="452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Owners: Opera detail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4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500BB5-1BAE-40A4-860D-B6738E6A8A64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4" name="CasellaDiTesto 1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23480" y="1386000"/>
            <a:ext cx="7795800" cy="545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5240" cy="9306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11" strike="noStrike">
                <a:solidFill>
                  <a:srgbClr val="ffffff"/>
                </a:solidFill>
                <a:latin typeface="Meiryo"/>
              </a:rPr>
              <a:t>Owner: Put the genetic ink on the opera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Num" idx="15"/>
          </p:nvPr>
        </p:nvSpPr>
        <p:spPr>
          <a:xfrm>
            <a:off x="10569240" y="6309360"/>
            <a:ext cx="974880" cy="45216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11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2DEFB-9AEC-436A-A422-722AE9BBA805}" type="slidenum">
              <a:rPr b="1" lang="en-US" sz="1600" spc="111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8" name="CasellaDiTesto 12"/>
          <p:cNvSpPr/>
          <p:nvPr/>
        </p:nvSpPr>
        <p:spPr>
          <a:xfrm>
            <a:off x="528840" y="1441080"/>
            <a:ext cx="1101528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960000" y="2139840"/>
            <a:ext cx="3374280" cy="271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</TotalTime>
  <Application>LibreOffice/7.3.4.2$MacOSX_AARCH64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2024-05-16T12:43:01Z</dcterms:modified>
  <cp:revision>53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3</vt:r8>
  </property>
  <property fmtid="{D5CDD505-2E9C-101B-9397-08002B2CF9AE}" pid="4" name="PresentationFormat">
    <vt:lpwstr>Widescreen</vt:lpwstr>
  </property>
  <property fmtid="{D5CDD505-2E9C-101B-9397-08002B2CF9AE}" pid="5" name="Slides">
    <vt:r8>11</vt:r8>
  </property>
</Properties>
</file>