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3.xml" ContentType="application/xml"/>
  <Override PartName="/docMetadata/LabelInfo.xml" ContentType="application/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B7743-0F19-446B-92F4-6E45AE4DF8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7E96F-DBED-4A18-93AB-6A1740D06F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E96FF7-9FEE-4AE5-9646-E7E69C3EA0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C9B57-B20C-4C11-B3EA-8FFC9DF9CB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28C9ED-12DA-4982-82FA-04420BC444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5FF594-90D5-4DAD-9060-29A4E2A369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D37EA8-31B2-4F6E-AA0A-A6C4A92B96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0236D5-B29B-4F0B-A1B5-7405BD9FA6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E41BCB-2E6C-45A4-A67E-CA872EAE36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4B5286-76A3-4C3F-9502-7874CAC0D7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D1AFB9-84B9-4C27-BC56-B5C5744689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61DCA-8983-422B-BDB5-FD5E7FDBA1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9939B8-4345-4D10-8DFE-067B6142D4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0EB18B-A7B8-434B-BCD4-772CC8B7D5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030D74-3810-4875-A749-C889C7F659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5A5D15-3562-4F15-987E-63CBF2A25C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D2FF13-67FB-4C36-8F23-9725CE025C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8609A9-49AD-4A66-B03F-3064E49724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B5C57-F997-4D9C-82D9-FFC64E601B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5AF11C-3B77-4CC8-A4BC-B74313EB67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ED5BDC-C218-4B8E-94B0-DFAE77D9B8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12596E-1771-4A78-90B4-48CDA9039B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90C59-BFFD-4EF9-BB2B-5A8B198DCF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6B9445-E42B-4F1B-A2B3-F456959563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70360" cy="68547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2880" y="0"/>
            <a:ext cx="12188880" cy="6854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2840" cy="2590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7400" cy="2463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6196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412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26" strike="noStrike">
                <a:solidFill>
                  <a:srgbClr val="404040"/>
                </a:solidFill>
                <a:latin typeface="Meiryo"/>
              </a:rPr>
              <a:t> 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AE1C98-D6A2-466C-8509-98EEEA855108}" type="slidenum">
              <a:rPr b="1" lang="en-US" sz="1600" spc="126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4776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70360" cy="68547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5640" cy="6854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88880" cy="134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88880" cy="47462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47960" cy="74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564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60840" cy="73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2072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26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26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35022F-2596-4760-8EAB-E63DF04D7A18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0884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4840" cy="68547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36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719280" y="-540000"/>
            <a:ext cx="12188880" cy="6854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2880" y="0"/>
            <a:ext cx="4422960" cy="1800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4640" cy="434664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836960" y="1335600"/>
            <a:ext cx="7762680" cy="4424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3600" cy="26550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3200" spc="126" strike="noStrike" cap="all">
                <a:solidFill>
                  <a:srgbClr val="404040"/>
                </a:solidFill>
                <a:latin typeface="Meiryo"/>
              </a:rPr>
              <a:t>DigitalTechne MVP</a:t>
            </a:r>
            <a:br>
              <a:rPr sz="3200"/>
            </a:br>
            <a:r>
              <a:rPr b="0" lang="en-US" sz="3200" spc="126" strike="noStrike" cap="all">
                <a:solidFill>
                  <a:srgbClr val="404040"/>
                </a:solidFill>
                <a:latin typeface="Meiryo"/>
              </a:rPr>
              <a:t>May 21, 2024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564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5760" y="6167520"/>
            <a:ext cx="12188880" cy="6872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564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60840" cy="685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3880A6-CCEE-4C0E-A3E5-C4D665FF4217}" type="slidenum">
              <a:rPr b="1" lang="en-US" sz="1600" spc="126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Company Mission and MVP Goal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61C244-95BD-4B88-BD3B-134D595D003F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3"/>
          <p:cNvSpPr/>
          <p:nvPr/>
        </p:nvSpPr>
        <p:spPr>
          <a:xfrm>
            <a:off x="528840" y="1441080"/>
            <a:ext cx="11017080" cy="21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Arwork forgery is a big concern. Our aim is to create an unbreakable and unique bond between the physical artwork and its digital representation, that will help to fight fakes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MVP will focus on the application logic of this solution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Solution Flow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8CC420-E5DA-40E7-A62A-AFDDA032C324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1"/>
          <p:cNvSpPr/>
          <p:nvPr/>
        </p:nvSpPr>
        <p:spPr>
          <a:xfrm>
            <a:off x="528840" y="1441080"/>
            <a:ext cx="11017080" cy="36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Create Cartridge of ink containing a unique DNA, and analyze it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Place a drop of ink on the physical artwork: 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Create on the Blockchain a digital folder of documents and images related to the artwork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Add the DNA analysis to the folder 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Verify that the DNA on the artwork (collected with a swab) is the same registered on the blockchain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MVP Contents (Software only)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98A494-6115-4664-8394-01C392C87F1F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8" name="CasellaDiTesto 10"/>
          <p:cNvSpPr/>
          <p:nvPr/>
        </p:nvSpPr>
        <p:spPr>
          <a:xfrm>
            <a:off x="528840" y="1441080"/>
            <a:ext cx="11017080" cy="29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Laboratory: Insert the DNA analysis (both xls and pdf) in BlockChain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Purchase cartridges</a:t>
            </a:r>
            <a:endParaRPr b="0" lang="it-I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Insert Mark in blockchain  (cartridge id and ink position on the artwork)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Stakeholder: DNA verify (xls analysis of the swab and ink position are checked against the Blockchain record)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MVP Architecure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93AF47-F159-4994-9C7E-B5368558A848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1" name="CasellaDiTesto 2"/>
          <p:cNvSpPr/>
          <p:nvPr/>
        </p:nvSpPr>
        <p:spPr>
          <a:xfrm>
            <a:off x="528840" y="1441080"/>
            <a:ext cx="1101708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Real Product needs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071269-B9C0-4AC9-A551-24D9147F00D8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4" name="CasellaDiTesto 4"/>
          <p:cNvSpPr/>
          <p:nvPr/>
        </p:nvSpPr>
        <p:spPr>
          <a:xfrm>
            <a:off x="528840" y="1441080"/>
            <a:ext cx="1101708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Reduce adoption friction: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NFID authentication?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Cartridge ans Services Purchase: prefer Fiat money over crypto (ICME Labs, Quark), or on ramp solutions (alchemy, banxa, onramp.money)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KYC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Build Trust: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Certified Assets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Enpower financial operations: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Mint NFT of each artwork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507DE-E02C-4320-873D-704EA2AB6C2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</TotalTime>
  <Application>LibreOffice/7.3.4.2$MacOSX_AARCH64 LibreOffice_project/728fec16bd5f605073805c3c9e7c4212a0120dc5</Application>
  <AppVersion>15.0000</AppVersion>
  <Words>1048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2024-05-10T17:37:22Z</dcterms:modified>
  <cp:revision>30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