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096731-1C20-453D-B713-473BD1BFEC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63666-6596-46AF-80EB-1112EAFB77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16C09-E823-4054-8E9E-C393712B4D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BFEBC6-4144-4B25-8CA7-A35D11DD70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09A811-9C1D-4B92-A669-AFC3D9D266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03A776-0A4F-4483-A4B7-6129A76F86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160F9E-E6E4-420A-A386-AB63A9E5E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24602-B12B-45F8-953A-0E10882BEF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CC22A7-30B9-438B-AE2D-6EDF12CD35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1C3A68-CC2C-438A-B80E-BCFFE77D47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EA9198-A4DF-4065-9060-77B73D1D3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57F49-C669-4F5E-B02D-42FF185AAE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1F2898-0E24-4BC1-A202-7ADC087659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36F770-DE3D-4F7D-96FD-4353A47752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A33D09-593E-4088-B163-D750B1F7F8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D02978-F5F8-4D4F-B39C-1AD883E827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0E609D-6A0D-4C15-836A-8BAB5A992C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62BDCF-9F86-4BA6-B623-9483F5DA12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7CA4E-77C7-460F-8813-74DBE9D35B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F9F5A-F5A3-424C-A27A-5263DF1FE3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5DB63-E59A-4BF6-A4AE-8D35747455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7D559-50D5-47F9-83E9-071FBE499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8D15E-982D-4156-BE94-D3D98807F6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6F705B-83CA-4FAC-86EA-EBD75A2EF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68920" cy="685332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332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5040" y="0"/>
            <a:ext cx="12187440" cy="685332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1400" cy="25894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5960" cy="246168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0520" y="3396960"/>
            <a:ext cx="685332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332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268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14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263FC2-935B-4086-98B6-94C811090233}" type="slidenum">
              <a:rPr b="1" lang="en-US" sz="1600" spc="114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632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68920" cy="685332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332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7440" cy="134316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7440" cy="474480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6520" cy="74556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420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59400" cy="7358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1928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1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14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FC4CD0-D5A3-4AE0-8CB9-B40274115A6B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740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3400" cy="685332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332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7120" y="-540000"/>
            <a:ext cx="12187440" cy="685332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5040" y="0"/>
            <a:ext cx="4421520" cy="179928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3200" cy="434520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835520" y="1335600"/>
            <a:ext cx="7761240" cy="442296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2160" cy="2653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14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14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420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7920" y="6167520"/>
            <a:ext cx="12187440" cy="68580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4200" cy="59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59400" cy="6853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D043C8-F544-456A-AF6B-76C50124C232}" type="slidenum">
              <a:rPr b="1" lang="en-US" sz="1600" spc="114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Owner: Register the DNA in Blockchain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6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49F1E7-FA4F-4AA2-8A22-697EC57CF1A6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2" name="CasellaDiTesto 9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873520" y="1440000"/>
            <a:ext cx="648612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14" strike="noStrike">
                <a:solidFill>
                  <a:srgbClr val="ffffff"/>
                </a:solidFill>
                <a:latin typeface="Meiryo"/>
              </a:rPr>
              <a:t>Stakeholder: Pick the DNA with a swab and analyze it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17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C5483-4F3A-4481-897A-2D610322CBE6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6" name="CasellaDiTesto 13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 rot="5411400">
            <a:off x="-371880" y="1968840"/>
            <a:ext cx="4530960" cy="33980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212000" y="1441080"/>
            <a:ext cx="7847640" cy="44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Stakeholder: Verify authenticity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18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86ECEA-D536-4DD7-ADEF-4D5BE7D576A8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51" name="CasellaDiTesto 11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-108360" y="1344240"/>
            <a:ext cx="6588000" cy="477540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7020000" y="1441080"/>
            <a:ext cx="4319640" cy="46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9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6DE9DD-6E3E-4DF2-BBC6-3C607423057A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56" name="CasellaDiTesto 2"/>
          <p:cNvSpPr/>
          <p:nvPr/>
        </p:nvSpPr>
        <p:spPr>
          <a:xfrm>
            <a:off x="528840" y="1441080"/>
            <a:ext cx="11015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490000" y="343080"/>
            <a:ext cx="6702120" cy="685692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 txBox="1"/>
          <p:nvPr/>
        </p:nvSpPr>
        <p:spPr>
          <a:xfrm>
            <a:off x="384840" y="5220000"/>
            <a:ext cx="465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Arial"/>
              </a:rPr>
              <a:t>MVP in mainnet: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https://way7l-iqaaa-aaaan-qmfoa-cai.icp0.io/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Final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20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A2AC3C-1C8A-4275-BE84-050353510F29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61" name="CasellaDiTesto 4"/>
          <p:cNvSpPr/>
          <p:nvPr/>
        </p:nvSpPr>
        <p:spPr>
          <a:xfrm>
            <a:off x="528840" y="1441080"/>
            <a:ext cx="11015640" cy="52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and Services Purchase: </a:t>
            </a:r>
            <a:r>
              <a:rPr b="0" i="1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on ramp</a:t>
            </a: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 solutions (alchemy, banxa, ...), or even pure Fiat, off chain money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 for physical delivery of cardridges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Enforce Trust and Privacy: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IC Certified Assets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Encryption (Vet keys?) for data and documents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 (enrich image with custom EXIF/XMP tags for DNA strings)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D0432-F9DC-43AC-B914-8CD049698110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5640" cy="28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Artwork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bond is made up of two elements: the genetic ink on the artwork and its digital representation on the IC Blockchain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Simplified 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7DD34-CB54-482D-9FFD-22F9DBE7F07A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0"/>
          <p:cNvSpPr/>
          <p:nvPr/>
        </p:nvSpPr>
        <p:spPr>
          <a:xfrm>
            <a:off x="540000" y="1111680"/>
            <a:ext cx="1101564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DNA Cartridge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the opera folder in BC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Purchase cartridges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Place DNA ink on the artwork</a:t>
            </a:r>
            <a:endParaRPr b="0" lang="it-IT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Dna data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Laboratory: Create DNA Cartridge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C8554A-CF24-4DF4-8CC3-F24E8B44DF79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5"/>
          <p:cNvSpPr/>
          <p:nvPr/>
        </p:nvSpPr>
        <p:spPr>
          <a:xfrm>
            <a:off x="528840" y="1441080"/>
            <a:ext cx="11015640" cy="40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80000" y="1653120"/>
            <a:ext cx="5259960" cy="35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Laboratory: Perform Analysis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4DC44A-7383-4E62-BAF5-7360CE658573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2" name="CasellaDiTesto 6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000" y="1584720"/>
            <a:ext cx="9030240" cy="38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Laboratory: Insert DNA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5B0E43-2E6F-4166-90D1-44F1C665E137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6" name="CasellaDiTesto 7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00000" y="1551960"/>
            <a:ext cx="5832720" cy="42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Owners: Create Artworks Archive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938B9F-21EC-4862-BBF2-CAD37666F8CC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0" name="CasellaDiTesto 8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28840" y="1413000"/>
            <a:ext cx="10904040" cy="452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Owners: Opera detail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8A40C-A364-4D2A-AE81-6B58439E89CD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4" name="CasellaDiTesto 1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23480" y="1386000"/>
            <a:ext cx="7796160" cy="54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600" cy="930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4" strike="noStrike">
                <a:solidFill>
                  <a:srgbClr val="ffffff"/>
                </a:solidFill>
                <a:latin typeface="Meiryo"/>
              </a:rPr>
              <a:t>Owner: Put the genetic ink on the opera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15"/>
          </p:nvPr>
        </p:nvSpPr>
        <p:spPr>
          <a:xfrm>
            <a:off x="10569240" y="6309360"/>
            <a:ext cx="975240" cy="452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796143-7CEA-447F-AA8B-3671DC3DCBF3}" type="slidenum">
              <a:rPr b="1" lang="en-US" sz="1600" spc="11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8" name="CasellaDiTesto 12"/>
          <p:cNvSpPr/>
          <p:nvPr/>
        </p:nvSpPr>
        <p:spPr>
          <a:xfrm>
            <a:off x="528840" y="1441080"/>
            <a:ext cx="1101564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60000" y="2139840"/>
            <a:ext cx="3374640" cy="27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2024-05-15T19:39:54Z</dcterms:modified>
  <cp:revision>52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3</vt:r8>
  </property>
  <property fmtid="{D5CDD505-2E9C-101B-9397-08002B2CF9AE}" pid="4" name="PresentationFormat">
    <vt:lpwstr>Widescreen</vt:lpwstr>
  </property>
  <property fmtid="{D5CDD505-2E9C-101B-9397-08002B2CF9AE}" pid="5" name="Slides">
    <vt:r8>11</vt:r8>
  </property>
</Properties>
</file>