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5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1C2D-579B-DC4A-8A72-2268275AD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E4F6D-CBFA-ED47-A5BA-69CABDA9B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3BFCE-2D01-0E4C-B708-3D552319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A117-C5C3-B043-BFA0-137887FEFF9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E6630-8F15-8642-BFCB-04A219F9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A649-D6C7-5843-AB2C-C4C2F22C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307F-E9EC-054D-86EA-4F85D4712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3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7172-77F2-0C43-AD23-7BF206A5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46075-A099-2F4B-AD09-E830AF6DE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AFC2B-10D3-444B-A1AD-106F748C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A117-C5C3-B043-BFA0-137887FEFF9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8D03E-5931-2341-96EE-DCA8C08D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A2E7C-46C2-C64B-87AB-C975A0ED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307F-E9EC-054D-86EA-4F85D4712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8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521F3-3AD0-E047-BEE4-158DE5133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18991-1D59-B94B-9DA0-378E5CFCF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12EEF-D7D9-AA49-B73E-AF22F1C4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A117-C5C3-B043-BFA0-137887FEFF9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2A279-9248-A74D-88B9-8F247A8A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9562E-963C-BC4A-844F-CA7DB721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307F-E9EC-054D-86EA-4F85D4712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8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99F2-AD67-DF47-AD0C-52294C9B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45B04-EC53-B34E-BE1C-436E00E44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EB56-6B81-974C-8AFB-B47AE563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A117-C5C3-B043-BFA0-137887FEFF9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50FA9-C6A5-3D43-B1EA-8F132F2B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DBF15-8563-2D4C-B056-6E233059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307F-E9EC-054D-86EA-4F85D4712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3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8FEF-155C-5948-A2B6-DE1D6F4C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36BEA-40A6-A144-83E7-8017A3DEF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7D2BD-7674-9740-BF48-74D44038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A117-C5C3-B043-BFA0-137887FEFF9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397AA-D4E6-F346-A9E9-1D22A4EF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EDD67-7692-B149-B4A1-D60A1A0A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307F-E9EC-054D-86EA-4F85D4712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4F84-923C-F84A-8A18-02D87D35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0D45-2E73-1F4E-A6E1-15E991BE4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123F0-3752-8E4D-A370-D415D46C4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F71CC-404B-3C4B-87C0-B8F4CF5C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A117-C5C3-B043-BFA0-137887FEFF9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10995-D340-BC4B-A876-5B497D44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531FE-B015-EC48-AC99-BCDADCF5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307F-E9EC-054D-86EA-4F85D4712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3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21EA-C680-5543-9999-D96255E5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C6B02-D6B4-6A48-9489-4A7B340F2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E1E87-896A-8644-AC58-045A2EC09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9E4FB-301F-3E43-9839-9E717E4BA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E5155-58CC-2F49-BFCB-584D5905A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16B2D-DC14-C846-A7D7-5E1DFC58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A117-C5C3-B043-BFA0-137887FEFF9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C0828-8008-D743-8ACF-67E2BD78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7C15D-D0D7-564E-8D12-3C59ED10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307F-E9EC-054D-86EA-4F85D4712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2C38-B434-D04E-9A55-7AA7A78B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6DBCB-A8F7-8F4D-B26D-21CB9500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A117-C5C3-B043-BFA0-137887FEFF9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15EE8-B579-DE4B-8871-C2564CD1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7A063-014E-7042-9A25-87330497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307F-E9EC-054D-86EA-4F85D4712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3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32D59-E147-0E4D-8395-2384E953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A117-C5C3-B043-BFA0-137887FEFF9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F405D-A94B-1B41-8966-C69B1C7C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85FAC-090A-7440-8E04-C8090D1F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307F-E9EC-054D-86EA-4F85D4712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6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4A262-585D-FD45-A7D5-6EC286A0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51A9A-34F7-AE4E-B81A-BB7AB2D38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D431B-5D46-7E4B-A056-E61E1DF95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5E54F-6711-244E-8A78-77640E67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A117-C5C3-B043-BFA0-137887FEFF9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0C67D-89A4-7444-B0A6-6B0BC95D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DE899-1B88-6F47-9BF3-F16338E6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307F-E9EC-054D-86EA-4F85D4712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3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7083-EA7D-4148-B536-DC57C26C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9BE0D-E9F8-214E-8B4E-A7A39F9BC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36E45-FC35-0A42-808A-44E19984F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EEB68-D54C-9A45-B29E-B5D2987C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A117-C5C3-B043-BFA0-137887FEFF9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7D271-2B93-B54B-9277-256B94A5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570D6-D4C5-064C-828E-3E7774DC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307F-E9EC-054D-86EA-4F85D4712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9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A0588-78DD-3741-ADD1-D65DFEB3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DE5CD-85A8-624F-93C9-0C8F50E90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13B6F-4959-1047-9523-4D90C355D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FA117-C5C3-B043-BFA0-137887FEFF9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88EF9-1741-E047-AD99-2E70B91F8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ED7FC-4592-0346-9230-320384C0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0307F-E9EC-054D-86EA-4F85D4712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3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1A954B4F-A874-7045-B28A-795ACC3F583C}"/>
              </a:ext>
            </a:extLst>
          </p:cNvPr>
          <p:cNvSpPr/>
          <p:nvPr/>
        </p:nvSpPr>
        <p:spPr>
          <a:xfrm>
            <a:off x="4477407" y="1987735"/>
            <a:ext cx="3208553" cy="1717490"/>
          </a:xfrm>
          <a:prstGeom prst="rect">
            <a:avLst/>
          </a:prstGeom>
          <a:solidFill>
            <a:srgbClr val="BB5A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B64FED-110B-324F-8513-C2B376A32EAE}"/>
              </a:ext>
            </a:extLst>
          </p:cNvPr>
          <p:cNvSpPr txBox="1"/>
          <p:nvPr/>
        </p:nvSpPr>
        <p:spPr>
          <a:xfrm>
            <a:off x="7100682" y="657213"/>
            <a:ext cx="1764791" cy="27699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Proprietary cables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C1F0C-948C-0346-A3FA-DBD97C99E26A}"/>
              </a:ext>
            </a:extLst>
          </p:cNvPr>
          <p:cNvSpPr txBox="1"/>
          <p:nvPr/>
        </p:nvSpPr>
        <p:spPr>
          <a:xfrm>
            <a:off x="4572000" y="1075728"/>
            <a:ext cx="1338162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CCU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3E8D6-0F3C-E246-B5D7-A4B7C20A77CA}"/>
              </a:ext>
            </a:extLst>
          </p:cNvPr>
          <p:cNvSpPr txBox="1"/>
          <p:nvPr/>
        </p:nvSpPr>
        <p:spPr>
          <a:xfrm>
            <a:off x="6281062" y="1075728"/>
            <a:ext cx="1338162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CCU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61EB8-5091-6D44-ABFC-3E40D0E99153}"/>
              </a:ext>
            </a:extLst>
          </p:cNvPr>
          <p:cNvSpPr txBox="1"/>
          <p:nvPr/>
        </p:nvSpPr>
        <p:spPr>
          <a:xfrm>
            <a:off x="5584371" y="238702"/>
            <a:ext cx="1023258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Cameras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4EB8643-13C1-8243-B031-92E2A39F9F93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rot="5400000">
            <a:off x="5388528" y="368255"/>
            <a:ext cx="560027" cy="8549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E4C07D71-FF93-BE47-A16B-BC45764E8DC4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16200000" flipH="1">
            <a:off x="6243058" y="368642"/>
            <a:ext cx="560027" cy="85414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425838-7392-6947-A412-124AED66FD8F}"/>
              </a:ext>
            </a:extLst>
          </p:cNvPr>
          <p:cNvSpPr txBox="1"/>
          <p:nvPr/>
        </p:nvSpPr>
        <p:spPr>
          <a:xfrm>
            <a:off x="4572000" y="1912754"/>
            <a:ext cx="133894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</a:t>
            </a:r>
          </a:p>
          <a:p>
            <a:pPr algn="ctr"/>
            <a:r>
              <a:rPr lang="en-US" sz="1200" dirty="0"/>
              <a:t>Frame Grabber</a:t>
            </a:r>
          </a:p>
          <a:p>
            <a:pPr algn="ctr"/>
            <a:r>
              <a:rPr lang="en-US" sz="1200" dirty="0"/>
              <a:t>SDI </a:t>
            </a:r>
            <a:r>
              <a:rPr lang="en-US" sz="1200" i="1" dirty="0"/>
              <a:t>or</a:t>
            </a:r>
            <a:r>
              <a:rPr lang="en-US" sz="1200" dirty="0"/>
              <a:t> S-Video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538E8A-5700-D247-AEDC-141F691345C7}"/>
              </a:ext>
            </a:extLst>
          </p:cNvPr>
          <p:cNvSpPr txBox="1"/>
          <p:nvPr/>
        </p:nvSpPr>
        <p:spPr>
          <a:xfrm>
            <a:off x="7142722" y="1494239"/>
            <a:ext cx="1722754" cy="27699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Standard cables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B850C-B8BA-9E46-A0D0-6CB2896C752B}"/>
              </a:ext>
            </a:extLst>
          </p:cNvPr>
          <p:cNvSpPr txBox="1"/>
          <p:nvPr/>
        </p:nvSpPr>
        <p:spPr>
          <a:xfrm>
            <a:off x="6280284" y="2784055"/>
            <a:ext cx="1338940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Processing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FA1B4B-B755-2E4E-833E-2F94937268AE}"/>
              </a:ext>
            </a:extLst>
          </p:cNvPr>
          <p:cNvSpPr txBox="1"/>
          <p:nvPr/>
        </p:nvSpPr>
        <p:spPr>
          <a:xfrm>
            <a:off x="4571999" y="2784055"/>
            <a:ext cx="1338940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Processing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57C6AE13-E58C-EF41-BF4C-2A21F5014618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4961262" y="1632545"/>
            <a:ext cx="560027" cy="3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AA73356B-0DF7-3348-86EC-C223651E8B48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6670325" y="1632544"/>
            <a:ext cx="560025" cy="3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7A1F8FE2-ED55-274D-8BEE-0002621B8AD2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rot="5400000">
            <a:off x="5128985" y="2671570"/>
            <a:ext cx="224970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15D7398B-B2BB-274E-8C9B-BDB2D4A1CB0C}"/>
              </a:ext>
            </a:extLst>
          </p:cNvPr>
          <p:cNvCxnSpPr>
            <a:cxnSpLocks/>
            <a:stCxn id="58" idx="2"/>
            <a:endCxn id="17" idx="0"/>
          </p:cNvCxnSpPr>
          <p:nvPr/>
        </p:nvCxnSpPr>
        <p:spPr>
          <a:xfrm rot="5400000">
            <a:off x="6837267" y="2671568"/>
            <a:ext cx="22497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23EB39E-CD81-BB41-B902-F38A0C5B589F}"/>
              </a:ext>
            </a:extLst>
          </p:cNvPr>
          <p:cNvSpPr txBox="1"/>
          <p:nvPr/>
        </p:nvSpPr>
        <p:spPr>
          <a:xfrm>
            <a:off x="6280284" y="1912750"/>
            <a:ext cx="133894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</a:t>
            </a:r>
          </a:p>
          <a:p>
            <a:pPr algn="ctr"/>
            <a:r>
              <a:rPr lang="en-US" sz="1200" dirty="0"/>
              <a:t>Frame Grabber</a:t>
            </a:r>
          </a:p>
          <a:p>
            <a:pPr algn="ctr"/>
            <a:r>
              <a:rPr lang="en-US" sz="1200" dirty="0"/>
              <a:t>SDI </a:t>
            </a:r>
            <a:r>
              <a:rPr lang="en-US" sz="1200" i="1" dirty="0"/>
              <a:t>or</a:t>
            </a:r>
            <a:r>
              <a:rPr lang="en-US" sz="1200" dirty="0"/>
              <a:t> S-Video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1ACE871-A484-1A4D-A730-8EC24339511C}"/>
              </a:ext>
            </a:extLst>
          </p:cNvPr>
          <p:cNvSpPr txBox="1"/>
          <p:nvPr/>
        </p:nvSpPr>
        <p:spPr>
          <a:xfrm>
            <a:off x="4571222" y="3255648"/>
            <a:ext cx="133894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Render</a:t>
            </a:r>
          </a:p>
          <a:p>
            <a:pPr algn="ctr"/>
            <a:r>
              <a:rPr lang="en-US" sz="1200" dirty="0"/>
              <a:t>Graphic Card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B6FE81A-29B9-7345-8974-323E87DCB3B0}"/>
              </a:ext>
            </a:extLst>
          </p:cNvPr>
          <p:cNvSpPr txBox="1"/>
          <p:nvPr/>
        </p:nvSpPr>
        <p:spPr>
          <a:xfrm>
            <a:off x="6280284" y="3255648"/>
            <a:ext cx="133894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Render</a:t>
            </a:r>
          </a:p>
          <a:p>
            <a:pPr algn="ctr"/>
            <a:r>
              <a:rPr lang="en-US" sz="1200" dirty="0"/>
              <a:t>Graphic Card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3A036FAE-C217-8A43-9EFE-B519F379969E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5142855" y="3158896"/>
            <a:ext cx="196456" cy="7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7F502F5C-EC77-6648-B183-ED10192E6D2A}"/>
              </a:ext>
            </a:extLst>
          </p:cNvPr>
          <p:cNvCxnSpPr>
            <a:cxnSpLocks/>
            <a:stCxn id="17" idx="2"/>
            <a:endCxn id="61" idx="0"/>
          </p:cNvCxnSpPr>
          <p:nvPr/>
        </p:nvCxnSpPr>
        <p:spPr>
          <a:xfrm rot="5400000">
            <a:off x="6852457" y="3158351"/>
            <a:ext cx="19459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2414BE4-FDD2-D742-893C-70CC8559FC4F}"/>
              </a:ext>
            </a:extLst>
          </p:cNvPr>
          <p:cNvSpPr txBox="1"/>
          <p:nvPr/>
        </p:nvSpPr>
        <p:spPr>
          <a:xfrm>
            <a:off x="5872134" y="2728850"/>
            <a:ext cx="447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PC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D357A0-3FB5-9A44-930E-180DAB857F1F}"/>
              </a:ext>
            </a:extLst>
          </p:cNvPr>
          <p:cNvSpPr txBox="1"/>
          <p:nvPr/>
        </p:nvSpPr>
        <p:spPr>
          <a:xfrm>
            <a:off x="7142722" y="3888152"/>
            <a:ext cx="1722754" cy="27699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VGA cables</a:t>
            </a:r>
          </a:p>
        </p:txBody>
      </p: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CE247A13-C3C1-BB49-AB65-25507C1EE61F}"/>
              </a:ext>
            </a:extLst>
          </p:cNvPr>
          <p:cNvCxnSpPr>
            <a:cxnSpLocks/>
            <a:stCxn id="60" idx="2"/>
          </p:cNvCxnSpPr>
          <p:nvPr/>
        </p:nvCxnSpPr>
        <p:spPr>
          <a:xfrm rot="16200000" flipH="1">
            <a:off x="4946405" y="4011599"/>
            <a:ext cx="589352" cy="7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AE9ACE7B-30D8-0241-8EBF-8812F4E57650}"/>
              </a:ext>
            </a:extLst>
          </p:cNvPr>
          <p:cNvCxnSpPr>
            <a:cxnSpLocks/>
            <a:stCxn id="61" idx="2"/>
          </p:cNvCxnSpPr>
          <p:nvPr/>
        </p:nvCxnSpPr>
        <p:spPr>
          <a:xfrm rot="16200000" flipH="1">
            <a:off x="6655467" y="4011599"/>
            <a:ext cx="589352" cy="7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04CCC6B-7E71-CE4E-8836-9DD2421F0949}"/>
              </a:ext>
            </a:extLst>
          </p:cNvPr>
          <p:cNvSpPr txBox="1"/>
          <p:nvPr/>
        </p:nvSpPr>
        <p:spPr>
          <a:xfrm>
            <a:off x="6273934" y="4314474"/>
            <a:ext cx="1338940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Monitor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1CEBD86-6A40-7948-BB4D-A122052BEE9F}"/>
              </a:ext>
            </a:extLst>
          </p:cNvPr>
          <p:cNvSpPr txBox="1"/>
          <p:nvPr/>
        </p:nvSpPr>
        <p:spPr>
          <a:xfrm>
            <a:off x="4579127" y="4309455"/>
            <a:ext cx="1338940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Monitor</a:t>
            </a:r>
          </a:p>
        </p:txBody>
      </p:sp>
    </p:spTree>
    <p:extLst>
      <p:ext uri="{BB962C8B-B14F-4D97-AF65-F5344CB8AC3E}">
        <p14:creationId xmlns:p14="http://schemas.microsoft.com/office/powerpoint/2010/main" val="11124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38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Deguet</dc:creator>
  <cp:lastModifiedBy>Anton Deguet</cp:lastModifiedBy>
  <cp:revision>9</cp:revision>
  <dcterms:created xsi:type="dcterms:W3CDTF">2019-03-13T18:47:22Z</dcterms:created>
  <dcterms:modified xsi:type="dcterms:W3CDTF">2019-03-13T20:56:47Z</dcterms:modified>
</cp:coreProperties>
</file>