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-164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5503-0C28-4FC4-8906-2D8C660AD5CE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2BE9-4020-48A1-850E-E8CAD3FE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9605-31FE-45DB-B49E-53B759F4F8F4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C3EA-D413-4908-8742-FD92E79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1CD9-77AC-46BC-AD89-FEE2C2021664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CEC4-A016-4801-8B30-6A77E8D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8FE7-ECF1-41CB-8B26-39ED3A74DCBC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12F-46AF-45DD-8B9E-DE4AA3F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D12E-091F-49D2-9BB4-C0583415AF58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BF7-7834-4BEF-A9BA-FE1D3123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0D9-CDEB-4212-A585-BC08A9D92FA4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44E0-7F0E-4EED-B0C9-CE50C152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1F0F-307E-4AEC-8DF8-AD6AA0056223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A6E-B3ED-42BC-B6E7-055E9134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C8-A248-491B-9AC3-56CF198E27D3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AA11-463D-4178-A433-9A8837A45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D15C-B6F7-4B53-B19C-8FB02DDB6EDD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3731-8561-4068-9C87-7CC98421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2D84-B560-4803-909E-AD368C52171C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496B-E827-48C6-94BD-ED38B39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2514-4519-46D5-AD56-B525DC3EBACF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7FE5-7BE4-4474-AF53-87B137359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BC2B0-9D16-442E-81F5-B1D2C67AC939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9C2750-4FA5-4E74-A30E-B4EC7AF7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nip Diagonal Corner Rectangle 135"/>
          <p:cNvSpPr/>
          <p:nvPr/>
        </p:nvSpPr>
        <p:spPr>
          <a:xfrm>
            <a:off x="2218801" y="4172800"/>
            <a:ext cx="4209336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924932" y="4544001"/>
            <a:ext cx="73152" cy="222966"/>
            <a:chOff x="2745315" y="2258002"/>
            <a:chExt cx="73152" cy="222966"/>
          </a:xfrm>
        </p:grpSpPr>
        <p:sp>
          <p:nvSpPr>
            <p:cNvPr id="258" name="Flowchart: Connector 2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51" name="Group 250"/>
          <p:cNvGrpSpPr/>
          <p:nvPr/>
        </p:nvGrpSpPr>
        <p:grpSpPr>
          <a:xfrm>
            <a:off x="4855224" y="4542615"/>
            <a:ext cx="73152" cy="222966"/>
            <a:chOff x="2745315" y="2258002"/>
            <a:chExt cx="73152" cy="222966"/>
          </a:xfrm>
        </p:grpSpPr>
        <p:sp>
          <p:nvSpPr>
            <p:cNvPr id="252" name="Flowchart: Connector 25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45" name="Group 244"/>
          <p:cNvGrpSpPr/>
          <p:nvPr/>
        </p:nvGrpSpPr>
        <p:grpSpPr>
          <a:xfrm>
            <a:off x="3721463" y="4543441"/>
            <a:ext cx="73152" cy="222966"/>
            <a:chOff x="2745315" y="2258002"/>
            <a:chExt cx="73152" cy="222966"/>
          </a:xfrm>
        </p:grpSpPr>
        <p:sp>
          <p:nvSpPr>
            <p:cNvPr id="246" name="Flowchart: Connector 245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47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42" name="Group 241"/>
          <p:cNvGrpSpPr/>
          <p:nvPr/>
        </p:nvGrpSpPr>
        <p:grpSpPr>
          <a:xfrm>
            <a:off x="2642661" y="4540855"/>
            <a:ext cx="73152" cy="222966"/>
            <a:chOff x="2745315" y="2258002"/>
            <a:chExt cx="73152" cy="222966"/>
          </a:xfrm>
        </p:grpSpPr>
        <p:sp>
          <p:nvSpPr>
            <p:cNvPr id="243" name="Flowchart: Connector 242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44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2" name="Snip Diagonal Corner Rectangle 161"/>
          <p:cNvSpPr/>
          <p:nvPr/>
        </p:nvSpPr>
        <p:spPr bwMode="auto">
          <a:xfrm>
            <a:off x="4438268" y="316651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5373291" y="3085599"/>
            <a:ext cx="73152" cy="222966"/>
            <a:chOff x="2745315" y="2258002"/>
            <a:chExt cx="73152" cy="222966"/>
          </a:xfrm>
        </p:grpSpPr>
        <p:sp>
          <p:nvSpPr>
            <p:cNvPr id="237" name="Flowchart: Connector 23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3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3" name="Snip Diagonal Corner Rectangle 162"/>
          <p:cNvSpPr/>
          <p:nvPr/>
        </p:nvSpPr>
        <p:spPr>
          <a:xfrm>
            <a:off x="2218802" y="2743200"/>
            <a:ext cx="4209335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5333334" y="2953954"/>
            <a:ext cx="153066" cy="243032"/>
            <a:chOff x="3519869" y="2390336"/>
            <a:chExt cx="153066" cy="243032"/>
          </a:xfrm>
        </p:grpSpPr>
        <p:cxnSp>
          <p:nvCxnSpPr>
            <p:cNvPr id="23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5" name="Block Arc 23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Snip Diagonal Corner Rectangle 108"/>
          <p:cNvSpPr/>
          <p:nvPr/>
        </p:nvSpPr>
        <p:spPr>
          <a:xfrm>
            <a:off x="6603744" y="2675648"/>
            <a:ext cx="990600" cy="2515888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Publishers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8" name="Snip Diagonal Corner Rectangle 107"/>
          <p:cNvSpPr/>
          <p:nvPr/>
        </p:nvSpPr>
        <p:spPr bwMode="auto">
          <a:xfrm>
            <a:off x="6657736" y="4227262"/>
            <a:ext cx="881729" cy="801938"/>
          </a:xfrm>
          <a:prstGeom prst="snip2DiagRect">
            <a:avLst>
              <a:gd name="adj1" fmla="val 0"/>
              <a:gd name="adj2" fmla="val 6877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Snip Diagonal Corner Rectangle 106"/>
          <p:cNvSpPr/>
          <p:nvPr/>
        </p:nvSpPr>
        <p:spPr bwMode="auto">
          <a:xfrm>
            <a:off x="6657736" y="3568778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" name="Snip Diagonal Corner Rectangle 103"/>
          <p:cNvSpPr/>
          <p:nvPr/>
        </p:nvSpPr>
        <p:spPr bwMode="auto">
          <a:xfrm>
            <a:off x="6657736" y="3129723"/>
            <a:ext cx="881729" cy="335084"/>
          </a:xfrm>
          <a:prstGeom prst="snip2DiagRect">
            <a:avLst>
              <a:gd name="adj1" fmla="val 0"/>
              <a:gd name="adj2" fmla="val 1193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Snip Diagonal Corner Rectangle 100"/>
          <p:cNvSpPr/>
          <p:nvPr/>
        </p:nvSpPr>
        <p:spPr bwMode="auto">
          <a:xfrm>
            <a:off x="6657736" y="2743200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Snip Diagonal Corner Rectangle 150"/>
          <p:cNvSpPr/>
          <p:nvPr/>
        </p:nvSpPr>
        <p:spPr bwMode="auto">
          <a:xfrm>
            <a:off x="2218801" y="3678939"/>
            <a:ext cx="918400" cy="292109"/>
          </a:xfrm>
          <a:prstGeom prst="snip2DiagRect">
            <a:avLst>
              <a:gd name="adj1" fmla="val 0"/>
              <a:gd name="adj2" fmla="val 1724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371868" y="3753068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2" name="Snip Diagonal Corner Rectangle 151"/>
          <p:cNvSpPr/>
          <p:nvPr/>
        </p:nvSpPr>
        <p:spPr bwMode="auto">
          <a:xfrm>
            <a:off x="3290268" y="3678939"/>
            <a:ext cx="918400" cy="292109"/>
          </a:xfrm>
          <a:prstGeom prst="snip2DiagRect">
            <a:avLst>
              <a:gd name="adj1" fmla="val 0"/>
              <a:gd name="adj2" fmla="val 1724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43335" y="3753068"/>
            <a:ext cx="62940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3" name="Snip Diagonal Corner Rectangle 152"/>
          <p:cNvSpPr/>
          <p:nvPr/>
        </p:nvSpPr>
        <p:spPr bwMode="auto">
          <a:xfrm>
            <a:off x="4438268" y="3678939"/>
            <a:ext cx="918401" cy="292109"/>
          </a:xfrm>
          <a:prstGeom prst="snip2DiagRect">
            <a:avLst>
              <a:gd name="adj1" fmla="val 0"/>
              <a:gd name="adj2" fmla="val 1847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591335" y="3748253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4" name="Snip Diagonal Corner Rectangle 153"/>
          <p:cNvSpPr/>
          <p:nvPr/>
        </p:nvSpPr>
        <p:spPr bwMode="auto">
          <a:xfrm>
            <a:off x="5509736" y="3678939"/>
            <a:ext cx="918400" cy="292109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662802" y="3748253"/>
            <a:ext cx="61226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9" name="Snip Diagonal Corner Rectangle 158"/>
          <p:cNvSpPr/>
          <p:nvPr/>
        </p:nvSpPr>
        <p:spPr bwMode="auto">
          <a:xfrm>
            <a:off x="2218802" y="3166510"/>
            <a:ext cx="1989868" cy="290871"/>
          </a:xfrm>
          <a:prstGeom prst="snip2DiagRect">
            <a:avLst>
              <a:gd name="adj1" fmla="val 0"/>
              <a:gd name="adj2" fmla="val 1730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91335" y="3235824"/>
            <a:ext cx="1683734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mtsTeleoperation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71867" y="4737214"/>
            <a:ext cx="3903203" cy="154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mtsRobotIO1394</a:t>
            </a:r>
          </a:p>
        </p:txBody>
      </p:sp>
      <p:sp>
        <p:nvSpPr>
          <p:cNvPr id="134" name="Snip Diagonal Corner Rectangle 133"/>
          <p:cNvSpPr/>
          <p:nvPr/>
        </p:nvSpPr>
        <p:spPr bwMode="auto">
          <a:xfrm>
            <a:off x="7652670" y="2743200"/>
            <a:ext cx="881729" cy="2400138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Subscribers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6716731" y="2813133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sawROS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i="1" dirty="0" smtClean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13373" name="Group 93"/>
          <p:cNvGrpSpPr>
            <a:grpSpLocks/>
          </p:cNvGrpSpPr>
          <p:nvPr/>
        </p:nvGrpSpPr>
        <p:grpSpPr bwMode="auto">
          <a:xfrm>
            <a:off x="6715949" y="3197192"/>
            <a:ext cx="1615008" cy="195116"/>
            <a:chOff x="6687915" y="2571236"/>
            <a:chExt cx="1607011" cy="250200"/>
          </a:xfrm>
        </p:grpSpPr>
        <p:sp>
          <p:nvSpPr>
            <p:cNvPr id="91" name="Rounded Rectangle 90"/>
            <p:cNvSpPr/>
            <p:nvPr/>
          </p:nvSpPr>
          <p:spPr>
            <a:xfrm>
              <a:off x="6688694" y="2627123"/>
              <a:ext cx="1550059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744222" y="2571571"/>
              <a:ext cx="1550060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sawROS  </a:t>
              </a:r>
              <a:r>
                <a:rPr lang="en-US" sz="1000" i="1">
                  <a:solidFill>
                    <a:srgbClr val="000000"/>
                  </a:solidFill>
                </a:rPr>
                <a:t>teleoperation</a:t>
              </a:r>
            </a:p>
          </p:txBody>
        </p:sp>
      </p:grpSp>
      <p:grpSp>
        <p:nvGrpSpPr>
          <p:cNvPr id="13374" name="Group 94"/>
          <p:cNvGrpSpPr>
            <a:grpSpLocks/>
          </p:cNvGrpSpPr>
          <p:nvPr/>
        </p:nvGrpSpPr>
        <p:grpSpPr bwMode="auto">
          <a:xfrm>
            <a:off x="6725334" y="3635905"/>
            <a:ext cx="1605624" cy="195116"/>
            <a:chOff x="6697253" y="2571236"/>
            <a:chExt cx="1597673" cy="250200"/>
          </a:xfrm>
        </p:grpSpPr>
        <p:sp>
          <p:nvSpPr>
            <p:cNvPr id="96" name="Rounded Rectangle 95"/>
            <p:cNvSpPr/>
            <p:nvPr/>
          </p:nvSpPr>
          <p:spPr>
            <a:xfrm>
              <a:off x="6696625" y="2626419"/>
              <a:ext cx="1551646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42636" y="2570867"/>
              <a:ext cx="1551646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>
                  <a:solidFill>
                    <a:srgbClr val="000000"/>
                  </a:solidFill>
                </a:rPr>
                <a:t>sawROS</a:t>
              </a:r>
              <a:r>
                <a:rPr lang="en-US" sz="1000" dirty="0">
                  <a:solidFill>
                    <a:srgbClr val="000000"/>
                  </a:solidFill>
                </a:rPr>
                <a:t>  </a:t>
              </a:r>
              <a:r>
                <a:rPr lang="en-US" sz="1000" i="1" dirty="0" err="1">
                  <a:solidFill>
                    <a:srgbClr val="000000"/>
                  </a:solidFill>
                </a:rPr>
                <a:t>psm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5" name="Group 97"/>
          <p:cNvGrpSpPr>
            <a:grpSpLocks/>
          </p:cNvGrpSpPr>
          <p:nvPr/>
        </p:nvGrpSpPr>
        <p:grpSpPr bwMode="auto">
          <a:xfrm>
            <a:off x="6715949" y="3888601"/>
            <a:ext cx="1615008" cy="195116"/>
            <a:chOff x="6687915" y="2571236"/>
            <a:chExt cx="1607011" cy="250200"/>
          </a:xfrm>
        </p:grpSpPr>
        <p:sp>
          <p:nvSpPr>
            <p:cNvPr id="99" name="Rounded Rectangle 98"/>
            <p:cNvSpPr/>
            <p:nvPr/>
          </p:nvSpPr>
          <p:spPr>
            <a:xfrm>
              <a:off x="6688694" y="2626168"/>
              <a:ext cx="1550059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44222" y="2570616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sawROS  </a:t>
              </a:r>
              <a:r>
                <a:rPr lang="en-US" sz="1000" i="1">
                  <a:solidFill>
                    <a:srgbClr val="000000"/>
                  </a:solidFill>
                </a:rPr>
                <a:t>mtm</a:t>
              </a: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13376" name="Group 107"/>
          <p:cNvGrpSpPr>
            <a:grpSpLocks/>
          </p:cNvGrpSpPr>
          <p:nvPr/>
        </p:nvGrpSpPr>
        <p:grpSpPr bwMode="auto">
          <a:xfrm>
            <a:off x="6715949" y="4267200"/>
            <a:ext cx="1727618" cy="281617"/>
            <a:chOff x="6687915" y="3892529"/>
            <a:chExt cx="1719064" cy="361122"/>
          </a:xfrm>
        </p:grpSpPr>
        <p:sp>
          <p:nvSpPr>
            <p:cNvPr id="105" name="Rounded Rectangle 104"/>
            <p:cNvSpPr/>
            <p:nvPr/>
          </p:nvSpPr>
          <p:spPr>
            <a:xfrm>
              <a:off x="6688694" y="4058765"/>
              <a:ext cx="1550059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744222" y="4003213"/>
              <a:ext cx="1550060" cy="1952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01338" y="3947662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856868" y="3892110"/>
              <a:ext cx="1550059" cy="1952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sawROS  </a:t>
              </a:r>
              <a:r>
                <a:rPr lang="en-US" sz="1000" i="1">
                  <a:solidFill>
                    <a:srgbClr val="000000"/>
                  </a:solidFill>
                </a:rPr>
                <a:t>pid</a:t>
              </a: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13377" name="Group 108"/>
          <p:cNvGrpSpPr>
            <a:grpSpLocks/>
          </p:cNvGrpSpPr>
          <p:nvPr/>
        </p:nvGrpSpPr>
        <p:grpSpPr bwMode="auto">
          <a:xfrm>
            <a:off x="6715949" y="4648200"/>
            <a:ext cx="1727618" cy="281617"/>
            <a:chOff x="6687915" y="3892529"/>
            <a:chExt cx="1719064" cy="361122"/>
          </a:xfrm>
        </p:grpSpPr>
        <p:sp>
          <p:nvSpPr>
            <p:cNvPr id="110" name="Rounded Rectangle 109"/>
            <p:cNvSpPr/>
            <p:nvPr/>
          </p:nvSpPr>
          <p:spPr>
            <a:xfrm>
              <a:off x="6688694" y="4058871"/>
              <a:ext cx="1550059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744222" y="4003319"/>
              <a:ext cx="1550060" cy="1952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01338" y="3947768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856868" y="3892216"/>
              <a:ext cx="1550059" cy="1952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sawROS  </a:t>
              </a:r>
              <a:r>
                <a:rPr lang="en-US" sz="1000" i="1">
                  <a:solidFill>
                    <a:srgbClr val="000000"/>
                  </a:solidFill>
                </a:rPr>
                <a:t>io</a:t>
              </a:r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135" name="Snip Diagonal Corner Rectangle 134"/>
          <p:cNvSpPr/>
          <p:nvPr/>
        </p:nvSpPr>
        <p:spPr bwMode="auto">
          <a:xfrm>
            <a:off x="152400" y="2743200"/>
            <a:ext cx="1875068" cy="2310878"/>
          </a:xfrm>
          <a:prstGeom prst="snip2DiagRect">
            <a:avLst>
              <a:gd name="adj1" fmla="val 0"/>
              <a:gd name="adj2" fmla="val 373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Rounded Rectangle 113"/>
          <p:cNvSpPr/>
          <p:nvPr/>
        </p:nvSpPr>
        <p:spPr bwMode="auto">
          <a:xfrm>
            <a:off x="219367" y="2813133"/>
            <a:ext cx="1557773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QtConsole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13352" name="Group 114"/>
          <p:cNvGrpSpPr>
            <a:grpSpLocks/>
          </p:cNvGrpSpPr>
          <p:nvPr/>
        </p:nvGrpSpPr>
        <p:grpSpPr bwMode="auto">
          <a:xfrm>
            <a:off x="219932" y="3197194"/>
            <a:ext cx="1613643" cy="195116"/>
            <a:chOff x="6687915" y="2571236"/>
            <a:chExt cx="1607011" cy="250200"/>
          </a:xfrm>
        </p:grpSpPr>
        <p:sp>
          <p:nvSpPr>
            <p:cNvPr id="116" name="Rounded Rectangle 115"/>
            <p:cNvSpPr/>
            <p:nvPr/>
          </p:nvSpPr>
          <p:spPr>
            <a:xfrm>
              <a:off x="6687352" y="2627121"/>
              <a:ext cx="1551371" cy="1936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742929" y="2571569"/>
              <a:ext cx="1551370" cy="1936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sawQtTeleop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53" name="Group 117"/>
          <p:cNvGrpSpPr>
            <a:grpSpLocks/>
          </p:cNvGrpSpPr>
          <p:nvPr/>
        </p:nvGrpSpPr>
        <p:grpSpPr bwMode="auto">
          <a:xfrm>
            <a:off x="229309" y="3635906"/>
            <a:ext cx="1604266" cy="195116"/>
            <a:chOff x="6697253" y="2571236"/>
            <a:chExt cx="1597673" cy="250200"/>
          </a:xfrm>
        </p:grpSpPr>
        <p:sp>
          <p:nvSpPr>
            <p:cNvPr id="119" name="Rounded Rectangle 118"/>
            <p:cNvSpPr/>
            <p:nvPr/>
          </p:nvSpPr>
          <p:spPr>
            <a:xfrm>
              <a:off x="6696879" y="2626417"/>
              <a:ext cx="1551372" cy="1952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742928" y="2570865"/>
              <a:ext cx="1551371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QtPSM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54" name="Group 120"/>
          <p:cNvGrpSpPr>
            <a:grpSpLocks/>
          </p:cNvGrpSpPr>
          <p:nvPr/>
        </p:nvGrpSpPr>
        <p:grpSpPr bwMode="auto">
          <a:xfrm>
            <a:off x="219932" y="3888603"/>
            <a:ext cx="1613643" cy="195116"/>
            <a:chOff x="6687915" y="2571236"/>
            <a:chExt cx="1607011" cy="250200"/>
          </a:xfrm>
        </p:grpSpPr>
        <p:sp>
          <p:nvSpPr>
            <p:cNvPr id="122" name="Rounded Rectangle 121"/>
            <p:cNvSpPr/>
            <p:nvPr/>
          </p:nvSpPr>
          <p:spPr>
            <a:xfrm>
              <a:off x="6687352" y="2626166"/>
              <a:ext cx="1551371" cy="1952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6742929" y="2570614"/>
              <a:ext cx="1551370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QtMTM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55" name="Group 123"/>
          <p:cNvGrpSpPr>
            <a:grpSpLocks/>
          </p:cNvGrpSpPr>
          <p:nvPr/>
        </p:nvGrpSpPr>
        <p:grpSpPr bwMode="auto">
          <a:xfrm>
            <a:off x="219932" y="4227589"/>
            <a:ext cx="1726158" cy="281617"/>
            <a:chOff x="6687915" y="3892529"/>
            <a:chExt cx="1719064" cy="361122"/>
          </a:xfrm>
        </p:grpSpPr>
        <p:sp>
          <p:nvSpPr>
            <p:cNvPr id="125" name="Rounded Rectangle 124"/>
            <p:cNvSpPr/>
            <p:nvPr/>
          </p:nvSpPr>
          <p:spPr>
            <a:xfrm>
              <a:off x="6687352" y="4058763"/>
              <a:ext cx="1551372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742929" y="4003211"/>
              <a:ext cx="1551371" cy="1952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6800093" y="3947660"/>
              <a:ext cx="1551371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6855668" y="3892108"/>
              <a:ext cx="1551372" cy="1952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sawQtPID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0" name="Rounded Rectangle 129"/>
          <p:cNvSpPr/>
          <p:nvPr/>
        </p:nvSpPr>
        <p:spPr bwMode="auto">
          <a:xfrm>
            <a:off x="219367" y="4830046"/>
            <a:ext cx="1557773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/>
          </a:p>
        </p:txBody>
      </p:sp>
      <p:sp>
        <p:nvSpPr>
          <p:cNvPr id="131" name="Rounded Rectangle 130"/>
          <p:cNvSpPr/>
          <p:nvPr/>
        </p:nvSpPr>
        <p:spPr bwMode="auto">
          <a:xfrm>
            <a:off x="275173" y="4786724"/>
            <a:ext cx="1557772" cy="1522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/>
          </a:p>
        </p:txBody>
      </p:sp>
      <p:sp>
        <p:nvSpPr>
          <p:cNvPr id="132" name="Rounded Rectangle 131"/>
          <p:cNvSpPr/>
          <p:nvPr/>
        </p:nvSpPr>
        <p:spPr bwMode="auto">
          <a:xfrm>
            <a:off x="332573" y="4743403"/>
            <a:ext cx="1557772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/>
          </a:p>
        </p:txBody>
      </p:sp>
      <p:sp>
        <p:nvSpPr>
          <p:cNvPr id="133" name="Rounded Rectangle 132"/>
          <p:cNvSpPr/>
          <p:nvPr/>
        </p:nvSpPr>
        <p:spPr bwMode="auto">
          <a:xfrm>
            <a:off x="388378" y="4700081"/>
            <a:ext cx="1557773" cy="1522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sawQtIO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7" name="Snip Diagonal Corner Rectangle 166"/>
          <p:cNvSpPr/>
          <p:nvPr/>
        </p:nvSpPr>
        <p:spPr>
          <a:xfrm>
            <a:off x="2148461" y="5172902"/>
            <a:ext cx="1174458" cy="238885"/>
          </a:xfrm>
          <a:prstGeom prst="snip2DiagRect">
            <a:avLst>
              <a:gd name="adj1" fmla="val 0"/>
              <a:gd name="adj2" fmla="val 2025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Single thread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3423388" y="5216223"/>
            <a:ext cx="1326284" cy="1621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SAW component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53613" y="5216223"/>
            <a:ext cx="1940713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QtWidget</a:t>
            </a:r>
            <a:r>
              <a:rPr lang="en-US" sz="1000" dirty="0"/>
              <a:t> component (optional)</a:t>
            </a:r>
            <a:endParaRPr lang="en-US" sz="10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805644" y="5229027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ROS component (optional)</a:t>
            </a:r>
            <a:endParaRPr lang="en-US" sz="1000" i="1" dirty="0"/>
          </a:p>
        </p:txBody>
      </p:sp>
      <p:grpSp>
        <p:nvGrpSpPr>
          <p:cNvPr id="13334" name="Group 177"/>
          <p:cNvGrpSpPr>
            <a:grpSpLocks/>
          </p:cNvGrpSpPr>
          <p:nvPr/>
        </p:nvGrpSpPr>
        <p:grpSpPr bwMode="auto">
          <a:xfrm>
            <a:off x="1890346" y="2811895"/>
            <a:ext cx="272651" cy="2076324"/>
            <a:chOff x="1882438" y="2077542"/>
            <a:chExt cx="271152" cy="2662315"/>
          </a:xfrm>
        </p:grpSpPr>
        <p:sp>
          <p:nvSpPr>
            <p:cNvPr id="171" name="Left-Right Arrow 170"/>
            <p:cNvSpPr/>
            <p:nvPr/>
          </p:nvSpPr>
          <p:spPr>
            <a:xfrm>
              <a:off x="1882438" y="2077542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" name="Left-Right Arrow 173"/>
            <p:cNvSpPr/>
            <p:nvPr/>
          </p:nvSpPr>
          <p:spPr>
            <a:xfrm>
              <a:off x="1884024" y="2619527"/>
              <a:ext cx="269566" cy="195210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5" name="Left-Right Arrow 174"/>
            <p:cNvSpPr/>
            <p:nvPr/>
          </p:nvSpPr>
          <p:spPr>
            <a:xfrm>
              <a:off x="1884024" y="3281337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6" name="Left-Right Arrow 175"/>
            <p:cNvSpPr/>
            <p:nvPr/>
          </p:nvSpPr>
          <p:spPr>
            <a:xfrm>
              <a:off x="1884024" y="3930450"/>
              <a:ext cx="269566" cy="195210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7" name="Left-Right Arrow 176"/>
            <p:cNvSpPr/>
            <p:nvPr/>
          </p:nvSpPr>
          <p:spPr>
            <a:xfrm>
              <a:off x="1884024" y="4544648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5" name="Group 178"/>
          <p:cNvGrpSpPr>
            <a:grpSpLocks/>
          </p:cNvGrpSpPr>
          <p:nvPr/>
        </p:nvGrpSpPr>
        <p:grpSpPr bwMode="auto">
          <a:xfrm>
            <a:off x="6499888" y="2811896"/>
            <a:ext cx="272650" cy="2076324"/>
            <a:chOff x="1882439" y="2077543"/>
            <a:chExt cx="271151" cy="2662314"/>
          </a:xfrm>
        </p:grpSpPr>
        <p:sp>
          <p:nvSpPr>
            <p:cNvPr id="180" name="Left-Right Arrow 179"/>
            <p:cNvSpPr/>
            <p:nvPr/>
          </p:nvSpPr>
          <p:spPr>
            <a:xfrm>
              <a:off x="1882439" y="2077543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1" name="Left-Right Arrow 180"/>
            <p:cNvSpPr/>
            <p:nvPr/>
          </p:nvSpPr>
          <p:spPr>
            <a:xfrm>
              <a:off x="1884024" y="2619527"/>
              <a:ext cx="269566" cy="195210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Left-Right Arrow 181"/>
            <p:cNvSpPr/>
            <p:nvPr/>
          </p:nvSpPr>
          <p:spPr>
            <a:xfrm>
              <a:off x="1884024" y="3281337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3" name="Left-Right Arrow 182"/>
            <p:cNvSpPr/>
            <p:nvPr/>
          </p:nvSpPr>
          <p:spPr>
            <a:xfrm>
              <a:off x="1884024" y="3930450"/>
              <a:ext cx="269566" cy="195210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" name="Left-Right Arrow 183"/>
            <p:cNvSpPr/>
            <p:nvPr/>
          </p:nvSpPr>
          <p:spPr>
            <a:xfrm>
              <a:off x="1884024" y="4544648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31909" y="5175779"/>
            <a:ext cx="153066" cy="243032"/>
            <a:chOff x="3519869" y="2390336"/>
            <a:chExt cx="153066" cy="243032"/>
          </a:xfrm>
        </p:grpSpPr>
        <p:cxnSp>
          <p:nvCxnSpPr>
            <p:cNvPr id="11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" name="Block Arc 8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28376" y="5191536"/>
            <a:ext cx="73152" cy="149824"/>
            <a:chOff x="3008670" y="2337633"/>
            <a:chExt cx="73152" cy="1498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3008670" y="2337633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18" name="Curved Connector 45"/>
            <p:cNvCxnSpPr>
              <a:cxnSpLocks noChangeShapeType="1"/>
            </p:cNvCxnSpPr>
            <p:nvPr/>
          </p:nvCxnSpPr>
          <p:spPr bwMode="auto">
            <a:xfrm>
              <a:off x="3045246" y="2383642"/>
              <a:ext cx="0" cy="103815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24" name="Group 123"/>
          <p:cNvGrpSpPr/>
          <p:nvPr/>
        </p:nvGrpSpPr>
        <p:grpSpPr>
          <a:xfrm>
            <a:off x="2601468" y="3908717"/>
            <a:ext cx="153066" cy="243032"/>
            <a:chOff x="3519869" y="2390336"/>
            <a:chExt cx="153066" cy="243032"/>
          </a:xfrm>
        </p:grpSpPr>
        <p:cxnSp>
          <p:nvCxnSpPr>
            <p:cNvPr id="129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7" name="Block Arc 136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641425" y="4040362"/>
            <a:ext cx="73152" cy="222966"/>
            <a:chOff x="2745315" y="2258002"/>
            <a:chExt cx="73152" cy="222966"/>
          </a:xfrm>
        </p:grpSpPr>
        <p:sp>
          <p:nvSpPr>
            <p:cNvPr id="142" name="Flowchart: Connector 14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4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5" name="Rounded Rectangle 4"/>
          <p:cNvSpPr/>
          <p:nvPr/>
        </p:nvSpPr>
        <p:spPr>
          <a:xfrm>
            <a:off x="2371868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mtsPID</a:t>
            </a:r>
            <a:endParaRPr lang="en-US" sz="1000" i="1">
              <a:solidFill>
                <a:srgbClr val="000000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80364" y="3913013"/>
            <a:ext cx="153066" cy="243032"/>
            <a:chOff x="3519869" y="2390336"/>
            <a:chExt cx="153066" cy="243032"/>
          </a:xfrm>
        </p:grpSpPr>
        <p:cxnSp>
          <p:nvCxnSpPr>
            <p:cNvPr id="14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6" name="Block Arc 14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20321" y="4044658"/>
            <a:ext cx="73152" cy="222966"/>
            <a:chOff x="2745315" y="2258002"/>
            <a:chExt cx="73152" cy="222966"/>
          </a:xfrm>
        </p:grpSpPr>
        <p:sp>
          <p:nvSpPr>
            <p:cNvPr id="148" name="Flowchart: Connector 14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4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" name="Rounded Rectangle 5"/>
          <p:cNvSpPr/>
          <p:nvPr/>
        </p:nvSpPr>
        <p:spPr>
          <a:xfrm>
            <a:off x="3443335" y="4256967"/>
            <a:ext cx="629408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4820935" y="3905039"/>
            <a:ext cx="153066" cy="243032"/>
            <a:chOff x="3519869" y="2390336"/>
            <a:chExt cx="153066" cy="243032"/>
          </a:xfrm>
        </p:grpSpPr>
        <p:cxnSp>
          <p:nvCxnSpPr>
            <p:cNvPr id="1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56" name="Block Arc 1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60892" y="4036684"/>
            <a:ext cx="73152" cy="222966"/>
            <a:chOff x="2745315" y="2258002"/>
            <a:chExt cx="73152" cy="222966"/>
          </a:xfrm>
        </p:grpSpPr>
        <p:sp>
          <p:nvSpPr>
            <p:cNvPr id="158" name="Flowchart: Connector 1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60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61" name="Group 160"/>
          <p:cNvGrpSpPr/>
          <p:nvPr/>
        </p:nvGrpSpPr>
        <p:grpSpPr>
          <a:xfrm>
            <a:off x="5892404" y="3902970"/>
            <a:ext cx="153066" cy="243032"/>
            <a:chOff x="3519869" y="2390336"/>
            <a:chExt cx="153066" cy="243032"/>
          </a:xfrm>
        </p:grpSpPr>
        <p:cxnSp>
          <p:nvCxnSpPr>
            <p:cNvPr id="16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5" name="Block Arc 16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32361" y="4034615"/>
            <a:ext cx="73152" cy="222966"/>
            <a:chOff x="2745315" y="2258002"/>
            <a:chExt cx="73152" cy="222966"/>
          </a:xfrm>
        </p:grpSpPr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8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" name="Rounded Rectangle 6"/>
          <p:cNvSpPr/>
          <p:nvPr/>
        </p:nvSpPr>
        <p:spPr>
          <a:xfrm>
            <a:off x="4591335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2803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662803" y="3397968"/>
            <a:ext cx="612268" cy="133924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4591335" y="3394255"/>
            <a:ext cx="612268" cy="1349024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3676649" y="3395338"/>
            <a:ext cx="153066" cy="243032"/>
            <a:chOff x="3519869" y="2390336"/>
            <a:chExt cx="153066" cy="243032"/>
          </a:xfrm>
        </p:grpSpPr>
        <p:cxnSp>
          <p:nvCxnSpPr>
            <p:cNvPr id="19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1" name="Block Arc 19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3716606" y="3526983"/>
            <a:ext cx="73152" cy="222966"/>
            <a:chOff x="2745315" y="2258002"/>
            <a:chExt cx="73152" cy="222966"/>
          </a:xfrm>
        </p:grpSpPr>
        <p:sp>
          <p:nvSpPr>
            <p:cNvPr id="194" name="Flowchart: Connector 193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96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97" name="Group 196"/>
          <p:cNvGrpSpPr/>
          <p:nvPr/>
        </p:nvGrpSpPr>
        <p:grpSpPr>
          <a:xfrm>
            <a:off x="2601468" y="3400449"/>
            <a:ext cx="153066" cy="243032"/>
            <a:chOff x="3519869" y="2390336"/>
            <a:chExt cx="153066" cy="243032"/>
          </a:xfrm>
        </p:grpSpPr>
        <p:cxnSp>
          <p:nvCxnSpPr>
            <p:cNvPr id="198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9" name="Block Arc 198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641425" y="3532094"/>
            <a:ext cx="73152" cy="222966"/>
            <a:chOff x="2745315" y="2258002"/>
            <a:chExt cx="73152" cy="222966"/>
          </a:xfrm>
        </p:grpSpPr>
        <p:sp>
          <p:nvSpPr>
            <p:cNvPr id="201" name="Flowchart: Connector 200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02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03" name="Group 202"/>
          <p:cNvGrpSpPr/>
          <p:nvPr/>
        </p:nvGrpSpPr>
        <p:grpSpPr>
          <a:xfrm>
            <a:off x="4820936" y="3391780"/>
            <a:ext cx="153066" cy="243032"/>
            <a:chOff x="3519869" y="2390336"/>
            <a:chExt cx="153066" cy="243032"/>
          </a:xfrm>
        </p:grpSpPr>
        <p:cxnSp>
          <p:nvCxnSpPr>
            <p:cNvPr id="21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" name="Block Arc 21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860893" y="3523425"/>
            <a:ext cx="73152" cy="222966"/>
            <a:chOff x="2745315" y="2258002"/>
            <a:chExt cx="73152" cy="222966"/>
          </a:xfrm>
        </p:grpSpPr>
        <p:sp>
          <p:nvSpPr>
            <p:cNvPr id="213" name="Flowchart: Connector 212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14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15" name="Group 214"/>
          <p:cNvGrpSpPr/>
          <p:nvPr/>
        </p:nvGrpSpPr>
        <p:grpSpPr>
          <a:xfrm>
            <a:off x="5892403" y="3398919"/>
            <a:ext cx="153066" cy="243032"/>
            <a:chOff x="3519869" y="2390336"/>
            <a:chExt cx="153066" cy="243032"/>
          </a:xfrm>
        </p:grpSpPr>
        <p:cxnSp>
          <p:nvCxnSpPr>
            <p:cNvPr id="216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7" name="Block Arc 216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932360" y="3530564"/>
            <a:ext cx="73152" cy="222966"/>
            <a:chOff x="2745315" y="2258002"/>
            <a:chExt cx="73152" cy="222966"/>
          </a:xfrm>
        </p:grpSpPr>
        <p:sp>
          <p:nvSpPr>
            <p:cNvPr id="222" name="Flowchart: Connector 22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2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24" name="Group 223"/>
          <p:cNvGrpSpPr/>
          <p:nvPr/>
        </p:nvGrpSpPr>
        <p:grpSpPr>
          <a:xfrm>
            <a:off x="3130065" y="2953954"/>
            <a:ext cx="153066" cy="243032"/>
            <a:chOff x="3519869" y="2390336"/>
            <a:chExt cx="153066" cy="243032"/>
          </a:xfrm>
        </p:grpSpPr>
        <p:cxnSp>
          <p:nvCxnSpPr>
            <p:cNvPr id="228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9" name="Block Arc 228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170022" y="3085599"/>
            <a:ext cx="73152" cy="222966"/>
            <a:chOff x="2745315" y="2258002"/>
            <a:chExt cx="73152" cy="222966"/>
          </a:xfrm>
        </p:grpSpPr>
        <p:sp>
          <p:nvSpPr>
            <p:cNvPr id="231" name="Flowchart: Connector 230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32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Rounded Rectangle 18"/>
          <p:cNvSpPr/>
          <p:nvPr/>
        </p:nvSpPr>
        <p:spPr>
          <a:xfrm>
            <a:off x="2371868" y="2813133"/>
            <a:ext cx="3903202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371868" y="3235824"/>
            <a:ext cx="1700875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mtsTeleoperation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2371867" y="3386829"/>
            <a:ext cx="612268" cy="1347909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3443334" y="3390543"/>
            <a:ext cx="629409" cy="134419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2602704" y="4409210"/>
            <a:ext cx="153066" cy="243032"/>
            <a:chOff x="3519869" y="2390336"/>
            <a:chExt cx="153066" cy="243032"/>
          </a:xfrm>
        </p:grpSpPr>
        <p:cxnSp>
          <p:nvCxnSpPr>
            <p:cNvPr id="24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1" name="Block Arc 24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681506" y="4411796"/>
            <a:ext cx="153066" cy="243032"/>
            <a:chOff x="3519869" y="2390336"/>
            <a:chExt cx="153066" cy="243032"/>
          </a:xfrm>
        </p:grpSpPr>
        <p:cxnSp>
          <p:nvCxnSpPr>
            <p:cNvPr id="249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0" name="Block Arc 249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815267" y="4410970"/>
            <a:ext cx="153066" cy="243032"/>
            <a:chOff x="3519869" y="2390336"/>
            <a:chExt cx="153066" cy="243032"/>
          </a:xfrm>
        </p:grpSpPr>
        <p:cxnSp>
          <p:nvCxnSpPr>
            <p:cNvPr id="2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6" name="Block Arc 2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884975" y="4412356"/>
            <a:ext cx="153066" cy="243032"/>
            <a:chOff x="3519869" y="2390336"/>
            <a:chExt cx="153066" cy="243032"/>
          </a:xfrm>
        </p:grpSpPr>
        <p:cxnSp>
          <p:nvCxnSpPr>
            <p:cNvPr id="261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2" name="Block Arc 261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3273654" y="4533879"/>
            <a:ext cx="32274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PSM1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11080" y="4533879"/>
            <a:ext cx="37937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MTMR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509736" y="4533879"/>
            <a:ext cx="35766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PSM2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33807" y="4533879"/>
            <a:ext cx="34861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MTML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6051" y="5143337"/>
            <a:ext cx="71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provided</a:t>
            </a:r>
            <a:endParaRPr lang="en-US" sz="1000" dirty="0">
              <a:latin typeface="+mn-lt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866794" y="5145555"/>
            <a:ext cx="71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required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/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52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35</cp:revision>
  <cp:lastPrinted>2013-09-13T03:30:25Z</cp:lastPrinted>
  <dcterms:created xsi:type="dcterms:W3CDTF">2013-09-11T18:43:34Z</dcterms:created>
  <dcterms:modified xsi:type="dcterms:W3CDTF">2015-10-27T14:55:13Z</dcterms:modified>
</cp:coreProperties>
</file>