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19"/>
  </p:normalViewPr>
  <p:slideViewPr>
    <p:cSldViewPr snapToGrid="0" snapToObjects="1">
      <p:cViewPr varScale="1">
        <p:scale>
          <a:sx n="169" d="100"/>
          <a:sy n="169" d="100"/>
        </p:scale>
        <p:origin x="21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A1C2D-579B-DC4A-8A72-2268275ADB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4E4F6D-CBFA-ED47-A5BA-69CABDA9BF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93BFCE-2D01-0E4C-B708-3D5523193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FA117-C5C3-B043-BFA0-137887FEFF91}" type="datetimeFigureOut">
              <a:rPr lang="en-US" smtClean="0"/>
              <a:t>3/13/19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8E6630-8F15-8642-BFCB-04A219F9D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CA649-D6C7-5843-AB2C-C4C2F22CC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0307F-E9EC-054D-86EA-4F85D4712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738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97172-77F2-0C43-AD23-7BF206A59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A46075-A099-2F4B-AD09-E830AF6DEC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AFC2B-10D3-444B-A1AD-106F748C6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FA117-C5C3-B043-BFA0-137887FEFF91}" type="datetimeFigureOut">
              <a:rPr lang="en-US" smtClean="0"/>
              <a:t>3/13/19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B8D03E-5931-2341-96EE-DCA8C08D5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A2E7C-46C2-C64B-87AB-C975A0EDD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0307F-E9EC-054D-86EA-4F85D4712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181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7521F3-3AD0-E047-BEE4-158DE51331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C18991-1D59-B94B-9DA0-378E5CFCF7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912EEF-D7D9-AA49-B73E-AF22F1C4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FA117-C5C3-B043-BFA0-137887FEFF91}" type="datetimeFigureOut">
              <a:rPr lang="en-US" smtClean="0"/>
              <a:t>3/13/19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2A279-9248-A74D-88B9-8F247A8A8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9562E-963C-BC4A-844F-CA7DB7210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0307F-E9EC-054D-86EA-4F85D4712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683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599F2-AD67-DF47-AD0C-52294C9B0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45B04-EC53-B34E-BE1C-436E00E44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7EB56-6B81-974C-8AFB-B47AE5630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FA117-C5C3-B043-BFA0-137887FEFF91}" type="datetimeFigureOut">
              <a:rPr lang="en-US" smtClean="0"/>
              <a:t>3/13/19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50FA9-C6A5-3D43-B1EA-8F132F2B4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DBF15-8563-2D4C-B056-6E2330591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0307F-E9EC-054D-86EA-4F85D4712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039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28FEF-155C-5948-A2B6-DE1D6F4C4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236BEA-40A6-A144-83E7-8017A3DEFB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47D2BD-7674-9740-BF48-74D44038E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FA117-C5C3-B043-BFA0-137887FEFF91}" type="datetimeFigureOut">
              <a:rPr lang="en-US" smtClean="0"/>
              <a:t>3/13/19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0397AA-D4E6-F346-A9E9-1D22A4EFF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EDD67-7692-B149-B4A1-D60A1A0A4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0307F-E9EC-054D-86EA-4F85D4712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371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24F84-923C-F84A-8A18-02D87D35F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10D45-2E73-1F4E-A6E1-15E991BE46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B123F0-3752-8E4D-A370-D415D46C4D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EF71CC-404B-3C4B-87C0-B8F4CF5CC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FA117-C5C3-B043-BFA0-137887FEFF91}" type="datetimeFigureOut">
              <a:rPr lang="en-US" smtClean="0"/>
              <a:t>3/13/19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010995-D340-BC4B-A876-5B497D448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3531FE-B015-EC48-AC99-BCDADCF56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0307F-E9EC-054D-86EA-4F85D4712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332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B21EA-C680-5543-9999-D96255E5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C6B02-D6B4-6A48-9489-4A7B340F2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9E1E87-896A-8644-AC58-045A2EC097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B9E4FB-301F-3E43-9839-9E717E4BA0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3E5155-58CC-2F49-BFCB-584D5905AD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B16B2D-DC14-C846-A7D7-5E1DFC58A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FA117-C5C3-B043-BFA0-137887FEFF91}" type="datetimeFigureOut">
              <a:rPr lang="en-US" smtClean="0"/>
              <a:t>3/13/19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EC0828-8008-D743-8ACF-67E2BD782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F7C15D-D0D7-564E-8D12-3C59ED102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0307F-E9EC-054D-86EA-4F85D4712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007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72C38-B434-D04E-9A55-7AA7A78B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A6DBCB-A8F7-8F4D-B26D-21CB95000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FA117-C5C3-B043-BFA0-137887FEFF91}" type="datetimeFigureOut">
              <a:rPr lang="en-US" smtClean="0"/>
              <a:t>3/13/19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C15EE8-B579-DE4B-8871-C2564CD1A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A7A063-014E-7042-9A25-873304975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0307F-E9EC-054D-86EA-4F85D4712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338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732D59-E147-0E4D-8395-2384E9532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FA117-C5C3-B043-BFA0-137887FEFF91}" type="datetimeFigureOut">
              <a:rPr lang="en-US" smtClean="0"/>
              <a:t>3/13/19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8F405D-A94B-1B41-8966-C69B1C7CB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D85FAC-090A-7440-8E04-C8090D1F6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0307F-E9EC-054D-86EA-4F85D4712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562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4A262-585D-FD45-A7D5-6EC286A0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51A9A-34F7-AE4E-B81A-BB7AB2D38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6D431B-5D46-7E4B-A056-E61E1DF95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25E54F-6711-244E-8A78-77640E671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FA117-C5C3-B043-BFA0-137887FEFF91}" type="datetimeFigureOut">
              <a:rPr lang="en-US" smtClean="0"/>
              <a:t>3/13/19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80C67D-89A4-7444-B0A6-6B0BC95D0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2DE899-1B88-6F47-9BF3-F16338E6C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0307F-E9EC-054D-86EA-4F85D4712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731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D7083-EA7D-4148-B536-DC57C26C9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99BE0D-E9F8-214E-8B4E-A7A39F9BC8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A36E45-FC35-0A42-808A-44E19984FF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EEEB68-D54C-9A45-B29E-B5D2987CF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FA117-C5C3-B043-BFA0-137887FEFF91}" type="datetimeFigureOut">
              <a:rPr lang="en-US" smtClean="0"/>
              <a:t>3/13/19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27D271-2B93-B54B-9277-256B94A5A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6570D6-D4C5-064C-828E-3E7774DCF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0307F-E9EC-054D-86EA-4F85D4712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90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3A0588-78DD-3741-ADD1-D65DFEB30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8DE5CD-85A8-624F-93C9-0C8F50E90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13B6F-4959-1047-9523-4D90C355D7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FA117-C5C3-B043-BFA0-137887FEFF91}" type="datetimeFigureOut">
              <a:rPr lang="en-US" smtClean="0"/>
              <a:t>3/13/19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88EF9-1741-E047-AD99-2E70B91F87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5ED7FC-4592-0346-9230-320384C006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50307F-E9EC-054D-86EA-4F85D4712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037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91B64FED-110B-324F-8513-C2B376A32EAE}"/>
              </a:ext>
            </a:extLst>
          </p:cNvPr>
          <p:cNvSpPr txBox="1"/>
          <p:nvPr/>
        </p:nvSpPr>
        <p:spPr>
          <a:xfrm>
            <a:off x="7100682" y="657213"/>
            <a:ext cx="1764791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Proprietary cables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FC1F0C-948C-0346-A3FA-DBD97C99E26A}"/>
              </a:ext>
            </a:extLst>
          </p:cNvPr>
          <p:cNvSpPr txBox="1"/>
          <p:nvPr/>
        </p:nvSpPr>
        <p:spPr>
          <a:xfrm>
            <a:off x="4572000" y="1075728"/>
            <a:ext cx="1338162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Left CCU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53E8D6-0F3C-E246-B5D7-A4B7C20A77CA}"/>
              </a:ext>
            </a:extLst>
          </p:cNvPr>
          <p:cNvSpPr txBox="1"/>
          <p:nvPr/>
        </p:nvSpPr>
        <p:spPr>
          <a:xfrm>
            <a:off x="6281062" y="1075728"/>
            <a:ext cx="1338162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Right CCU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A61EB8-5091-6D44-ABFC-3E40D0E99153}"/>
              </a:ext>
            </a:extLst>
          </p:cNvPr>
          <p:cNvSpPr txBox="1"/>
          <p:nvPr/>
        </p:nvSpPr>
        <p:spPr>
          <a:xfrm>
            <a:off x="5584371" y="238702"/>
            <a:ext cx="1023258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Cameras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E4EB8643-13C1-8243-B031-92E2A39F9F93}"/>
              </a:ext>
            </a:extLst>
          </p:cNvPr>
          <p:cNvCxnSpPr>
            <a:cxnSpLocks/>
            <a:stCxn id="6" idx="2"/>
            <a:endCxn id="4" idx="0"/>
          </p:cNvCxnSpPr>
          <p:nvPr/>
        </p:nvCxnSpPr>
        <p:spPr>
          <a:xfrm rot="5400000">
            <a:off x="5403917" y="383644"/>
            <a:ext cx="529249" cy="85491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E4C07D71-FF93-BE47-A16B-BC45764E8DC4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 rot="16200000" flipH="1">
            <a:off x="6258447" y="384031"/>
            <a:ext cx="529249" cy="85414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F425838-7392-6947-A412-124AED66FD8F}"/>
              </a:ext>
            </a:extLst>
          </p:cNvPr>
          <p:cNvSpPr txBox="1"/>
          <p:nvPr/>
        </p:nvSpPr>
        <p:spPr>
          <a:xfrm>
            <a:off x="4572000" y="1912754"/>
            <a:ext cx="1338940" cy="7386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Left Converter</a:t>
            </a:r>
          </a:p>
          <a:p>
            <a:pPr algn="ctr"/>
            <a:r>
              <a:rPr lang="en-US" sz="1400" dirty="0"/>
              <a:t>SDI to VGA </a:t>
            </a:r>
            <a:r>
              <a:rPr lang="en-US" sz="1400" i="1" dirty="0"/>
              <a:t>or</a:t>
            </a:r>
          </a:p>
          <a:p>
            <a:pPr algn="ctr"/>
            <a:r>
              <a:rPr lang="en-US" sz="1400" dirty="0"/>
              <a:t>S-Video to VGA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AF036D-DEE3-D640-ACEA-48414AEC3249}"/>
              </a:ext>
            </a:extLst>
          </p:cNvPr>
          <p:cNvSpPr txBox="1"/>
          <p:nvPr/>
        </p:nvSpPr>
        <p:spPr>
          <a:xfrm>
            <a:off x="6281062" y="1912754"/>
            <a:ext cx="1338940" cy="7386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Right Converter</a:t>
            </a:r>
          </a:p>
          <a:p>
            <a:pPr algn="ctr"/>
            <a:r>
              <a:rPr lang="en-US" sz="1400" dirty="0"/>
              <a:t>SDI to VGA </a:t>
            </a:r>
            <a:r>
              <a:rPr lang="en-US" sz="1400" i="1" dirty="0"/>
              <a:t>or</a:t>
            </a:r>
          </a:p>
          <a:p>
            <a:pPr algn="ctr"/>
            <a:r>
              <a:rPr lang="en-US" sz="1400" dirty="0"/>
              <a:t>S-Video to VGA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538E8A-5700-D247-AEDC-141F691345C7}"/>
              </a:ext>
            </a:extLst>
          </p:cNvPr>
          <p:cNvSpPr txBox="1"/>
          <p:nvPr/>
        </p:nvSpPr>
        <p:spPr>
          <a:xfrm>
            <a:off x="7142722" y="1494239"/>
            <a:ext cx="1722754" cy="30777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Standard cables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8B850C-B8BA-9E46-A0D0-6CB2896C752B}"/>
              </a:ext>
            </a:extLst>
          </p:cNvPr>
          <p:cNvSpPr txBox="1"/>
          <p:nvPr/>
        </p:nvSpPr>
        <p:spPr>
          <a:xfrm>
            <a:off x="6280284" y="3180667"/>
            <a:ext cx="133894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Right Monitor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FA1B4B-B755-2E4E-833E-2F94937268AE}"/>
              </a:ext>
            </a:extLst>
          </p:cNvPr>
          <p:cNvSpPr txBox="1"/>
          <p:nvPr/>
        </p:nvSpPr>
        <p:spPr>
          <a:xfrm>
            <a:off x="4571999" y="3204463"/>
            <a:ext cx="133894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Left Monitor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B902C16-D1DD-3842-A846-18FCB3F3BF1C}"/>
              </a:ext>
            </a:extLst>
          </p:cNvPr>
          <p:cNvSpPr txBox="1"/>
          <p:nvPr/>
        </p:nvSpPr>
        <p:spPr>
          <a:xfrm>
            <a:off x="7142721" y="2762154"/>
            <a:ext cx="1722753" cy="30777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VGA cables</a:t>
            </a:r>
          </a:p>
        </p:txBody>
      </p: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57C6AE13-E58C-EF41-BF4C-2A21F5014618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rot="16200000" flipH="1">
            <a:off x="4976651" y="1647934"/>
            <a:ext cx="529249" cy="38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urved Connector 36">
            <a:extLst>
              <a:ext uri="{FF2B5EF4-FFF2-40B4-BE49-F238E27FC236}">
                <a16:creationId xmlns:a16="http://schemas.microsoft.com/office/drawing/2014/main" id="{AA73356B-0DF7-3348-86EC-C223651E8B48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 rot="16200000" flipH="1">
            <a:off x="6685713" y="1647934"/>
            <a:ext cx="529249" cy="38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7A1F8FE2-ED55-274D-8BEE-0002621B8AD2}"/>
              </a:ext>
            </a:extLst>
          </p:cNvPr>
          <p:cNvCxnSpPr>
            <a:cxnSpLocks/>
            <a:stCxn id="8" idx="2"/>
            <a:endCxn id="18" idx="0"/>
          </p:cNvCxnSpPr>
          <p:nvPr/>
        </p:nvCxnSpPr>
        <p:spPr>
          <a:xfrm rot="5400000">
            <a:off x="4964948" y="2927940"/>
            <a:ext cx="553045" cy="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urved Connector 44">
            <a:extLst>
              <a:ext uri="{FF2B5EF4-FFF2-40B4-BE49-F238E27FC236}">
                <a16:creationId xmlns:a16="http://schemas.microsoft.com/office/drawing/2014/main" id="{15D7398B-B2BB-274E-8C9B-BDB2D4A1CB0C}"/>
              </a:ext>
            </a:extLst>
          </p:cNvPr>
          <p:cNvCxnSpPr>
            <a:cxnSpLocks/>
            <a:stCxn id="9" idx="2"/>
            <a:endCxn id="17" idx="0"/>
          </p:cNvCxnSpPr>
          <p:nvPr/>
        </p:nvCxnSpPr>
        <p:spPr>
          <a:xfrm rot="5400000">
            <a:off x="6685519" y="2915653"/>
            <a:ext cx="529249" cy="77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245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33</Words>
  <Application>Microsoft Macintosh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Anton Deguet</dc:creator>
  <cp:lastModifiedBy>Anton Deguet</cp:lastModifiedBy>
  <cp:revision>5</cp:revision>
  <dcterms:created xsi:type="dcterms:W3CDTF">2019-03-13T18:47:22Z</dcterms:created>
  <dcterms:modified xsi:type="dcterms:W3CDTF">2019-03-13T20:33:54Z</dcterms:modified>
</cp:coreProperties>
</file>