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13"/>
  </p:notesMasterIdLst>
  <p:sldIdLst>
    <p:sldId id="339" r:id="rId3"/>
    <p:sldId id="340" r:id="rId4"/>
    <p:sldId id="345" r:id="rId5"/>
    <p:sldId id="343" r:id="rId6"/>
    <p:sldId id="353" r:id="rId7"/>
    <p:sldId id="346" r:id="rId8"/>
    <p:sldId id="349" r:id="rId9"/>
    <p:sldId id="347" r:id="rId10"/>
    <p:sldId id="341" r:id="rId11"/>
    <p:sldId id="348" r:id="rId12"/>
  </p:sldIdLst>
  <p:sldSz cx="9144000" cy="5143500" type="screen16x9"/>
  <p:notesSz cx="6858000" cy="9144000"/>
  <p:embeddedFontLst>
    <p:embeddedFont>
      <p:font typeface="Teko" panose="020B0604020202020204" charset="0"/>
      <p:regular r:id="rId14"/>
      <p:bold r:id="rId15"/>
    </p:embeddedFont>
    <p:embeddedFont>
      <p:font typeface="Nanum Gothic Coding" panose="020B0604020202020204" charset="-127"/>
      <p:regular r:id="rId16"/>
      <p:bold r:id="rId17"/>
    </p:embeddedFont>
    <p:embeddedFont>
      <p:font typeface="Fira Sans Condensed Medium"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2B144E-55EC-4CAC-87BA-ABFB2A953E54}">
  <a:tblStyle styleId="{F82B144E-55EC-4CAC-87BA-ABFB2A953E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4d7b85ed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4d7b85ed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307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d1affa13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d1affa13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72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d1affa13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d1affa13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07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d1affa13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d1affa13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11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2417" y="665933"/>
            <a:ext cx="5632453" cy="2127741"/>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96588" y="571999"/>
            <a:ext cx="5642100" cy="21276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50150" y="867025"/>
            <a:ext cx="873905" cy="1063885"/>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50150" y="2187024"/>
            <a:ext cx="301398" cy="301432"/>
          </a:xfrm>
          <a:custGeom>
            <a:avLst/>
            <a:gdLst/>
            <a:ahLst/>
            <a:cxnLst/>
            <a:rect l="l" t="t" r="r" b="b"/>
            <a:pathLst>
              <a:path w="8721" h="8722" extrusionOk="0">
                <a:moveTo>
                  <a:pt x="0" y="1"/>
                </a:moveTo>
                <a:lnTo>
                  <a:pt x="0" y="8721"/>
                </a:lnTo>
                <a:lnTo>
                  <a:pt x="8720" y="8721"/>
                </a:lnTo>
                <a:lnTo>
                  <a:pt x="8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95989" y="2187024"/>
            <a:ext cx="301398" cy="301432"/>
          </a:xfrm>
          <a:custGeom>
            <a:avLst/>
            <a:gdLst/>
            <a:ahLst/>
            <a:cxnLst/>
            <a:rect l="l" t="t" r="r" b="b"/>
            <a:pathLst>
              <a:path w="8721" h="8722" extrusionOk="0">
                <a:moveTo>
                  <a:pt x="1" y="1"/>
                </a:moveTo>
                <a:lnTo>
                  <a:pt x="1" y="8721"/>
                </a:lnTo>
                <a:lnTo>
                  <a:pt x="8721" y="8721"/>
                </a:lnTo>
                <a:lnTo>
                  <a:pt x="8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41862" y="2187024"/>
            <a:ext cx="301398" cy="301432"/>
          </a:xfrm>
          <a:custGeom>
            <a:avLst/>
            <a:gdLst/>
            <a:ahLst/>
            <a:cxnLst/>
            <a:rect l="l" t="t" r="r" b="b"/>
            <a:pathLst>
              <a:path w="8721" h="8722" extrusionOk="0">
                <a:moveTo>
                  <a:pt x="0" y="1"/>
                </a:moveTo>
                <a:lnTo>
                  <a:pt x="0" y="8721"/>
                </a:lnTo>
                <a:lnTo>
                  <a:pt x="8720" y="8721"/>
                </a:lnTo>
                <a:lnTo>
                  <a:pt x="8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62947" y="646974"/>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74688" y="646974"/>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a:off x="796604" y="794175"/>
            <a:ext cx="5650500" cy="0"/>
          </a:xfrm>
          <a:prstGeom prst="straightConnector1">
            <a:avLst/>
          </a:prstGeom>
          <a:noFill/>
          <a:ln w="9525" cap="flat" cmpd="sng">
            <a:solidFill>
              <a:schemeClr val="accent1"/>
            </a:solidFill>
            <a:prstDash val="solid"/>
            <a:round/>
            <a:headEnd type="none" w="med" len="med"/>
            <a:tailEnd type="none" w="med" len="med"/>
          </a:ln>
        </p:spPr>
      </p:cxnSp>
      <p:sp>
        <p:nvSpPr>
          <p:cNvPr id="18" name="Google Shape;18;p2"/>
          <p:cNvSpPr/>
          <p:nvPr/>
        </p:nvSpPr>
        <p:spPr>
          <a:xfrm>
            <a:off x="1186426" y="646974"/>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2028900" y="875350"/>
            <a:ext cx="1621800" cy="517425"/>
            <a:chOff x="2028900" y="875350"/>
            <a:chExt cx="1621800" cy="517425"/>
          </a:xfrm>
        </p:grpSpPr>
        <p:cxnSp>
          <p:nvCxnSpPr>
            <p:cNvPr id="20" name="Google Shape;20;p2"/>
            <p:cNvCxnSpPr/>
            <p:nvPr/>
          </p:nvCxnSpPr>
          <p:spPr>
            <a:xfrm>
              <a:off x="2028900" y="875350"/>
              <a:ext cx="1621800" cy="0"/>
            </a:xfrm>
            <a:prstGeom prst="straightConnector1">
              <a:avLst/>
            </a:prstGeom>
            <a:noFill/>
            <a:ln w="9525" cap="flat" cmpd="sng">
              <a:solidFill>
                <a:schemeClr val="lt1"/>
              </a:solidFill>
              <a:prstDash val="solid"/>
              <a:round/>
              <a:headEnd type="none" w="med" len="med"/>
              <a:tailEnd type="none" w="med" len="med"/>
            </a:ln>
          </p:spPr>
        </p:cxnSp>
        <p:cxnSp>
          <p:nvCxnSpPr>
            <p:cNvPr id="21" name="Google Shape;21;p2"/>
            <p:cNvCxnSpPr/>
            <p:nvPr/>
          </p:nvCxnSpPr>
          <p:spPr>
            <a:xfrm>
              <a:off x="2028900" y="1047825"/>
              <a:ext cx="1621800" cy="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22;p2"/>
            <p:cNvCxnSpPr/>
            <p:nvPr/>
          </p:nvCxnSpPr>
          <p:spPr>
            <a:xfrm>
              <a:off x="2028900" y="1220300"/>
              <a:ext cx="1621800" cy="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2028900" y="1392775"/>
              <a:ext cx="828000" cy="0"/>
            </a:xfrm>
            <a:prstGeom prst="straightConnector1">
              <a:avLst/>
            </a:prstGeom>
            <a:noFill/>
            <a:ln w="9525" cap="flat" cmpd="sng">
              <a:solidFill>
                <a:schemeClr val="lt1"/>
              </a:solidFill>
              <a:prstDash val="solid"/>
              <a:round/>
              <a:headEnd type="none" w="med" len="med"/>
              <a:tailEnd type="none" w="med" len="med"/>
            </a:ln>
          </p:spPr>
        </p:cxnSp>
      </p:grpSp>
      <p:sp>
        <p:nvSpPr>
          <p:cNvPr id="24" name="Google Shape;24;p2"/>
          <p:cNvSpPr txBox="1">
            <a:spLocks noGrp="1"/>
          </p:cNvSpPr>
          <p:nvPr>
            <p:ph type="ctrTitle"/>
          </p:nvPr>
        </p:nvSpPr>
        <p:spPr>
          <a:xfrm>
            <a:off x="1173900" y="819525"/>
            <a:ext cx="4900500" cy="163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6000"/>
              <a:buNone/>
              <a:defRPr sz="70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25" name="Google Shape;25;p2"/>
          <p:cNvSpPr txBox="1">
            <a:spLocks noGrp="1"/>
          </p:cNvSpPr>
          <p:nvPr>
            <p:ph type="subTitle" idx="1"/>
          </p:nvPr>
        </p:nvSpPr>
        <p:spPr>
          <a:xfrm>
            <a:off x="760725" y="2932325"/>
            <a:ext cx="26523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800"/>
              <a:buNone/>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13">
    <p:spTree>
      <p:nvGrpSpPr>
        <p:cNvPr id="1" name="Shape 217"/>
        <p:cNvGrpSpPr/>
        <p:nvPr/>
      </p:nvGrpSpPr>
      <p:grpSpPr>
        <a:xfrm>
          <a:off x="0" y="0"/>
          <a:ext cx="0" cy="0"/>
          <a:chOff x="0" y="0"/>
          <a:chExt cx="0" cy="0"/>
        </a:xfrm>
      </p:grpSpPr>
      <p:sp>
        <p:nvSpPr>
          <p:cNvPr id="218" name="Google Shape;218;p17"/>
          <p:cNvSpPr txBox="1">
            <a:spLocks noGrp="1"/>
          </p:cNvSpPr>
          <p:nvPr>
            <p:ph type="body" idx="1"/>
          </p:nvPr>
        </p:nvSpPr>
        <p:spPr>
          <a:xfrm>
            <a:off x="720000" y="1357150"/>
            <a:ext cx="51402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17500" rtl="0">
              <a:spcBef>
                <a:spcPts val="1600"/>
              </a:spcBef>
              <a:spcAft>
                <a:spcPts val="0"/>
              </a:spcAft>
              <a:buSzPts val="1400"/>
              <a:buFont typeface="Nunito Light"/>
              <a:buChar char="○"/>
              <a:defRPr/>
            </a:lvl5pPr>
            <a:lvl6pPr marL="2743200" lvl="5" indent="-317500" rtl="0">
              <a:spcBef>
                <a:spcPts val="1600"/>
              </a:spcBef>
              <a:spcAft>
                <a:spcPts val="0"/>
              </a:spcAft>
              <a:buSzPts val="14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17500" rtl="0">
              <a:spcBef>
                <a:spcPts val="1600"/>
              </a:spcBef>
              <a:spcAft>
                <a:spcPts val="1600"/>
              </a:spcAft>
              <a:buSzPts val="1400"/>
              <a:buFont typeface="Nunito Light"/>
              <a:buChar char="■"/>
              <a:defRPr/>
            </a:lvl9pPr>
          </a:lstStyle>
          <a:p>
            <a:endParaRPr/>
          </a:p>
        </p:txBody>
      </p:sp>
      <p:sp>
        <p:nvSpPr>
          <p:cNvPr id="219" name="Google Shape;219;p17"/>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grpSp>
        <p:nvGrpSpPr>
          <p:cNvPr id="220" name="Google Shape;220;p17"/>
          <p:cNvGrpSpPr/>
          <p:nvPr/>
        </p:nvGrpSpPr>
        <p:grpSpPr>
          <a:xfrm rot="6300244">
            <a:off x="289224" y="324158"/>
            <a:ext cx="701224" cy="591799"/>
            <a:chOff x="5495733" y="3271125"/>
            <a:chExt cx="1159989" cy="978975"/>
          </a:xfrm>
        </p:grpSpPr>
        <p:sp>
          <p:nvSpPr>
            <p:cNvPr id="221" name="Google Shape;221;p1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7"/>
          <p:cNvGrpSpPr/>
          <p:nvPr/>
        </p:nvGrpSpPr>
        <p:grpSpPr>
          <a:xfrm>
            <a:off x="7972743" y="4222609"/>
            <a:ext cx="541058" cy="638888"/>
            <a:chOff x="8226513" y="2012350"/>
            <a:chExt cx="644500" cy="761125"/>
          </a:xfrm>
        </p:grpSpPr>
        <p:sp>
          <p:nvSpPr>
            <p:cNvPr id="226" name="Google Shape;226;p17"/>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words">
  <p:cSld name="CUSTOM_16">
    <p:spTree>
      <p:nvGrpSpPr>
        <p:cNvPr id="1" name="Shape 235"/>
        <p:cNvGrpSpPr/>
        <p:nvPr/>
      </p:nvGrpSpPr>
      <p:grpSpPr>
        <a:xfrm>
          <a:off x="0" y="0"/>
          <a:ext cx="0" cy="0"/>
          <a:chOff x="0" y="0"/>
          <a:chExt cx="0" cy="0"/>
        </a:xfrm>
      </p:grpSpPr>
      <p:grpSp>
        <p:nvGrpSpPr>
          <p:cNvPr id="236" name="Google Shape;236;p19"/>
          <p:cNvGrpSpPr/>
          <p:nvPr/>
        </p:nvGrpSpPr>
        <p:grpSpPr>
          <a:xfrm>
            <a:off x="2445725" y="386175"/>
            <a:ext cx="5978400" cy="722875"/>
            <a:chOff x="2445725" y="386175"/>
            <a:chExt cx="5978400" cy="722875"/>
          </a:xfrm>
        </p:grpSpPr>
        <p:sp>
          <p:nvSpPr>
            <p:cNvPr id="237" name="Google Shape;237;p19"/>
            <p:cNvSpPr/>
            <p:nvPr/>
          </p:nvSpPr>
          <p:spPr>
            <a:xfrm>
              <a:off x="2445725" y="474550"/>
              <a:ext cx="5877600" cy="6345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2546525" y="386175"/>
              <a:ext cx="5877600" cy="634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9"/>
          <p:cNvSpPr txBox="1">
            <a:spLocks noGrp="1"/>
          </p:cNvSpPr>
          <p:nvPr>
            <p:ph type="ctrTitle"/>
          </p:nvPr>
        </p:nvSpPr>
        <p:spPr>
          <a:xfrm>
            <a:off x="2261427" y="473350"/>
            <a:ext cx="6032100" cy="3849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rgbClr val="000000"/>
              </a:buClr>
              <a:buSzPts val="1600"/>
              <a:buFont typeface="Fira Sans Condensed Medium"/>
              <a:buNone/>
              <a:defRPr sz="36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3154724" y="645568"/>
            <a:ext cx="5092788" cy="2127741"/>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228899" y="551643"/>
            <a:ext cx="5181600" cy="21276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395247" y="626617"/>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506988" y="626617"/>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3"/>
          <p:cNvCxnSpPr/>
          <p:nvPr/>
        </p:nvCxnSpPr>
        <p:spPr>
          <a:xfrm>
            <a:off x="3228904" y="773818"/>
            <a:ext cx="5195100" cy="0"/>
          </a:xfrm>
          <a:prstGeom prst="straightConnector1">
            <a:avLst/>
          </a:prstGeom>
          <a:noFill/>
          <a:ln w="9525" cap="flat" cmpd="sng">
            <a:solidFill>
              <a:schemeClr val="accent1"/>
            </a:solidFill>
            <a:prstDash val="solid"/>
            <a:round/>
            <a:headEnd type="none" w="med" len="med"/>
            <a:tailEnd type="none" w="med" len="med"/>
          </a:ln>
        </p:spPr>
      </p:cxnSp>
      <p:sp>
        <p:nvSpPr>
          <p:cNvPr id="32" name="Google Shape;32;p3"/>
          <p:cNvSpPr/>
          <p:nvPr/>
        </p:nvSpPr>
        <p:spPr>
          <a:xfrm>
            <a:off x="3618726" y="626617"/>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ctrTitle"/>
          </p:nvPr>
        </p:nvSpPr>
        <p:spPr>
          <a:xfrm>
            <a:off x="4848951" y="721767"/>
            <a:ext cx="34920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000"/>
            </a:lvl1pPr>
            <a:lvl2pPr lvl="1" rtl="0">
              <a:spcBef>
                <a:spcPts val="0"/>
              </a:spcBef>
              <a:spcAft>
                <a:spcPts val="0"/>
              </a:spcAft>
              <a:buClr>
                <a:srgbClr val="000000"/>
              </a:buClr>
              <a:buSzPts val="4800"/>
              <a:buNone/>
              <a:defRPr>
                <a:solidFill>
                  <a:srgbClr val="000000"/>
                </a:solidFill>
              </a:defRPr>
            </a:lvl2pPr>
            <a:lvl3pPr lvl="2" rtl="0">
              <a:spcBef>
                <a:spcPts val="0"/>
              </a:spcBef>
              <a:spcAft>
                <a:spcPts val="0"/>
              </a:spcAft>
              <a:buClr>
                <a:srgbClr val="000000"/>
              </a:buClr>
              <a:buSzPts val="4800"/>
              <a:buNone/>
              <a:defRPr>
                <a:solidFill>
                  <a:srgbClr val="000000"/>
                </a:solidFill>
              </a:defRPr>
            </a:lvl3pPr>
            <a:lvl4pPr lvl="3" rtl="0">
              <a:spcBef>
                <a:spcPts val="0"/>
              </a:spcBef>
              <a:spcAft>
                <a:spcPts val="0"/>
              </a:spcAft>
              <a:buClr>
                <a:srgbClr val="000000"/>
              </a:buClr>
              <a:buSzPts val="4800"/>
              <a:buNone/>
              <a:defRPr>
                <a:solidFill>
                  <a:srgbClr val="000000"/>
                </a:solidFill>
              </a:defRPr>
            </a:lvl4pPr>
            <a:lvl5pPr lvl="4" rtl="0">
              <a:spcBef>
                <a:spcPts val="0"/>
              </a:spcBef>
              <a:spcAft>
                <a:spcPts val="0"/>
              </a:spcAft>
              <a:buClr>
                <a:srgbClr val="000000"/>
              </a:buClr>
              <a:buSzPts val="4800"/>
              <a:buNone/>
              <a:defRPr>
                <a:solidFill>
                  <a:srgbClr val="000000"/>
                </a:solidFill>
              </a:defRPr>
            </a:lvl5pPr>
            <a:lvl6pPr lvl="5" rtl="0">
              <a:spcBef>
                <a:spcPts val="0"/>
              </a:spcBef>
              <a:spcAft>
                <a:spcPts val="0"/>
              </a:spcAft>
              <a:buClr>
                <a:srgbClr val="000000"/>
              </a:buClr>
              <a:buSzPts val="4800"/>
              <a:buNone/>
              <a:defRPr>
                <a:solidFill>
                  <a:srgbClr val="000000"/>
                </a:solidFill>
              </a:defRPr>
            </a:lvl6pPr>
            <a:lvl7pPr lvl="6" rtl="0">
              <a:spcBef>
                <a:spcPts val="0"/>
              </a:spcBef>
              <a:spcAft>
                <a:spcPts val="0"/>
              </a:spcAft>
              <a:buClr>
                <a:srgbClr val="000000"/>
              </a:buClr>
              <a:buSzPts val="4800"/>
              <a:buNone/>
              <a:defRPr>
                <a:solidFill>
                  <a:srgbClr val="000000"/>
                </a:solidFill>
              </a:defRPr>
            </a:lvl7pPr>
            <a:lvl8pPr lvl="7" rtl="0">
              <a:spcBef>
                <a:spcPts val="0"/>
              </a:spcBef>
              <a:spcAft>
                <a:spcPts val="0"/>
              </a:spcAft>
              <a:buClr>
                <a:srgbClr val="000000"/>
              </a:buClr>
              <a:buSzPts val="4800"/>
              <a:buNone/>
              <a:defRPr>
                <a:solidFill>
                  <a:srgbClr val="000000"/>
                </a:solidFill>
              </a:defRPr>
            </a:lvl8pPr>
            <a:lvl9pPr lvl="8" rtl="0">
              <a:spcBef>
                <a:spcPts val="0"/>
              </a:spcBef>
              <a:spcAft>
                <a:spcPts val="0"/>
              </a:spcAft>
              <a:buClr>
                <a:srgbClr val="000000"/>
              </a:buClr>
              <a:buSzPts val="4800"/>
              <a:buNone/>
              <a:defRPr>
                <a:solidFill>
                  <a:srgbClr val="000000"/>
                </a:solidFill>
              </a:defRPr>
            </a:lvl9pPr>
          </a:lstStyle>
          <a:p>
            <a:endParaRPr/>
          </a:p>
        </p:txBody>
      </p:sp>
      <p:sp>
        <p:nvSpPr>
          <p:cNvPr id="34" name="Google Shape;34;p3"/>
          <p:cNvSpPr txBox="1">
            <a:spLocks noGrp="1"/>
          </p:cNvSpPr>
          <p:nvPr>
            <p:ph type="subTitle" idx="1"/>
          </p:nvPr>
        </p:nvSpPr>
        <p:spPr>
          <a:xfrm>
            <a:off x="4848950" y="1626807"/>
            <a:ext cx="32718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 name="Google Shape;35;p3"/>
          <p:cNvSpPr txBox="1">
            <a:spLocks noGrp="1"/>
          </p:cNvSpPr>
          <p:nvPr>
            <p:ph type="title" idx="2" hasCustomPrompt="1"/>
          </p:nvPr>
        </p:nvSpPr>
        <p:spPr>
          <a:xfrm>
            <a:off x="3316276" y="1287568"/>
            <a:ext cx="138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9600"/>
            </a:lvl1pPr>
            <a:lvl2pPr lvl="1"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ctrTitle"/>
          </p:nvPr>
        </p:nvSpPr>
        <p:spPr>
          <a:xfrm>
            <a:off x="984900" y="1895675"/>
            <a:ext cx="2794800" cy="790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8" name="Google Shape;38;p4"/>
          <p:cNvSpPr txBox="1">
            <a:spLocks noGrp="1"/>
          </p:cNvSpPr>
          <p:nvPr>
            <p:ph type="subTitle" idx="1"/>
          </p:nvPr>
        </p:nvSpPr>
        <p:spPr>
          <a:xfrm>
            <a:off x="984900" y="2686175"/>
            <a:ext cx="2557200" cy="12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39" name="Google Shape;39;p4"/>
          <p:cNvGrpSpPr/>
          <p:nvPr/>
        </p:nvGrpSpPr>
        <p:grpSpPr>
          <a:xfrm rot="2700000">
            <a:off x="480744" y="4208292"/>
            <a:ext cx="701302" cy="591865"/>
            <a:chOff x="5495733" y="3271125"/>
            <a:chExt cx="1159989" cy="978975"/>
          </a:xfrm>
        </p:grpSpPr>
        <p:sp>
          <p:nvSpPr>
            <p:cNvPr id="40" name="Google Shape;40;p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a:off x="4180818" y="396434"/>
            <a:ext cx="541058" cy="638888"/>
            <a:chOff x="8226513" y="2012350"/>
            <a:chExt cx="644500" cy="761125"/>
          </a:xfrm>
        </p:grpSpPr>
        <p:sp>
          <p:nvSpPr>
            <p:cNvPr id="45" name="Google Shape;45;p4"/>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subTitle" idx="1"/>
          </p:nvPr>
        </p:nvSpPr>
        <p:spPr>
          <a:xfrm>
            <a:off x="6532189" y="2016700"/>
            <a:ext cx="1966800" cy="136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2" name="Google Shape;52;p5"/>
          <p:cNvSpPr txBox="1">
            <a:spLocks noGrp="1"/>
          </p:cNvSpPr>
          <p:nvPr>
            <p:ph type="subTitle" idx="2"/>
          </p:nvPr>
        </p:nvSpPr>
        <p:spPr>
          <a:xfrm>
            <a:off x="620276" y="3079400"/>
            <a:ext cx="19668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3" name="Google Shape;53;p5"/>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flipH="1">
            <a:off x="3264450" y="325295"/>
            <a:ext cx="3904800" cy="29370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8" name="Google Shape;68;p8"/>
          <p:cNvGrpSpPr/>
          <p:nvPr/>
        </p:nvGrpSpPr>
        <p:grpSpPr>
          <a:xfrm>
            <a:off x="2734725" y="1167875"/>
            <a:ext cx="598575" cy="245775"/>
            <a:chOff x="5602975" y="4064350"/>
            <a:chExt cx="598575" cy="245775"/>
          </a:xfrm>
        </p:grpSpPr>
        <p:sp>
          <p:nvSpPr>
            <p:cNvPr id="69" name="Google Shape;69;p8"/>
            <p:cNvSpPr/>
            <p:nvPr/>
          </p:nvSpPr>
          <p:spPr>
            <a:xfrm>
              <a:off x="5602975" y="4188500"/>
              <a:ext cx="460300" cy="121625"/>
            </a:xfrm>
            <a:custGeom>
              <a:avLst/>
              <a:gdLst/>
              <a:ahLst/>
              <a:cxnLst/>
              <a:rect l="l" t="t" r="r" b="b"/>
              <a:pathLst>
                <a:path w="18412" h="4865" extrusionOk="0">
                  <a:moveTo>
                    <a:pt x="0" y="1"/>
                  </a:moveTo>
                  <a:lnTo>
                    <a:pt x="0" y="4864"/>
                  </a:lnTo>
                  <a:lnTo>
                    <a:pt x="18412" y="4864"/>
                  </a:lnTo>
                  <a:lnTo>
                    <a:pt x="18412"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5737575" y="4064350"/>
              <a:ext cx="463975" cy="125850"/>
            </a:xfrm>
            <a:custGeom>
              <a:avLst/>
              <a:gdLst/>
              <a:ahLst/>
              <a:cxnLst/>
              <a:rect l="l" t="t" r="r" b="b"/>
              <a:pathLst>
                <a:path w="18559" h="5034" extrusionOk="0">
                  <a:moveTo>
                    <a:pt x="99" y="1"/>
                  </a:moveTo>
                  <a:lnTo>
                    <a:pt x="99" y="1"/>
                  </a:lnTo>
                  <a:cubicBezTo>
                    <a:pt x="98" y="1"/>
                    <a:pt x="79" y="18"/>
                    <a:pt x="82" y="18"/>
                  </a:cubicBezTo>
                  <a:cubicBezTo>
                    <a:pt x="83" y="18"/>
                    <a:pt x="84" y="17"/>
                    <a:pt x="87" y="15"/>
                  </a:cubicBezTo>
                  <a:lnTo>
                    <a:pt x="87" y="15"/>
                  </a:lnTo>
                  <a:cubicBezTo>
                    <a:pt x="74" y="29"/>
                    <a:pt x="48" y="56"/>
                    <a:pt x="1" y="104"/>
                  </a:cubicBezTo>
                  <a:lnTo>
                    <a:pt x="1" y="2549"/>
                  </a:lnTo>
                  <a:lnTo>
                    <a:pt x="1" y="4940"/>
                  </a:lnTo>
                  <a:lnTo>
                    <a:pt x="1" y="5034"/>
                  </a:lnTo>
                  <a:lnTo>
                    <a:pt x="81" y="5034"/>
                  </a:lnTo>
                  <a:lnTo>
                    <a:pt x="13268" y="4994"/>
                  </a:lnTo>
                  <a:lnTo>
                    <a:pt x="17116" y="4967"/>
                  </a:lnTo>
                  <a:lnTo>
                    <a:pt x="18145" y="4954"/>
                  </a:lnTo>
                  <a:lnTo>
                    <a:pt x="18118" y="4954"/>
                  </a:lnTo>
                  <a:lnTo>
                    <a:pt x="17076" y="4940"/>
                  </a:lnTo>
                  <a:lnTo>
                    <a:pt x="13201" y="4913"/>
                  </a:lnTo>
                  <a:lnTo>
                    <a:pt x="175" y="4874"/>
                  </a:lnTo>
                  <a:lnTo>
                    <a:pt x="175" y="4874"/>
                  </a:lnTo>
                  <a:lnTo>
                    <a:pt x="175" y="2562"/>
                  </a:lnTo>
                  <a:lnTo>
                    <a:pt x="175" y="184"/>
                  </a:lnTo>
                  <a:lnTo>
                    <a:pt x="175" y="184"/>
                  </a:lnTo>
                  <a:lnTo>
                    <a:pt x="18439" y="157"/>
                  </a:lnTo>
                  <a:lnTo>
                    <a:pt x="18439" y="157"/>
                  </a:lnTo>
                  <a:cubicBezTo>
                    <a:pt x="18452" y="1649"/>
                    <a:pt x="18465" y="2842"/>
                    <a:pt x="18465" y="3671"/>
                  </a:cubicBezTo>
                  <a:cubicBezTo>
                    <a:pt x="18479" y="4072"/>
                    <a:pt x="18479" y="4392"/>
                    <a:pt x="18479" y="4633"/>
                  </a:cubicBezTo>
                  <a:lnTo>
                    <a:pt x="18479" y="4873"/>
                  </a:lnTo>
                  <a:cubicBezTo>
                    <a:pt x="18479" y="4900"/>
                    <a:pt x="18479" y="4940"/>
                    <a:pt x="18479" y="4967"/>
                  </a:cubicBezTo>
                  <a:cubicBezTo>
                    <a:pt x="18492" y="4940"/>
                    <a:pt x="18505" y="4913"/>
                    <a:pt x="18505" y="4887"/>
                  </a:cubicBezTo>
                  <a:lnTo>
                    <a:pt x="18505" y="4646"/>
                  </a:lnTo>
                  <a:cubicBezTo>
                    <a:pt x="18505" y="4419"/>
                    <a:pt x="18519" y="4112"/>
                    <a:pt x="18519" y="3711"/>
                  </a:cubicBezTo>
                  <a:cubicBezTo>
                    <a:pt x="18532" y="2856"/>
                    <a:pt x="18546" y="1640"/>
                    <a:pt x="18559" y="104"/>
                  </a:cubicBezTo>
                  <a:lnTo>
                    <a:pt x="18559" y="37"/>
                  </a:lnTo>
                  <a:lnTo>
                    <a:pt x="18492" y="37"/>
                  </a:lnTo>
                  <a:lnTo>
                    <a:pt x="94" y="10"/>
                  </a:lnTo>
                  <a:cubicBezTo>
                    <a:pt x="91" y="12"/>
                    <a:pt x="89" y="14"/>
                    <a:pt x="87" y="15"/>
                  </a:cubicBezTo>
                  <a:lnTo>
                    <a:pt x="87" y="15"/>
                  </a:lnTo>
                  <a:cubicBezTo>
                    <a:pt x="97" y="4"/>
                    <a:pt x="100"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8"/>
          <p:cNvGrpSpPr/>
          <p:nvPr/>
        </p:nvGrpSpPr>
        <p:grpSpPr>
          <a:xfrm>
            <a:off x="1707863" y="3842200"/>
            <a:ext cx="473000" cy="222150"/>
            <a:chOff x="2128638" y="3414700"/>
            <a:chExt cx="473000" cy="222150"/>
          </a:xfrm>
        </p:grpSpPr>
        <p:sp>
          <p:nvSpPr>
            <p:cNvPr id="72" name="Google Shape;72;p8"/>
            <p:cNvSpPr/>
            <p:nvPr/>
          </p:nvSpPr>
          <p:spPr>
            <a:xfrm>
              <a:off x="2128638" y="3523925"/>
              <a:ext cx="416875" cy="112925"/>
            </a:xfrm>
            <a:custGeom>
              <a:avLst/>
              <a:gdLst/>
              <a:ahLst/>
              <a:cxnLst/>
              <a:rect l="l" t="t" r="r" b="b"/>
              <a:pathLst>
                <a:path w="16675" h="4517" extrusionOk="0">
                  <a:moveTo>
                    <a:pt x="94" y="0"/>
                  </a:moveTo>
                  <a:lnTo>
                    <a:pt x="94" y="0"/>
                  </a:lnTo>
                  <a:cubicBezTo>
                    <a:pt x="85" y="9"/>
                    <a:pt x="60" y="34"/>
                    <a:pt x="0" y="94"/>
                  </a:cubicBezTo>
                  <a:lnTo>
                    <a:pt x="0" y="2285"/>
                  </a:lnTo>
                  <a:lnTo>
                    <a:pt x="0" y="4436"/>
                  </a:lnTo>
                  <a:lnTo>
                    <a:pt x="0" y="4516"/>
                  </a:lnTo>
                  <a:lnTo>
                    <a:pt x="94" y="4516"/>
                  </a:lnTo>
                  <a:lnTo>
                    <a:pt x="11931" y="4490"/>
                  </a:lnTo>
                  <a:lnTo>
                    <a:pt x="15392" y="4463"/>
                  </a:lnTo>
                  <a:lnTo>
                    <a:pt x="16314" y="4450"/>
                  </a:lnTo>
                  <a:lnTo>
                    <a:pt x="16300" y="4450"/>
                  </a:lnTo>
                  <a:lnTo>
                    <a:pt x="15352" y="4436"/>
                  </a:lnTo>
                  <a:lnTo>
                    <a:pt x="11878" y="4409"/>
                  </a:lnTo>
                  <a:lnTo>
                    <a:pt x="174" y="4383"/>
                  </a:lnTo>
                  <a:lnTo>
                    <a:pt x="174" y="4383"/>
                  </a:lnTo>
                  <a:lnTo>
                    <a:pt x="174" y="2312"/>
                  </a:lnTo>
                  <a:lnTo>
                    <a:pt x="174" y="174"/>
                  </a:lnTo>
                  <a:lnTo>
                    <a:pt x="174" y="174"/>
                  </a:lnTo>
                  <a:lnTo>
                    <a:pt x="16581" y="134"/>
                  </a:lnTo>
                  <a:lnTo>
                    <a:pt x="16581" y="134"/>
                  </a:lnTo>
                  <a:cubicBezTo>
                    <a:pt x="16595" y="1485"/>
                    <a:pt x="16608" y="2549"/>
                    <a:pt x="16608" y="3300"/>
                  </a:cubicBezTo>
                  <a:cubicBezTo>
                    <a:pt x="16621" y="3648"/>
                    <a:pt x="16621" y="3955"/>
                    <a:pt x="16621" y="4156"/>
                  </a:cubicBezTo>
                  <a:lnTo>
                    <a:pt x="16621" y="4383"/>
                  </a:lnTo>
                  <a:cubicBezTo>
                    <a:pt x="16621" y="4409"/>
                    <a:pt x="16621" y="4436"/>
                    <a:pt x="16621" y="4463"/>
                  </a:cubicBezTo>
                  <a:cubicBezTo>
                    <a:pt x="16621" y="4463"/>
                    <a:pt x="16634" y="4450"/>
                    <a:pt x="16634" y="4396"/>
                  </a:cubicBezTo>
                  <a:lnTo>
                    <a:pt x="16634" y="4182"/>
                  </a:lnTo>
                  <a:cubicBezTo>
                    <a:pt x="16648" y="3969"/>
                    <a:pt x="16648" y="3688"/>
                    <a:pt x="16648" y="3327"/>
                  </a:cubicBezTo>
                  <a:cubicBezTo>
                    <a:pt x="16661" y="2566"/>
                    <a:pt x="16661" y="1470"/>
                    <a:pt x="16675" y="94"/>
                  </a:cubicBezTo>
                  <a:lnTo>
                    <a:pt x="16675" y="40"/>
                  </a:lnTo>
                  <a:lnTo>
                    <a:pt x="16621" y="40"/>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50088" y="3414700"/>
              <a:ext cx="251550" cy="113250"/>
            </a:xfrm>
            <a:custGeom>
              <a:avLst/>
              <a:gdLst/>
              <a:ahLst/>
              <a:cxnLst/>
              <a:rect l="l" t="t" r="r" b="b"/>
              <a:pathLst>
                <a:path w="10062" h="4530" extrusionOk="0">
                  <a:moveTo>
                    <a:pt x="94" y="0"/>
                  </a:moveTo>
                  <a:lnTo>
                    <a:pt x="0" y="81"/>
                  </a:lnTo>
                  <a:lnTo>
                    <a:pt x="0" y="1230"/>
                  </a:lnTo>
                  <a:lnTo>
                    <a:pt x="0" y="2339"/>
                  </a:lnTo>
                  <a:lnTo>
                    <a:pt x="0" y="4463"/>
                  </a:lnTo>
                  <a:lnTo>
                    <a:pt x="0" y="4530"/>
                  </a:lnTo>
                  <a:lnTo>
                    <a:pt x="81" y="4530"/>
                  </a:lnTo>
                  <a:lnTo>
                    <a:pt x="7242" y="4503"/>
                  </a:lnTo>
                  <a:lnTo>
                    <a:pt x="9300" y="4476"/>
                  </a:lnTo>
                  <a:lnTo>
                    <a:pt x="9834" y="4463"/>
                  </a:lnTo>
                  <a:lnTo>
                    <a:pt x="10021" y="4463"/>
                  </a:lnTo>
                  <a:cubicBezTo>
                    <a:pt x="10017" y="4462"/>
                    <a:pt x="10012" y="4461"/>
                    <a:pt x="10008" y="4460"/>
                  </a:cubicBezTo>
                  <a:lnTo>
                    <a:pt x="10008" y="4460"/>
                  </a:lnTo>
                  <a:cubicBezTo>
                    <a:pt x="10008" y="4355"/>
                    <a:pt x="10021" y="4262"/>
                    <a:pt x="10008" y="4169"/>
                  </a:cubicBezTo>
                  <a:lnTo>
                    <a:pt x="10008" y="4369"/>
                  </a:lnTo>
                  <a:cubicBezTo>
                    <a:pt x="9995" y="4395"/>
                    <a:pt x="9994" y="4422"/>
                    <a:pt x="10007" y="4460"/>
                  </a:cubicBezTo>
                  <a:lnTo>
                    <a:pt x="10007" y="4460"/>
                  </a:lnTo>
                  <a:cubicBezTo>
                    <a:pt x="9945" y="4450"/>
                    <a:pt x="9883" y="4450"/>
                    <a:pt x="9821" y="4450"/>
                  </a:cubicBezTo>
                  <a:lnTo>
                    <a:pt x="9259" y="4436"/>
                  </a:lnTo>
                  <a:lnTo>
                    <a:pt x="7189" y="4409"/>
                  </a:lnTo>
                  <a:lnTo>
                    <a:pt x="161" y="4383"/>
                  </a:lnTo>
                  <a:lnTo>
                    <a:pt x="161" y="4383"/>
                  </a:lnTo>
                  <a:lnTo>
                    <a:pt x="161" y="2339"/>
                  </a:lnTo>
                  <a:lnTo>
                    <a:pt x="161" y="174"/>
                  </a:lnTo>
                  <a:lnTo>
                    <a:pt x="161" y="174"/>
                  </a:lnTo>
                  <a:lnTo>
                    <a:pt x="9955" y="148"/>
                  </a:lnTo>
                  <a:lnTo>
                    <a:pt x="9955" y="148"/>
                  </a:lnTo>
                  <a:cubicBezTo>
                    <a:pt x="9968" y="1453"/>
                    <a:pt x="9994" y="2512"/>
                    <a:pt x="9994" y="3260"/>
                  </a:cubicBezTo>
                  <a:cubicBezTo>
                    <a:pt x="9994" y="3635"/>
                    <a:pt x="10008" y="3928"/>
                    <a:pt x="10008" y="4142"/>
                  </a:cubicBezTo>
                  <a:lnTo>
                    <a:pt x="10008" y="4169"/>
                  </a:lnTo>
                  <a:cubicBezTo>
                    <a:pt x="10021" y="3955"/>
                    <a:pt x="10034" y="3661"/>
                    <a:pt x="10034" y="3301"/>
                  </a:cubicBezTo>
                  <a:cubicBezTo>
                    <a:pt x="10034" y="2526"/>
                    <a:pt x="10048" y="1430"/>
                    <a:pt x="10061" y="81"/>
                  </a:cubicBezTo>
                  <a:lnTo>
                    <a:pt x="10061" y="27"/>
                  </a:lnTo>
                  <a:lnTo>
                    <a:pt x="10021" y="27"/>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8"/>
          <p:cNvGrpSpPr/>
          <p:nvPr/>
        </p:nvGrpSpPr>
        <p:grpSpPr>
          <a:xfrm>
            <a:off x="491388" y="1624000"/>
            <a:ext cx="473000" cy="222150"/>
            <a:chOff x="2128638" y="3414700"/>
            <a:chExt cx="473000" cy="222150"/>
          </a:xfrm>
        </p:grpSpPr>
        <p:sp>
          <p:nvSpPr>
            <p:cNvPr id="75" name="Google Shape;75;p8"/>
            <p:cNvSpPr/>
            <p:nvPr/>
          </p:nvSpPr>
          <p:spPr>
            <a:xfrm>
              <a:off x="2128638" y="3523925"/>
              <a:ext cx="416875" cy="112925"/>
            </a:xfrm>
            <a:custGeom>
              <a:avLst/>
              <a:gdLst/>
              <a:ahLst/>
              <a:cxnLst/>
              <a:rect l="l" t="t" r="r" b="b"/>
              <a:pathLst>
                <a:path w="16675" h="4517" extrusionOk="0">
                  <a:moveTo>
                    <a:pt x="94" y="0"/>
                  </a:moveTo>
                  <a:lnTo>
                    <a:pt x="94" y="0"/>
                  </a:lnTo>
                  <a:cubicBezTo>
                    <a:pt x="85" y="9"/>
                    <a:pt x="60" y="34"/>
                    <a:pt x="0" y="94"/>
                  </a:cubicBezTo>
                  <a:lnTo>
                    <a:pt x="0" y="2285"/>
                  </a:lnTo>
                  <a:lnTo>
                    <a:pt x="0" y="4436"/>
                  </a:lnTo>
                  <a:lnTo>
                    <a:pt x="0" y="4516"/>
                  </a:lnTo>
                  <a:lnTo>
                    <a:pt x="94" y="4516"/>
                  </a:lnTo>
                  <a:lnTo>
                    <a:pt x="11931" y="4490"/>
                  </a:lnTo>
                  <a:lnTo>
                    <a:pt x="15392" y="4463"/>
                  </a:lnTo>
                  <a:lnTo>
                    <a:pt x="16314" y="4450"/>
                  </a:lnTo>
                  <a:lnTo>
                    <a:pt x="16300" y="4450"/>
                  </a:lnTo>
                  <a:lnTo>
                    <a:pt x="15352" y="4436"/>
                  </a:lnTo>
                  <a:lnTo>
                    <a:pt x="11878" y="4409"/>
                  </a:lnTo>
                  <a:lnTo>
                    <a:pt x="174" y="4383"/>
                  </a:lnTo>
                  <a:lnTo>
                    <a:pt x="174" y="4383"/>
                  </a:lnTo>
                  <a:lnTo>
                    <a:pt x="174" y="2312"/>
                  </a:lnTo>
                  <a:lnTo>
                    <a:pt x="174" y="174"/>
                  </a:lnTo>
                  <a:lnTo>
                    <a:pt x="174" y="174"/>
                  </a:lnTo>
                  <a:lnTo>
                    <a:pt x="16581" y="134"/>
                  </a:lnTo>
                  <a:lnTo>
                    <a:pt x="16581" y="134"/>
                  </a:lnTo>
                  <a:cubicBezTo>
                    <a:pt x="16595" y="1485"/>
                    <a:pt x="16608" y="2549"/>
                    <a:pt x="16608" y="3300"/>
                  </a:cubicBezTo>
                  <a:cubicBezTo>
                    <a:pt x="16621" y="3648"/>
                    <a:pt x="16621" y="3955"/>
                    <a:pt x="16621" y="4156"/>
                  </a:cubicBezTo>
                  <a:lnTo>
                    <a:pt x="16621" y="4383"/>
                  </a:lnTo>
                  <a:cubicBezTo>
                    <a:pt x="16621" y="4409"/>
                    <a:pt x="16621" y="4436"/>
                    <a:pt x="16621" y="4463"/>
                  </a:cubicBezTo>
                  <a:cubicBezTo>
                    <a:pt x="16621" y="4463"/>
                    <a:pt x="16634" y="4450"/>
                    <a:pt x="16634" y="4396"/>
                  </a:cubicBezTo>
                  <a:lnTo>
                    <a:pt x="16634" y="4182"/>
                  </a:lnTo>
                  <a:cubicBezTo>
                    <a:pt x="16648" y="3969"/>
                    <a:pt x="16648" y="3688"/>
                    <a:pt x="16648" y="3327"/>
                  </a:cubicBezTo>
                  <a:cubicBezTo>
                    <a:pt x="16661" y="2566"/>
                    <a:pt x="16661" y="1470"/>
                    <a:pt x="16675" y="94"/>
                  </a:cubicBezTo>
                  <a:lnTo>
                    <a:pt x="16675" y="40"/>
                  </a:lnTo>
                  <a:lnTo>
                    <a:pt x="16621" y="40"/>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2350088" y="3414700"/>
              <a:ext cx="251550" cy="113250"/>
            </a:xfrm>
            <a:custGeom>
              <a:avLst/>
              <a:gdLst/>
              <a:ahLst/>
              <a:cxnLst/>
              <a:rect l="l" t="t" r="r" b="b"/>
              <a:pathLst>
                <a:path w="10062" h="4530" extrusionOk="0">
                  <a:moveTo>
                    <a:pt x="94" y="0"/>
                  </a:moveTo>
                  <a:lnTo>
                    <a:pt x="0" y="81"/>
                  </a:lnTo>
                  <a:lnTo>
                    <a:pt x="0" y="1230"/>
                  </a:lnTo>
                  <a:lnTo>
                    <a:pt x="0" y="2339"/>
                  </a:lnTo>
                  <a:lnTo>
                    <a:pt x="0" y="4463"/>
                  </a:lnTo>
                  <a:lnTo>
                    <a:pt x="0" y="4530"/>
                  </a:lnTo>
                  <a:lnTo>
                    <a:pt x="81" y="4530"/>
                  </a:lnTo>
                  <a:lnTo>
                    <a:pt x="7242" y="4503"/>
                  </a:lnTo>
                  <a:lnTo>
                    <a:pt x="9300" y="4476"/>
                  </a:lnTo>
                  <a:lnTo>
                    <a:pt x="9834" y="4463"/>
                  </a:lnTo>
                  <a:lnTo>
                    <a:pt x="10021" y="4463"/>
                  </a:lnTo>
                  <a:cubicBezTo>
                    <a:pt x="10017" y="4462"/>
                    <a:pt x="10012" y="4461"/>
                    <a:pt x="10008" y="4460"/>
                  </a:cubicBezTo>
                  <a:lnTo>
                    <a:pt x="10008" y="4460"/>
                  </a:lnTo>
                  <a:cubicBezTo>
                    <a:pt x="10008" y="4355"/>
                    <a:pt x="10021" y="4262"/>
                    <a:pt x="10008" y="4169"/>
                  </a:cubicBezTo>
                  <a:lnTo>
                    <a:pt x="10008" y="4369"/>
                  </a:lnTo>
                  <a:cubicBezTo>
                    <a:pt x="9995" y="4395"/>
                    <a:pt x="9994" y="4422"/>
                    <a:pt x="10007" y="4460"/>
                  </a:cubicBezTo>
                  <a:lnTo>
                    <a:pt x="10007" y="4460"/>
                  </a:lnTo>
                  <a:cubicBezTo>
                    <a:pt x="9945" y="4450"/>
                    <a:pt x="9883" y="4450"/>
                    <a:pt x="9821" y="4450"/>
                  </a:cubicBezTo>
                  <a:lnTo>
                    <a:pt x="9259" y="4436"/>
                  </a:lnTo>
                  <a:lnTo>
                    <a:pt x="7189" y="4409"/>
                  </a:lnTo>
                  <a:lnTo>
                    <a:pt x="161" y="4383"/>
                  </a:lnTo>
                  <a:lnTo>
                    <a:pt x="161" y="4383"/>
                  </a:lnTo>
                  <a:lnTo>
                    <a:pt x="161" y="2339"/>
                  </a:lnTo>
                  <a:lnTo>
                    <a:pt x="161" y="174"/>
                  </a:lnTo>
                  <a:lnTo>
                    <a:pt x="161" y="174"/>
                  </a:lnTo>
                  <a:lnTo>
                    <a:pt x="9955" y="148"/>
                  </a:lnTo>
                  <a:lnTo>
                    <a:pt x="9955" y="148"/>
                  </a:lnTo>
                  <a:cubicBezTo>
                    <a:pt x="9968" y="1453"/>
                    <a:pt x="9994" y="2512"/>
                    <a:pt x="9994" y="3260"/>
                  </a:cubicBezTo>
                  <a:cubicBezTo>
                    <a:pt x="9994" y="3635"/>
                    <a:pt x="10008" y="3928"/>
                    <a:pt x="10008" y="4142"/>
                  </a:cubicBezTo>
                  <a:lnTo>
                    <a:pt x="10008" y="4169"/>
                  </a:lnTo>
                  <a:cubicBezTo>
                    <a:pt x="10021" y="3955"/>
                    <a:pt x="10034" y="3661"/>
                    <a:pt x="10034" y="3301"/>
                  </a:cubicBezTo>
                  <a:cubicBezTo>
                    <a:pt x="10034" y="2526"/>
                    <a:pt x="10048" y="1430"/>
                    <a:pt x="10061" y="81"/>
                  </a:cubicBezTo>
                  <a:lnTo>
                    <a:pt x="10061" y="27"/>
                  </a:lnTo>
                  <a:lnTo>
                    <a:pt x="10021" y="27"/>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8"/>
          <p:cNvGrpSpPr/>
          <p:nvPr/>
        </p:nvGrpSpPr>
        <p:grpSpPr>
          <a:xfrm>
            <a:off x="4866013" y="428925"/>
            <a:ext cx="473000" cy="222150"/>
            <a:chOff x="2128638" y="3414700"/>
            <a:chExt cx="473000" cy="222150"/>
          </a:xfrm>
        </p:grpSpPr>
        <p:sp>
          <p:nvSpPr>
            <p:cNvPr id="78" name="Google Shape;78;p8"/>
            <p:cNvSpPr/>
            <p:nvPr/>
          </p:nvSpPr>
          <p:spPr>
            <a:xfrm>
              <a:off x="2128638" y="3523925"/>
              <a:ext cx="416875" cy="112925"/>
            </a:xfrm>
            <a:custGeom>
              <a:avLst/>
              <a:gdLst/>
              <a:ahLst/>
              <a:cxnLst/>
              <a:rect l="l" t="t" r="r" b="b"/>
              <a:pathLst>
                <a:path w="16675" h="4517" extrusionOk="0">
                  <a:moveTo>
                    <a:pt x="94" y="0"/>
                  </a:moveTo>
                  <a:lnTo>
                    <a:pt x="94" y="0"/>
                  </a:lnTo>
                  <a:cubicBezTo>
                    <a:pt x="85" y="9"/>
                    <a:pt x="60" y="34"/>
                    <a:pt x="0" y="94"/>
                  </a:cubicBezTo>
                  <a:lnTo>
                    <a:pt x="0" y="2285"/>
                  </a:lnTo>
                  <a:lnTo>
                    <a:pt x="0" y="4436"/>
                  </a:lnTo>
                  <a:lnTo>
                    <a:pt x="0" y="4516"/>
                  </a:lnTo>
                  <a:lnTo>
                    <a:pt x="94" y="4516"/>
                  </a:lnTo>
                  <a:lnTo>
                    <a:pt x="11931" y="4490"/>
                  </a:lnTo>
                  <a:lnTo>
                    <a:pt x="15392" y="4463"/>
                  </a:lnTo>
                  <a:lnTo>
                    <a:pt x="16314" y="4450"/>
                  </a:lnTo>
                  <a:lnTo>
                    <a:pt x="16300" y="4450"/>
                  </a:lnTo>
                  <a:lnTo>
                    <a:pt x="15352" y="4436"/>
                  </a:lnTo>
                  <a:lnTo>
                    <a:pt x="11878" y="4409"/>
                  </a:lnTo>
                  <a:lnTo>
                    <a:pt x="174" y="4383"/>
                  </a:lnTo>
                  <a:lnTo>
                    <a:pt x="174" y="4383"/>
                  </a:lnTo>
                  <a:lnTo>
                    <a:pt x="174" y="2312"/>
                  </a:lnTo>
                  <a:lnTo>
                    <a:pt x="174" y="174"/>
                  </a:lnTo>
                  <a:lnTo>
                    <a:pt x="174" y="174"/>
                  </a:lnTo>
                  <a:lnTo>
                    <a:pt x="16581" y="134"/>
                  </a:lnTo>
                  <a:lnTo>
                    <a:pt x="16581" y="134"/>
                  </a:lnTo>
                  <a:cubicBezTo>
                    <a:pt x="16595" y="1485"/>
                    <a:pt x="16608" y="2549"/>
                    <a:pt x="16608" y="3300"/>
                  </a:cubicBezTo>
                  <a:cubicBezTo>
                    <a:pt x="16621" y="3648"/>
                    <a:pt x="16621" y="3955"/>
                    <a:pt x="16621" y="4156"/>
                  </a:cubicBezTo>
                  <a:lnTo>
                    <a:pt x="16621" y="4383"/>
                  </a:lnTo>
                  <a:cubicBezTo>
                    <a:pt x="16621" y="4409"/>
                    <a:pt x="16621" y="4436"/>
                    <a:pt x="16621" y="4463"/>
                  </a:cubicBezTo>
                  <a:cubicBezTo>
                    <a:pt x="16621" y="4463"/>
                    <a:pt x="16634" y="4450"/>
                    <a:pt x="16634" y="4396"/>
                  </a:cubicBezTo>
                  <a:lnTo>
                    <a:pt x="16634" y="4182"/>
                  </a:lnTo>
                  <a:cubicBezTo>
                    <a:pt x="16648" y="3969"/>
                    <a:pt x="16648" y="3688"/>
                    <a:pt x="16648" y="3327"/>
                  </a:cubicBezTo>
                  <a:cubicBezTo>
                    <a:pt x="16661" y="2566"/>
                    <a:pt x="16661" y="1470"/>
                    <a:pt x="16675" y="94"/>
                  </a:cubicBezTo>
                  <a:lnTo>
                    <a:pt x="16675" y="40"/>
                  </a:lnTo>
                  <a:lnTo>
                    <a:pt x="16621" y="40"/>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2350088" y="3414700"/>
              <a:ext cx="251550" cy="113250"/>
            </a:xfrm>
            <a:custGeom>
              <a:avLst/>
              <a:gdLst/>
              <a:ahLst/>
              <a:cxnLst/>
              <a:rect l="l" t="t" r="r" b="b"/>
              <a:pathLst>
                <a:path w="10062" h="4530" extrusionOk="0">
                  <a:moveTo>
                    <a:pt x="94" y="0"/>
                  </a:moveTo>
                  <a:lnTo>
                    <a:pt x="0" y="81"/>
                  </a:lnTo>
                  <a:lnTo>
                    <a:pt x="0" y="1230"/>
                  </a:lnTo>
                  <a:lnTo>
                    <a:pt x="0" y="2339"/>
                  </a:lnTo>
                  <a:lnTo>
                    <a:pt x="0" y="4463"/>
                  </a:lnTo>
                  <a:lnTo>
                    <a:pt x="0" y="4530"/>
                  </a:lnTo>
                  <a:lnTo>
                    <a:pt x="81" y="4530"/>
                  </a:lnTo>
                  <a:lnTo>
                    <a:pt x="7242" y="4503"/>
                  </a:lnTo>
                  <a:lnTo>
                    <a:pt x="9300" y="4476"/>
                  </a:lnTo>
                  <a:lnTo>
                    <a:pt x="9834" y="4463"/>
                  </a:lnTo>
                  <a:lnTo>
                    <a:pt x="10021" y="4463"/>
                  </a:lnTo>
                  <a:cubicBezTo>
                    <a:pt x="10017" y="4462"/>
                    <a:pt x="10012" y="4461"/>
                    <a:pt x="10008" y="4460"/>
                  </a:cubicBezTo>
                  <a:lnTo>
                    <a:pt x="10008" y="4460"/>
                  </a:lnTo>
                  <a:cubicBezTo>
                    <a:pt x="10008" y="4355"/>
                    <a:pt x="10021" y="4262"/>
                    <a:pt x="10008" y="4169"/>
                  </a:cubicBezTo>
                  <a:lnTo>
                    <a:pt x="10008" y="4369"/>
                  </a:lnTo>
                  <a:cubicBezTo>
                    <a:pt x="9995" y="4395"/>
                    <a:pt x="9994" y="4422"/>
                    <a:pt x="10007" y="4460"/>
                  </a:cubicBezTo>
                  <a:lnTo>
                    <a:pt x="10007" y="4460"/>
                  </a:lnTo>
                  <a:cubicBezTo>
                    <a:pt x="9945" y="4450"/>
                    <a:pt x="9883" y="4450"/>
                    <a:pt x="9821" y="4450"/>
                  </a:cubicBezTo>
                  <a:lnTo>
                    <a:pt x="9259" y="4436"/>
                  </a:lnTo>
                  <a:lnTo>
                    <a:pt x="7189" y="4409"/>
                  </a:lnTo>
                  <a:lnTo>
                    <a:pt x="161" y="4383"/>
                  </a:lnTo>
                  <a:lnTo>
                    <a:pt x="161" y="4383"/>
                  </a:lnTo>
                  <a:lnTo>
                    <a:pt x="161" y="2339"/>
                  </a:lnTo>
                  <a:lnTo>
                    <a:pt x="161" y="174"/>
                  </a:lnTo>
                  <a:lnTo>
                    <a:pt x="161" y="174"/>
                  </a:lnTo>
                  <a:lnTo>
                    <a:pt x="9955" y="148"/>
                  </a:lnTo>
                  <a:lnTo>
                    <a:pt x="9955" y="148"/>
                  </a:lnTo>
                  <a:cubicBezTo>
                    <a:pt x="9968" y="1453"/>
                    <a:pt x="9994" y="2512"/>
                    <a:pt x="9994" y="3260"/>
                  </a:cubicBezTo>
                  <a:cubicBezTo>
                    <a:pt x="9994" y="3635"/>
                    <a:pt x="10008" y="3928"/>
                    <a:pt x="10008" y="4142"/>
                  </a:cubicBezTo>
                  <a:lnTo>
                    <a:pt x="10008" y="4169"/>
                  </a:lnTo>
                  <a:cubicBezTo>
                    <a:pt x="10021" y="3955"/>
                    <a:pt x="10034" y="3661"/>
                    <a:pt x="10034" y="3301"/>
                  </a:cubicBezTo>
                  <a:cubicBezTo>
                    <a:pt x="10034" y="2526"/>
                    <a:pt x="10048" y="1430"/>
                    <a:pt x="10061" y="81"/>
                  </a:cubicBezTo>
                  <a:lnTo>
                    <a:pt x="10061" y="27"/>
                  </a:lnTo>
                  <a:lnTo>
                    <a:pt x="10021" y="27"/>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8"/>
          <p:cNvGrpSpPr/>
          <p:nvPr/>
        </p:nvGrpSpPr>
        <p:grpSpPr>
          <a:xfrm>
            <a:off x="5258950" y="3521175"/>
            <a:ext cx="598575" cy="245775"/>
            <a:chOff x="5602975" y="4064350"/>
            <a:chExt cx="598575" cy="245775"/>
          </a:xfrm>
        </p:grpSpPr>
        <p:sp>
          <p:nvSpPr>
            <p:cNvPr id="81" name="Google Shape;81;p8"/>
            <p:cNvSpPr/>
            <p:nvPr/>
          </p:nvSpPr>
          <p:spPr>
            <a:xfrm>
              <a:off x="5602975" y="4188500"/>
              <a:ext cx="460300" cy="121625"/>
            </a:xfrm>
            <a:custGeom>
              <a:avLst/>
              <a:gdLst/>
              <a:ahLst/>
              <a:cxnLst/>
              <a:rect l="l" t="t" r="r" b="b"/>
              <a:pathLst>
                <a:path w="18412" h="4865" extrusionOk="0">
                  <a:moveTo>
                    <a:pt x="0" y="1"/>
                  </a:moveTo>
                  <a:lnTo>
                    <a:pt x="0" y="4864"/>
                  </a:lnTo>
                  <a:lnTo>
                    <a:pt x="18412" y="4864"/>
                  </a:lnTo>
                  <a:lnTo>
                    <a:pt x="18412"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5737575" y="4064350"/>
              <a:ext cx="463975" cy="125850"/>
            </a:xfrm>
            <a:custGeom>
              <a:avLst/>
              <a:gdLst/>
              <a:ahLst/>
              <a:cxnLst/>
              <a:rect l="l" t="t" r="r" b="b"/>
              <a:pathLst>
                <a:path w="18559" h="5034" extrusionOk="0">
                  <a:moveTo>
                    <a:pt x="99" y="1"/>
                  </a:moveTo>
                  <a:lnTo>
                    <a:pt x="99" y="1"/>
                  </a:lnTo>
                  <a:cubicBezTo>
                    <a:pt x="98" y="1"/>
                    <a:pt x="79" y="18"/>
                    <a:pt x="82" y="18"/>
                  </a:cubicBezTo>
                  <a:cubicBezTo>
                    <a:pt x="83" y="18"/>
                    <a:pt x="84" y="17"/>
                    <a:pt x="87" y="15"/>
                  </a:cubicBezTo>
                  <a:lnTo>
                    <a:pt x="87" y="15"/>
                  </a:lnTo>
                  <a:cubicBezTo>
                    <a:pt x="74" y="29"/>
                    <a:pt x="48" y="56"/>
                    <a:pt x="1" y="104"/>
                  </a:cubicBezTo>
                  <a:lnTo>
                    <a:pt x="1" y="2549"/>
                  </a:lnTo>
                  <a:lnTo>
                    <a:pt x="1" y="4940"/>
                  </a:lnTo>
                  <a:lnTo>
                    <a:pt x="1" y="5034"/>
                  </a:lnTo>
                  <a:lnTo>
                    <a:pt x="81" y="5034"/>
                  </a:lnTo>
                  <a:lnTo>
                    <a:pt x="13268" y="4994"/>
                  </a:lnTo>
                  <a:lnTo>
                    <a:pt x="17116" y="4967"/>
                  </a:lnTo>
                  <a:lnTo>
                    <a:pt x="18145" y="4954"/>
                  </a:lnTo>
                  <a:lnTo>
                    <a:pt x="18118" y="4954"/>
                  </a:lnTo>
                  <a:lnTo>
                    <a:pt x="17076" y="4940"/>
                  </a:lnTo>
                  <a:lnTo>
                    <a:pt x="13201" y="4913"/>
                  </a:lnTo>
                  <a:lnTo>
                    <a:pt x="175" y="4874"/>
                  </a:lnTo>
                  <a:lnTo>
                    <a:pt x="175" y="4874"/>
                  </a:lnTo>
                  <a:lnTo>
                    <a:pt x="175" y="2562"/>
                  </a:lnTo>
                  <a:lnTo>
                    <a:pt x="175" y="184"/>
                  </a:lnTo>
                  <a:lnTo>
                    <a:pt x="175" y="184"/>
                  </a:lnTo>
                  <a:lnTo>
                    <a:pt x="18439" y="157"/>
                  </a:lnTo>
                  <a:lnTo>
                    <a:pt x="18439" y="157"/>
                  </a:lnTo>
                  <a:cubicBezTo>
                    <a:pt x="18452" y="1649"/>
                    <a:pt x="18465" y="2842"/>
                    <a:pt x="18465" y="3671"/>
                  </a:cubicBezTo>
                  <a:cubicBezTo>
                    <a:pt x="18479" y="4072"/>
                    <a:pt x="18479" y="4392"/>
                    <a:pt x="18479" y="4633"/>
                  </a:cubicBezTo>
                  <a:lnTo>
                    <a:pt x="18479" y="4873"/>
                  </a:lnTo>
                  <a:cubicBezTo>
                    <a:pt x="18479" y="4900"/>
                    <a:pt x="18479" y="4940"/>
                    <a:pt x="18479" y="4967"/>
                  </a:cubicBezTo>
                  <a:cubicBezTo>
                    <a:pt x="18492" y="4940"/>
                    <a:pt x="18505" y="4913"/>
                    <a:pt x="18505" y="4887"/>
                  </a:cubicBezTo>
                  <a:lnTo>
                    <a:pt x="18505" y="4646"/>
                  </a:lnTo>
                  <a:cubicBezTo>
                    <a:pt x="18505" y="4419"/>
                    <a:pt x="18519" y="4112"/>
                    <a:pt x="18519" y="3711"/>
                  </a:cubicBezTo>
                  <a:cubicBezTo>
                    <a:pt x="18532" y="2856"/>
                    <a:pt x="18546" y="1640"/>
                    <a:pt x="18559" y="104"/>
                  </a:cubicBezTo>
                  <a:lnTo>
                    <a:pt x="18559" y="37"/>
                  </a:lnTo>
                  <a:lnTo>
                    <a:pt x="18492" y="37"/>
                  </a:lnTo>
                  <a:lnTo>
                    <a:pt x="94" y="10"/>
                  </a:lnTo>
                  <a:cubicBezTo>
                    <a:pt x="91" y="12"/>
                    <a:pt x="89" y="14"/>
                    <a:pt x="87" y="15"/>
                  </a:cubicBezTo>
                  <a:lnTo>
                    <a:pt x="87" y="15"/>
                  </a:lnTo>
                  <a:cubicBezTo>
                    <a:pt x="97" y="4"/>
                    <a:pt x="100"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8"/>
          <p:cNvGrpSpPr/>
          <p:nvPr/>
        </p:nvGrpSpPr>
        <p:grpSpPr>
          <a:xfrm>
            <a:off x="7864625" y="1766575"/>
            <a:ext cx="598575" cy="245775"/>
            <a:chOff x="5602975" y="4064350"/>
            <a:chExt cx="598575" cy="245775"/>
          </a:xfrm>
        </p:grpSpPr>
        <p:sp>
          <p:nvSpPr>
            <p:cNvPr id="84" name="Google Shape;84;p8"/>
            <p:cNvSpPr/>
            <p:nvPr/>
          </p:nvSpPr>
          <p:spPr>
            <a:xfrm>
              <a:off x="5602975" y="4188500"/>
              <a:ext cx="460300" cy="121625"/>
            </a:xfrm>
            <a:custGeom>
              <a:avLst/>
              <a:gdLst/>
              <a:ahLst/>
              <a:cxnLst/>
              <a:rect l="l" t="t" r="r" b="b"/>
              <a:pathLst>
                <a:path w="18412" h="4865" extrusionOk="0">
                  <a:moveTo>
                    <a:pt x="0" y="1"/>
                  </a:moveTo>
                  <a:lnTo>
                    <a:pt x="0" y="4864"/>
                  </a:lnTo>
                  <a:lnTo>
                    <a:pt x="18412" y="4864"/>
                  </a:lnTo>
                  <a:lnTo>
                    <a:pt x="18412"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5737575" y="4064350"/>
              <a:ext cx="463975" cy="125850"/>
            </a:xfrm>
            <a:custGeom>
              <a:avLst/>
              <a:gdLst/>
              <a:ahLst/>
              <a:cxnLst/>
              <a:rect l="l" t="t" r="r" b="b"/>
              <a:pathLst>
                <a:path w="18559" h="5034" extrusionOk="0">
                  <a:moveTo>
                    <a:pt x="99" y="1"/>
                  </a:moveTo>
                  <a:lnTo>
                    <a:pt x="99" y="1"/>
                  </a:lnTo>
                  <a:cubicBezTo>
                    <a:pt x="98" y="1"/>
                    <a:pt x="79" y="18"/>
                    <a:pt x="82" y="18"/>
                  </a:cubicBezTo>
                  <a:cubicBezTo>
                    <a:pt x="83" y="18"/>
                    <a:pt x="84" y="17"/>
                    <a:pt x="87" y="15"/>
                  </a:cubicBezTo>
                  <a:lnTo>
                    <a:pt x="87" y="15"/>
                  </a:lnTo>
                  <a:cubicBezTo>
                    <a:pt x="74" y="29"/>
                    <a:pt x="48" y="56"/>
                    <a:pt x="1" y="104"/>
                  </a:cubicBezTo>
                  <a:lnTo>
                    <a:pt x="1" y="2549"/>
                  </a:lnTo>
                  <a:lnTo>
                    <a:pt x="1" y="4940"/>
                  </a:lnTo>
                  <a:lnTo>
                    <a:pt x="1" y="5034"/>
                  </a:lnTo>
                  <a:lnTo>
                    <a:pt x="81" y="5034"/>
                  </a:lnTo>
                  <a:lnTo>
                    <a:pt x="13268" y="4994"/>
                  </a:lnTo>
                  <a:lnTo>
                    <a:pt x="17116" y="4967"/>
                  </a:lnTo>
                  <a:lnTo>
                    <a:pt x="18145" y="4954"/>
                  </a:lnTo>
                  <a:lnTo>
                    <a:pt x="18118" y="4954"/>
                  </a:lnTo>
                  <a:lnTo>
                    <a:pt x="17076" y="4940"/>
                  </a:lnTo>
                  <a:lnTo>
                    <a:pt x="13201" y="4913"/>
                  </a:lnTo>
                  <a:lnTo>
                    <a:pt x="175" y="4874"/>
                  </a:lnTo>
                  <a:lnTo>
                    <a:pt x="175" y="4874"/>
                  </a:lnTo>
                  <a:lnTo>
                    <a:pt x="175" y="2562"/>
                  </a:lnTo>
                  <a:lnTo>
                    <a:pt x="175" y="184"/>
                  </a:lnTo>
                  <a:lnTo>
                    <a:pt x="175" y="184"/>
                  </a:lnTo>
                  <a:lnTo>
                    <a:pt x="18439" y="157"/>
                  </a:lnTo>
                  <a:lnTo>
                    <a:pt x="18439" y="157"/>
                  </a:lnTo>
                  <a:cubicBezTo>
                    <a:pt x="18452" y="1649"/>
                    <a:pt x="18465" y="2842"/>
                    <a:pt x="18465" y="3671"/>
                  </a:cubicBezTo>
                  <a:cubicBezTo>
                    <a:pt x="18479" y="4072"/>
                    <a:pt x="18479" y="4392"/>
                    <a:pt x="18479" y="4633"/>
                  </a:cubicBezTo>
                  <a:lnTo>
                    <a:pt x="18479" y="4873"/>
                  </a:lnTo>
                  <a:cubicBezTo>
                    <a:pt x="18479" y="4900"/>
                    <a:pt x="18479" y="4940"/>
                    <a:pt x="18479" y="4967"/>
                  </a:cubicBezTo>
                  <a:cubicBezTo>
                    <a:pt x="18492" y="4940"/>
                    <a:pt x="18505" y="4913"/>
                    <a:pt x="18505" y="4887"/>
                  </a:cubicBezTo>
                  <a:lnTo>
                    <a:pt x="18505" y="4646"/>
                  </a:lnTo>
                  <a:cubicBezTo>
                    <a:pt x="18505" y="4419"/>
                    <a:pt x="18519" y="4112"/>
                    <a:pt x="18519" y="3711"/>
                  </a:cubicBezTo>
                  <a:cubicBezTo>
                    <a:pt x="18532" y="2856"/>
                    <a:pt x="18546" y="1640"/>
                    <a:pt x="18559" y="104"/>
                  </a:cubicBezTo>
                  <a:lnTo>
                    <a:pt x="18559" y="37"/>
                  </a:lnTo>
                  <a:lnTo>
                    <a:pt x="18492" y="37"/>
                  </a:lnTo>
                  <a:lnTo>
                    <a:pt x="94" y="10"/>
                  </a:lnTo>
                  <a:cubicBezTo>
                    <a:pt x="91" y="12"/>
                    <a:pt x="89" y="14"/>
                    <a:pt x="87" y="15"/>
                  </a:cubicBezTo>
                  <a:lnTo>
                    <a:pt x="87" y="15"/>
                  </a:lnTo>
                  <a:cubicBezTo>
                    <a:pt x="97" y="4"/>
                    <a:pt x="100"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a:off x="4617640" y="1236960"/>
            <a:ext cx="3642000" cy="25413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p:nvPr/>
        </p:nvSpPr>
        <p:spPr>
          <a:xfrm>
            <a:off x="4771853" y="1137362"/>
            <a:ext cx="3642000" cy="25413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txBox="1">
            <a:spLocks noGrp="1"/>
          </p:cNvSpPr>
          <p:nvPr>
            <p:ph type="ctrTitle"/>
          </p:nvPr>
        </p:nvSpPr>
        <p:spPr>
          <a:xfrm>
            <a:off x="5010078" y="2862322"/>
            <a:ext cx="3054000" cy="702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3000"/>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94" name="Google Shape;94;p10"/>
          <p:cNvSpPr txBox="1">
            <a:spLocks noGrp="1"/>
          </p:cNvSpPr>
          <p:nvPr>
            <p:ph type="title" idx="2"/>
          </p:nvPr>
        </p:nvSpPr>
        <p:spPr>
          <a:xfrm>
            <a:off x="5010078" y="1316500"/>
            <a:ext cx="3181800" cy="150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latin typeface="Nanum Gothic Coding"/>
                <a:ea typeface="Nanum Gothic Coding"/>
                <a:cs typeface="Nanum Gothic Coding"/>
                <a:sym typeface="Nanum Gothic Coding"/>
              </a:defRPr>
            </a:lvl1pPr>
            <a:lvl2pPr lvl="1" rtl="0">
              <a:spcBef>
                <a:spcPts val="0"/>
              </a:spcBef>
              <a:spcAft>
                <a:spcPts val="0"/>
              </a:spcAft>
              <a:buNone/>
              <a:defRPr sz="1800">
                <a:solidFill>
                  <a:schemeClr val="lt1"/>
                </a:solidFill>
                <a:latin typeface="Nanum Gothic Coding"/>
                <a:ea typeface="Nanum Gothic Coding"/>
                <a:cs typeface="Nanum Gothic Coding"/>
                <a:sym typeface="Nanum Gothic Coding"/>
              </a:defRPr>
            </a:lvl2pPr>
            <a:lvl3pPr lvl="2" rtl="0">
              <a:spcBef>
                <a:spcPts val="0"/>
              </a:spcBef>
              <a:spcAft>
                <a:spcPts val="0"/>
              </a:spcAft>
              <a:buNone/>
              <a:defRPr sz="1800">
                <a:solidFill>
                  <a:schemeClr val="lt1"/>
                </a:solidFill>
                <a:latin typeface="Nanum Gothic Coding"/>
                <a:ea typeface="Nanum Gothic Coding"/>
                <a:cs typeface="Nanum Gothic Coding"/>
                <a:sym typeface="Nanum Gothic Coding"/>
              </a:defRPr>
            </a:lvl3pPr>
            <a:lvl4pPr lvl="3" rtl="0">
              <a:spcBef>
                <a:spcPts val="0"/>
              </a:spcBef>
              <a:spcAft>
                <a:spcPts val="0"/>
              </a:spcAft>
              <a:buNone/>
              <a:defRPr sz="1800">
                <a:solidFill>
                  <a:schemeClr val="lt1"/>
                </a:solidFill>
                <a:latin typeface="Nanum Gothic Coding"/>
                <a:ea typeface="Nanum Gothic Coding"/>
                <a:cs typeface="Nanum Gothic Coding"/>
                <a:sym typeface="Nanum Gothic Coding"/>
              </a:defRPr>
            </a:lvl4pPr>
            <a:lvl5pPr lvl="4" rtl="0">
              <a:spcBef>
                <a:spcPts val="0"/>
              </a:spcBef>
              <a:spcAft>
                <a:spcPts val="0"/>
              </a:spcAft>
              <a:buNone/>
              <a:defRPr sz="1800">
                <a:solidFill>
                  <a:schemeClr val="lt1"/>
                </a:solidFill>
                <a:latin typeface="Nanum Gothic Coding"/>
                <a:ea typeface="Nanum Gothic Coding"/>
                <a:cs typeface="Nanum Gothic Coding"/>
                <a:sym typeface="Nanum Gothic Coding"/>
              </a:defRPr>
            </a:lvl5pPr>
            <a:lvl6pPr lvl="5" rtl="0">
              <a:spcBef>
                <a:spcPts val="0"/>
              </a:spcBef>
              <a:spcAft>
                <a:spcPts val="0"/>
              </a:spcAft>
              <a:buNone/>
              <a:defRPr sz="1800">
                <a:solidFill>
                  <a:schemeClr val="lt1"/>
                </a:solidFill>
                <a:latin typeface="Nanum Gothic Coding"/>
                <a:ea typeface="Nanum Gothic Coding"/>
                <a:cs typeface="Nanum Gothic Coding"/>
                <a:sym typeface="Nanum Gothic Coding"/>
              </a:defRPr>
            </a:lvl6pPr>
            <a:lvl7pPr lvl="6" rtl="0">
              <a:spcBef>
                <a:spcPts val="0"/>
              </a:spcBef>
              <a:spcAft>
                <a:spcPts val="0"/>
              </a:spcAft>
              <a:buNone/>
              <a:defRPr sz="1800">
                <a:solidFill>
                  <a:schemeClr val="lt1"/>
                </a:solidFill>
                <a:latin typeface="Nanum Gothic Coding"/>
                <a:ea typeface="Nanum Gothic Coding"/>
                <a:cs typeface="Nanum Gothic Coding"/>
                <a:sym typeface="Nanum Gothic Coding"/>
              </a:defRPr>
            </a:lvl7pPr>
            <a:lvl8pPr lvl="7" rtl="0">
              <a:spcBef>
                <a:spcPts val="0"/>
              </a:spcBef>
              <a:spcAft>
                <a:spcPts val="0"/>
              </a:spcAft>
              <a:buNone/>
              <a:defRPr sz="1800">
                <a:solidFill>
                  <a:schemeClr val="lt1"/>
                </a:solidFill>
                <a:latin typeface="Nanum Gothic Coding"/>
                <a:ea typeface="Nanum Gothic Coding"/>
                <a:cs typeface="Nanum Gothic Coding"/>
                <a:sym typeface="Nanum Gothic Coding"/>
              </a:defRPr>
            </a:lvl8pPr>
            <a:lvl9pPr lvl="8" rtl="0">
              <a:spcBef>
                <a:spcPts val="0"/>
              </a:spcBef>
              <a:spcAft>
                <a:spcPts val="0"/>
              </a:spcAft>
              <a:buNone/>
              <a:defRPr sz="1800">
                <a:solidFill>
                  <a:schemeClr val="lt1"/>
                </a:solidFill>
                <a:latin typeface="Nanum Gothic Coding"/>
                <a:ea typeface="Nanum Gothic Coding"/>
                <a:cs typeface="Nanum Gothic Coding"/>
                <a:sym typeface="Nanum Gothic Coding"/>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p:cSld name="TITLE_ONLY_2_1">
    <p:spTree>
      <p:nvGrpSpPr>
        <p:cNvPr id="1" name="Shape 148"/>
        <p:cNvGrpSpPr/>
        <p:nvPr/>
      </p:nvGrpSpPr>
      <p:grpSpPr>
        <a:xfrm>
          <a:off x="0" y="0"/>
          <a:ext cx="0" cy="0"/>
          <a:chOff x="0" y="0"/>
          <a:chExt cx="0" cy="0"/>
        </a:xfrm>
      </p:grpSpPr>
      <p:grpSp>
        <p:nvGrpSpPr>
          <p:cNvPr id="149" name="Google Shape;149;p13"/>
          <p:cNvGrpSpPr/>
          <p:nvPr/>
        </p:nvGrpSpPr>
        <p:grpSpPr>
          <a:xfrm>
            <a:off x="644025" y="2201325"/>
            <a:ext cx="2243100" cy="2403746"/>
            <a:chOff x="644025" y="2201325"/>
            <a:chExt cx="2243100" cy="2403746"/>
          </a:xfrm>
        </p:grpSpPr>
        <p:sp>
          <p:nvSpPr>
            <p:cNvPr id="150" name="Google Shape;150;p13"/>
            <p:cNvSpPr/>
            <p:nvPr/>
          </p:nvSpPr>
          <p:spPr>
            <a:xfrm>
              <a:off x="644025" y="2271971"/>
              <a:ext cx="2166900" cy="23331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720225" y="2201325"/>
              <a:ext cx="2166900" cy="23331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 name="Google Shape;152;p13"/>
            <p:cNvCxnSpPr/>
            <p:nvPr/>
          </p:nvCxnSpPr>
          <p:spPr>
            <a:xfrm>
              <a:off x="701750" y="2857500"/>
              <a:ext cx="2145000" cy="0"/>
            </a:xfrm>
            <a:prstGeom prst="straightConnector1">
              <a:avLst/>
            </a:prstGeom>
            <a:noFill/>
            <a:ln w="9525" cap="flat" cmpd="sng">
              <a:solidFill>
                <a:schemeClr val="accent1"/>
              </a:solidFill>
              <a:prstDash val="solid"/>
              <a:round/>
              <a:headEnd type="none" w="med" len="med"/>
              <a:tailEnd type="none" w="med" len="med"/>
            </a:ln>
          </p:spPr>
        </p:cxnSp>
      </p:grpSp>
      <p:grpSp>
        <p:nvGrpSpPr>
          <p:cNvPr id="153" name="Google Shape;153;p13"/>
          <p:cNvGrpSpPr/>
          <p:nvPr/>
        </p:nvGrpSpPr>
        <p:grpSpPr>
          <a:xfrm>
            <a:off x="3412350" y="2201325"/>
            <a:ext cx="2243100" cy="2403746"/>
            <a:chOff x="3412350" y="2201325"/>
            <a:chExt cx="2243100" cy="2403746"/>
          </a:xfrm>
        </p:grpSpPr>
        <p:sp>
          <p:nvSpPr>
            <p:cNvPr id="154" name="Google Shape;154;p13"/>
            <p:cNvSpPr/>
            <p:nvPr/>
          </p:nvSpPr>
          <p:spPr>
            <a:xfrm>
              <a:off x="3412350" y="2271971"/>
              <a:ext cx="2166900" cy="23331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488550" y="2201325"/>
              <a:ext cx="2166900" cy="23331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13"/>
            <p:cNvCxnSpPr/>
            <p:nvPr/>
          </p:nvCxnSpPr>
          <p:spPr>
            <a:xfrm>
              <a:off x="3499500" y="2857500"/>
              <a:ext cx="2145000" cy="0"/>
            </a:xfrm>
            <a:prstGeom prst="straightConnector1">
              <a:avLst/>
            </a:prstGeom>
            <a:noFill/>
            <a:ln w="9525" cap="flat" cmpd="sng">
              <a:solidFill>
                <a:schemeClr val="accent1"/>
              </a:solidFill>
              <a:prstDash val="solid"/>
              <a:round/>
              <a:headEnd type="none" w="med" len="med"/>
              <a:tailEnd type="none" w="med" len="med"/>
            </a:ln>
          </p:spPr>
        </p:cxnSp>
      </p:grpSp>
      <p:grpSp>
        <p:nvGrpSpPr>
          <p:cNvPr id="157" name="Google Shape;157;p13"/>
          <p:cNvGrpSpPr/>
          <p:nvPr/>
        </p:nvGrpSpPr>
        <p:grpSpPr>
          <a:xfrm>
            <a:off x="6180675" y="2201325"/>
            <a:ext cx="2261575" cy="2403746"/>
            <a:chOff x="6180675" y="2201325"/>
            <a:chExt cx="2261575" cy="2403746"/>
          </a:xfrm>
        </p:grpSpPr>
        <p:sp>
          <p:nvSpPr>
            <p:cNvPr id="158" name="Google Shape;158;p13"/>
            <p:cNvSpPr/>
            <p:nvPr/>
          </p:nvSpPr>
          <p:spPr>
            <a:xfrm>
              <a:off x="6180675" y="2271971"/>
              <a:ext cx="2166900" cy="23331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256875" y="2201325"/>
              <a:ext cx="2166900" cy="23331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0" name="Google Shape;160;p13"/>
            <p:cNvCxnSpPr/>
            <p:nvPr/>
          </p:nvCxnSpPr>
          <p:spPr>
            <a:xfrm>
              <a:off x="6249550" y="2857500"/>
              <a:ext cx="2192700" cy="0"/>
            </a:xfrm>
            <a:prstGeom prst="straightConnector1">
              <a:avLst/>
            </a:prstGeom>
            <a:noFill/>
            <a:ln w="9525" cap="flat" cmpd="sng">
              <a:solidFill>
                <a:schemeClr val="accent1"/>
              </a:solidFill>
              <a:prstDash val="solid"/>
              <a:round/>
              <a:headEnd type="none" w="med" len="med"/>
              <a:tailEnd type="none" w="med" len="med"/>
            </a:ln>
          </p:spPr>
        </p:cxnSp>
      </p:grpSp>
      <p:sp>
        <p:nvSpPr>
          <p:cNvPr id="161" name="Google Shape;161;p13"/>
          <p:cNvSpPr txBox="1">
            <a:spLocks noGrp="1"/>
          </p:cNvSpPr>
          <p:nvPr>
            <p:ph type="subTitle" idx="1"/>
          </p:nvPr>
        </p:nvSpPr>
        <p:spPr>
          <a:xfrm>
            <a:off x="865200" y="2928925"/>
            <a:ext cx="18180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2" name="Google Shape;162;p13"/>
          <p:cNvSpPr txBox="1">
            <a:spLocks noGrp="1"/>
          </p:cNvSpPr>
          <p:nvPr>
            <p:ph type="subTitle" idx="2"/>
          </p:nvPr>
        </p:nvSpPr>
        <p:spPr>
          <a:xfrm>
            <a:off x="3560725" y="2928925"/>
            <a:ext cx="20226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3" name="Google Shape;163;p13"/>
          <p:cNvSpPr txBox="1">
            <a:spLocks noGrp="1"/>
          </p:cNvSpPr>
          <p:nvPr>
            <p:ph type="ctrTitle"/>
          </p:nvPr>
        </p:nvSpPr>
        <p:spPr>
          <a:xfrm>
            <a:off x="1044600" y="2372550"/>
            <a:ext cx="1459200" cy="356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Font typeface="Fira Sans Condensed Medium"/>
              <a:buNone/>
              <a:defRPr sz="30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4" name="Google Shape;164;p13"/>
          <p:cNvSpPr txBox="1">
            <a:spLocks noGrp="1"/>
          </p:cNvSpPr>
          <p:nvPr>
            <p:ph type="ctrTitle" idx="3"/>
          </p:nvPr>
        </p:nvSpPr>
        <p:spPr>
          <a:xfrm>
            <a:off x="3824075" y="2372550"/>
            <a:ext cx="1495800" cy="356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Font typeface="Fira Sans Condensed Medium"/>
              <a:buNone/>
              <a:defRPr sz="30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5" name="Google Shape;165;p13"/>
          <p:cNvSpPr txBox="1">
            <a:spLocks noGrp="1"/>
          </p:cNvSpPr>
          <p:nvPr>
            <p:ph type="subTitle" idx="4"/>
          </p:nvPr>
        </p:nvSpPr>
        <p:spPr>
          <a:xfrm>
            <a:off x="6460800" y="2928925"/>
            <a:ext cx="18180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6" name="Google Shape;166;p13"/>
          <p:cNvSpPr txBox="1">
            <a:spLocks noGrp="1"/>
          </p:cNvSpPr>
          <p:nvPr>
            <p:ph type="ctrTitle" idx="5"/>
          </p:nvPr>
        </p:nvSpPr>
        <p:spPr>
          <a:xfrm>
            <a:off x="6460800" y="2372550"/>
            <a:ext cx="1818000" cy="356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Font typeface="Fira Sans Condensed Medium"/>
              <a:buNone/>
              <a:defRPr sz="30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7" name="Google Shape;167;p13"/>
          <p:cNvSpPr txBox="1">
            <a:spLocks noGrp="1"/>
          </p:cNvSpPr>
          <p:nvPr>
            <p:ph type="title" idx="6"/>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_ONLY_2_1_1">
    <p:spTree>
      <p:nvGrpSpPr>
        <p:cNvPr id="1" name="Shape 168"/>
        <p:cNvGrpSpPr/>
        <p:nvPr/>
      </p:nvGrpSpPr>
      <p:grpSpPr>
        <a:xfrm>
          <a:off x="0" y="0"/>
          <a:ext cx="0" cy="0"/>
          <a:chOff x="0" y="0"/>
          <a:chExt cx="0" cy="0"/>
        </a:xfrm>
      </p:grpSpPr>
      <p:grpSp>
        <p:nvGrpSpPr>
          <p:cNvPr id="169" name="Google Shape;169;p14"/>
          <p:cNvGrpSpPr/>
          <p:nvPr/>
        </p:nvGrpSpPr>
        <p:grpSpPr>
          <a:xfrm>
            <a:off x="587025" y="1333764"/>
            <a:ext cx="7900756" cy="3269643"/>
            <a:chOff x="587025" y="1333764"/>
            <a:chExt cx="7900756" cy="3269643"/>
          </a:xfrm>
        </p:grpSpPr>
        <p:sp>
          <p:nvSpPr>
            <p:cNvPr id="170" name="Google Shape;170;p14"/>
            <p:cNvSpPr/>
            <p:nvPr/>
          </p:nvSpPr>
          <p:spPr>
            <a:xfrm>
              <a:off x="3366900" y="1415008"/>
              <a:ext cx="2257800" cy="31884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6146775" y="1415008"/>
              <a:ext cx="2257800" cy="31884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587025" y="1415008"/>
              <a:ext cx="2257800" cy="31884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663225" y="1340550"/>
              <a:ext cx="2257800" cy="31884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3443100" y="1340550"/>
              <a:ext cx="2257800" cy="31884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6222975" y="1333764"/>
              <a:ext cx="2257800" cy="31884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p14"/>
            <p:cNvCxnSpPr/>
            <p:nvPr/>
          </p:nvCxnSpPr>
          <p:spPr>
            <a:xfrm>
              <a:off x="663225" y="1948307"/>
              <a:ext cx="2257800" cy="0"/>
            </a:xfrm>
            <a:prstGeom prst="straightConnector1">
              <a:avLst/>
            </a:prstGeom>
            <a:noFill/>
            <a:ln w="9525" cap="flat" cmpd="sng">
              <a:solidFill>
                <a:schemeClr val="accent1"/>
              </a:solidFill>
              <a:prstDash val="solid"/>
              <a:round/>
              <a:headEnd type="none" w="med" len="med"/>
              <a:tailEnd type="none" w="med" len="med"/>
            </a:ln>
          </p:spPr>
        </p:cxnSp>
        <p:cxnSp>
          <p:nvCxnSpPr>
            <p:cNvPr id="177" name="Google Shape;177;p14"/>
            <p:cNvCxnSpPr/>
            <p:nvPr/>
          </p:nvCxnSpPr>
          <p:spPr>
            <a:xfrm>
              <a:off x="663225" y="3507108"/>
              <a:ext cx="2257800" cy="0"/>
            </a:xfrm>
            <a:prstGeom prst="straightConnector1">
              <a:avLst/>
            </a:prstGeom>
            <a:noFill/>
            <a:ln w="9525" cap="flat" cmpd="sng">
              <a:solidFill>
                <a:schemeClr val="accent1"/>
              </a:solidFill>
              <a:prstDash val="solid"/>
              <a:round/>
              <a:headEnd type="none" w="med" len="med"/>
              <a:tailEnd type="none" w="med" len="med"/>
            </a:ln>
          </p:spPr>
        </p:cxnSp>
        <p:cxnSp>
          <p:nvCxnSpPr>
            <p:cNvPr id="178" name="Google Shape;178;p14"/>
            <p:cNvCxnSpPr/>
            <p:nvPr/>
          </p:nvCxnSpPr>
          <p:spPr>
            <a:xfrm>
              <a:off x="3443100" y="1948307"/>
              <a:ext cx="2257800" cy="0"/>
            </a:xfrm>
            <a:prstGeom prst="straightConnector1">
              <a:avLst/>
            </a:prstGeom>
            <a:noFill/>
            <a:ln w="9525" cap="flat" cmpd="sng">
              <a:solidFill>
                <a:schemeClr val="accent1"/>
              </a:solidFill>
              <a:prstDash val="solid"/>
              <a:round/>
              <a:headEnd type="none" w="med" len="med"/>
              <a:tailEnd type="none" w="med" len="med"/>
            </a:ln>
          </p:spPr>
        </p:cxnSp>
        <p:cxnSp>
          <p:nvCxnSpPr>
            <p:cNvPr id="179" name="Google Shape;179;p14"/>
            <p:cNvCxnSpPr/>
            <p:nvPr/>
          </p:nvCxnSpPr>
          <p:spPr>
            <a:xfrm>
              <a:off x="3443100" y="3507108"/>
              <a:ext cx="2257800" cy="0"/>
            </a:xfrm>
            <a:prstGeom prst="straightConnector1">
              <a:avLst/>
            </a:prstGeom>
            <a:noFill/>
            <a:ln w="9525" cap="flat" cmpd="sng">
              <a:solidFill>
                <a:schemeClr val="accent1"/>
              </a:solidFill>
              <a:prstDash val="solid"/>
              <a:round/>
              <a:headEnd type="none" w="med" len="med"/>
              <a:tailEnd type="none" w="med" len="med"/>
            </a:ln>
          </p:spPr>
        </p:cxnSp>
        <p:cxnSp>
          <p:nvCxnSpPr>
            <p:cNvPr id="180" name="Google Shape;180;p14"/>
            <p:cNvCxnSpPr/>
            <p:nvPr/>
          </p:nvCxnSpPr>
          <p:spPr>
            <a:xfrm>
              <a:off x="6229981" y="1948307"/>
              <a:ext cx="2257800" cy="0"/>
            </a:xfrm>
            <a:prstGeom prst="straightConnector1">
              <a:avLst/>
            </a:prstGeom>
            <a:noFill/>
            <a:ln w="9525" cap="flat" cmpd="sng">
              <a:solidFill>
                <a:schemeClr val="accent1"/>
              </a:solidFill>
              <a:prstDash val="solid"/>
              <a:round/>
              <a:headEnd type="none" w="med" len="med"/>
              <a:tailEnd type="none" w="med" len="med"/>
            </a:ln>
          </p:spPr>
        </p:cxnSp>
        <p:cxnSp>
          <p:nvCxnSpPr>
            <p:cNvPr id="181" name="Google Shape;181;p14"/>
            <p:cNvCxnSpPr/>
            <p:nvPr/>
          </p:nvCxnSpPr>
          <p:spPr>
            <a:xfrm>
              <a:off x="6229981" y="3507108"/>
              <a:ext cx="2257800" cy="0"/>
            </a:xfrm>
            <a:prstGeom prst="straightConnector1">
              <a:avLst/>
            </a:prstGeom>
            <a:noFill/>
            <a:ln w="9525" cap="flat" cmpd="sng">
              <a:solidFill>
                <a:schemeClr val="accent1"/>
              </a:solidFill>
              <a:prstDash val="solid"/>
              <a:round/>
              <a:headEnd type="none" w="med" len="med"/>
              <a:tailEnd type="none" w="med" len="med"/>
            </a:ln>
          </p:spPr>
        </p:cxnSp>
      </p:grpSp>
      <p:sp>
        <p:nvSpPr>
          <p:cNvPr id="182" name="Google Shape;182;p14"/>
          <p:cNvSpPr txBox="1">
            <a:spLocks noGrp="1"/>
          </p:cNvSpPr>
          <p:nvPr>
            <p:ph type="subTitle" idx="1"/>
          </p:nvPr>
        </p:nvSpPr>
        <p:spPr>
          <a:xfrm>
            <a:off x="877800" y="1948307"/>
            <a:ext cx="1817700" cy="81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3" name="Google Shape;183;p14"/>
          <p:cNvSpPr txBox="1">
            <a:spLocks noGrp="1"/>
          </p:cNvSpPr>
          <p:nvPr>
            <p:ph type="subTitle" idx="2"/>
          </p:nvPr>
        </p:nvSpPr>
        <p:spPr>
          <a:xfrm>
            <a:off x="3512536" y="1948307"/>
            <a:ext cx="1975800" cy="81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4" name="Google Shape;184;p14"/>
          <p:cNvSpPr txBox="1">
            <a:spLocks noGrp="1"/>
          </p:cNvSpPr>
          <p:nvPr>
            <p:ph type="ctrTitle"/>
          </p:nvPr>
        </p:nvSpPr>
        <p:spPr>
          <a:xfrm>
            <a:off x="1349875" y="1639707"/>
            <a:ext cx="13455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85" name="Google Shape;185;p14"/>
          <p:cNvSpPr txBox="1">
            <a:spLocks noGrp="1"/>
          </p:cNvSpPr>
          <p:nvPr>
            <p:ph type="ctrTitle" idx="3"/>
          </p:nvPr>
        </p:nvSpPr>
        <p:spPr>
          <a:xfrm>
            <a:off x="4217536" y="1639707"/>
            <a:ext cx="12708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86" name="Google Shape;186;p14"/>
          <p:cNvSpPr txBox="1">
            <a:spLocks noGrp="1"/>
          </p:cNvSpPr>
          <p:nvPr>
            <p:ph type="subTitle" idx="4"/>
          </p:nvPr>
        </p:nvSpPr>
        <p:spPr>
          <a:xfrm>
            <a:off x="6367358" y="1948307"/>
            <a:ext cx="1925700" cy="81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7" name="Google Shape;187;p14"/>
          <p:cNvSpPr txBox="1">
            <a:spLocks noGrp="1"/>
          </p:cNvSpPr>
          <p:nvPr>
            <p:ph type="ctrTitle" idx="5"/>
          </p:nvPr>
        </p:nvSpPr>
        <p:spPr>
          <a:xfrm>
            <a:off x="6889483" y="1639707"/>
            <a:ext cx="14037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88" name="Google Shape;188;p14"/>
          <p:cNvSpPr txBox="1">
            <a:spLocks noGrp="1"/>
          </p:cNvSpPr>
          <p:nvPr>
            <p:ph type="subTitle" idx="6"/>
          </p:nvPr>
        </p:nvSpPr>
        <p:spPr>
          <a:xfrm>
            <a:off x="877500" y="3509275"/>
            <a:ext cx="1818000" cy="94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9" name="Google Shape;189;p14"/>
          <p:cNvSpPr txBox="1">
            <a:spLocks noGrp="1"/>
          </p:cNvSpPr>
          <p:nvPr>
            <p:ph type="subTitle" idx="7"/>
          </p:nvPr>
        </p:nvSpPr>
        <p:spPr>
          <a:xfrm>
            <a:off x="3512536" y="3519167"/>
            <a:ext cx="1975800" cy="94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90" name="Google Shape;190;p14"/>
          <p:cNvSpPr txBox="1">
            <a:spLocks noGrp="1"/>
          </p:cNvSpPr>
          <p:nvPr>
            <p:ph type="ctrTitle" idx="8"/>
          </p:nvPr>
        </p:nvSpPr>
        <p:spPr>
          <a:xfrm>
            <a:off x="1349875" y="3194621"/>
            <a:ext cx="13455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91" name="Google Shape;191;p14"/>
          <p:cNvSpPr txBox="1">
            <a:spLocks noGrp="1"/>
          </p:cNvSpPr>
          <p:nvPr>
            <p:ph type="ctrTitle" idx="9"/>
          </p:nvPr>
        </p:nvSpPr>
        <p:spPr>
          <a:xfrm>
            <a:off x="4217536" y="3194621"/>
            <a:ext cx="12708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92" name="Google Shape;192;p14"/>
          <p:cNvSpPr txBox="1">
            <a:spLocks noGrp="1"/>
          </p:cNvSpPr>
          <p:nvPr>
            <p:ph type="subTitle" idx="13"/>
          </p:nvPr>
        </p:nvSpPr>
        <p:spPr>
          <a:xfrm>
            <a:off x="6367358" y="3519167"/>
            <a:ext cx="1925700" cy="94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93" name="Google Shape;193;p14"/>
          <p:cNvSpPr txBox="1">
            <a:spLocks noGrp="1"/>
          </p:cNvSpPr>
          <p:nvPr>
            <p:ph type="ctrTitle" idx="14"/>
          </p:nvPr>
        </p:nvSpPr>
        <p:spPr>
          <a:xfrm>
            <a:off x="6889483" y="3194621"/>
            <a:ext cx="14037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94" name="Google Shape;194;p14"/>
          <p:cNvSpPr txBox="1">
            <a:spLocks noGrp="1"/>
          </p:cNvSpPr>
          <p:nvPr>
            <p:ph type="title" idx="15"/>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800"/>
              <a:buFont typeface="Teko"/>
              <a:buNone/>
              <a:defRPr sz="4800">
                <a:solidFill>
                  <a:schemeClr val="dk1"/>
                </a:solidFill>
                <a:latin typeface="Teko"/>
                <a:ea typeface="Teko"/>
                <a:cs typeface="Teko"/>
                <a:sym typeface="Teko"/>
              </a:defRPr>
            </a:lvl1pPr>
            <a:lvl2pPr lvl="1">
              <a:spcBef>
                <a:spcPts val="0"/>
              </a:spcBef>
              <a:spcAft>
                <a:spcPts val="0"/>
              </a:spcAft>
              <a:buClr>
                <a:schemeClr val="dk1"/>
              </a:buClr>
              <a:buSzPts val="4800"/>
              <a:buFont typeface="Teko"/>
              <a:buNone/>
              <a:defRPr sz="4800">
                <a:solidFill>
                  <a:schemeClr val="dk1"/>
                </a:solidFill>
                <a:latin typeface="Teko"/>
                <a:ea typeface="Teko"/>
                <a:cs typeface="Teko"/>
                <a:sym typeface="Teko"/>
              </a:defRPr>
            </a:lvl2pPr>
            <a:lvl3pPr lvl="2">
              <a:spcBef>
                <a:spcPts val="0"/>
              </a:spcBef>
              <a:spcAft>
                <a:spcPts val="0"/>
              </a:spcAft>
              <a:buClr>
                <a:schemeClr val="dk1"/>
              </a:buClr>
              <a:buSzPts val="4800"/>
              <a:buFont typeface="Teko"/>
              <a:buNone/>
              <a:defRPr sz="4800">
                <a:solidFill>
                  <a:schemeClr val="dk1"/>
                </a:solidFill>
                <a:latin typeface="Teko"/>
                <a:ea typeface="Teko"/>
                <a:cs typeface="Teko"/>
                <a:sym typeface="Teko"/>
              </a:defRPr>
            </a:lvl3pPr>
            <a:lvl4pPr lvl="3">
              <a:spcBef>
                <a:spcPts val="0"/>
              </a:spcBef>
              <a:spcAft>
                <a:spcPts val="0"/>
              </a:spcAft>
              <a:buClr>
                <a:schemeClr val="dk1"/>
              </a:buClr>
              <a:buSzPts val="4800"/>
              <a:buFont typeface="Teko"/>
              <a:buNone/>
              <a:defRPr sz="4800">
                <a:solidFill>
                  <a:schemeClr val="dk1"/>
                </a:solidFill>
                <a:latin typeface="Teko"/>
                <a:ea typeface="Teko"/>
                <a:cs typeface="Teko"/>
                <a:sym typeface="Teko"/>
              </a:defRPr>
            </a:lvl4pPr>
            <a:lvl5pPr lvl="4">
              <a:spcBef>
                <a:spcPts val="0"/>
              </a:spcBef>
              <a:spcAft>
                <a:spcPts val="0"/>
              </a:spcAft>
              <a:buClr>
                <a:schemeClr val="dk1"/>
              </a:buClr>
              <a:buSzPts val="4800"/>
              <a:buFont typeface="Teko"/>
              <a:buNone/>
              <a:defRPr sz="4800">
                <a:solidFill>
                  <a:schemeClr val="dk1"/>
                </a:solidFill>
                <a:latin typeface="Teko"/>
                <a:ea typeface="Teko"/>
                <a:cs typeface="Teko"/>
                <a:sym typeface="Teko"/>
              </a:defRPr>
            </a:lvl5pPr>
            <a:lvl6pPr lvl="5">
              <a:spcBef>
                <a:spcPts val="0"/>
              </a:spcBef>
              <a:spcAft>
                <a:spcPts val="0"/>
              </a:spcAft>
              <a:buClr>
                <a:schemeClr val="dk1"/>
              </a:buClr>
              <a:buSzPts val="4800"/>
              <a:buFont typeface="Teko"/>
              <a:buNone/>
              <a:defRPr sz="4800">
                <a:solidFill>
                  <a:schemeClr val="dk1"/>
                </a:solidFill>
                <a:latin typeface="Teko"/>
                <a:ea typeface="Teko"/>
                <a:cs typeface="Teko"/>
                <a:sym typeface="Teko"/>
              </a:defRPr>
            </a:lvl6pPr>
            <a:lvl7pPr lvl="6">
              <a:spcBef>
                <a:spcPts val="0"/>
              </a:spcBef>
              <a:spcAft>
                <a:spcPts val="0"/>
              </a:spcAft>
              <a:buClr>
                <a:schemeClr val="dk1"/>
              </a:buClr>
              <a:buSzPts val="4800"/>
              <a:buFont typeface="Teko"/>
              <a:buNone/>
              <a:defRPr sz="4800">
                <a:solidFill>
                  <a:schemeClr val="dk1"/>
                </a:solidFill>
                <a:latin typeface="Teko"/>
                <a:ea typeface="Teko"/>
                <a:cs typeface="Teko"/>
                <a:sym typeface="Teko"/>
              </a:defRPr>
            </a:lvl7pPr>
            <a:lvl8pPr lvl="7">
              <a:spcBef>
                <a:spcPts val="0"/>
              </a:spcBef>
              <a:spcAft>
                <a:spcPts val="0"/>
              </a:spcAft>
              <a:buClr>
                <a:schemeClr val="dk1"/>
              </a:buClr>
              <a:buSzPts val="4800"/>
              <a:buFont typeface="Teko"/>
              <a:buNone/>
              <a:defRPr sz="4800">
                <a:solidFill>
                  <a:schemeClr val="dk1"/>
                </a:solidFill>
                <a:latin typeface="Teko"/>
                <a:ea typeface="Teko"/>
                <a:cs typeface="Teko"/>
                <a:sym typeface="Teko"/>
              </a:defRPr>
            </a:lvl8pPr>
            <a:lvl9pPr lvl="8">
              <a:spcBef>
                <a:spcPts val="0"/>
              </a:spcBef>
              <a:spcAft>
                <a:spcPts val="0"/>
              </a:spcAft>
              <a:buClr>
                <a:schemeClr val="dk1"/>
              </a:buClr>
              <a:buSzPts val="4800"/>
              <a:buFont typeface="Teko"/>
              <a:buNone/>
              <a:defRPr sz="48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anum Gothic Coding"/>
              <a:buChar char="●"/>
              <a:defRPr sz="1800">
                <a:solidFill>
                  <a:schemeClr val="dk1"/>
                </a:solidFill>
                <a:latin typeface="Nanum Gothic Coding"/>
                <a:ea typeface="Nanum Gothic Coding"/>
                <a:cs typeface="Nanum Gothic Coding"/>
                <a:sym typeface="Nanum Gothic Coding"/>
              </a:defRPr>
            </a:lvl1pPr>
            <a:lvl2pPr marL="914400" lvl="1"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2pPr>
            <a:lvl3pPr marL="1371600" lvl="2"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3pPr>
            <a:lvl4pPr marL="1828800" lvl="3"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4pPr>
            <a:lvl5pPr marL="2286000" lvl="4"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5pPr>
            <a:lvl6pPr marL="2743200" lvl="5"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6pPr>
            <a:lvl7pPr marL="3200400" lvl="6"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7pPr>
            <a:lvl8pPr marL="3657600" lvl="7"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8pPr>
            <a:lvl9pPr marL="4114800" lvl="8" indent="-317500">
              <a:lnSpc>
                <a:spcPct val="115000"/>
              </a:lnSpc>
              <a:spcBef>
                <a:spcPts val="1600"/>
              </a:spcBef>
              <a:spcAft>
                <a:spcPts val="160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9" r:id="rId8"/>
    <p:sldLayoutId id="2147483660" r:id="rId9"/>
    <p:sldLayoutId id="2147483663" r:id="rId10"/>
    <p:sldLayoutId id="2147483665" r:id="rId11"/>
    <p:sldLayoutId id="2147483666" r:id="rId12"/>
    <p:sldLayoutId id="214748366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42"/>
        <p:cNvGrpSpPr/>
        <p:nvPr/>
      </p:nvGrpSpPr>
      <p:grpSpPr>
        <a:xfrm>
          <a:off x="0" y="0"/>
          <a:ext cx="0" cy="0"/>
          <a:chOff x="0" y="0"/>
          <a:chExt cx="0" cy="0"/>
        </a:xfrm>
      </p:grpSpPr>
      <p:sp>
        <p:nvSpPr>
          <p:cNvPr id="243" name="Google Shape;243;p2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44" name="Google Shape;244;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4"/>
          <p:cNvSpPr/>
          <p:nvPr/>
        </p:nvSpPr>
        <p:spPr>
          <a:xfrm>
            <a:off x="719952" y="2971072"/>
            <a:ext cx="2928316" cy="1039773"/>
          </a:xfrm>
          <a:custGeom>
            <a:avLst/>
            <a:gdLst/>
            <a:ahLst/>
            <a:cxnLst/>
            <a:rect l="l" t="t" r="r" b="b"/>
            <a:pathLst>
              <a:path w="8721" h="8722" extrusionOk="0">
                <a:moveTo>
                  <a:pt x="0" y="1"/>
                </a:moveTo>
                <a:lnTo>
                  <a:pt x="0" y="8721"/>
                </a:lnTo>
                <a:lnTo>
                  <a:pt x="8720" y="8721"/>
                </a:lnTo>
                <a:lnTo>
                  <a:pt x="8720"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3924350" y="4687925"/>
            <a:ext cx="5093450" cy="6725"/>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4"/>
          <p:cNvGrpSpPr/>
          <p:nvPr/>
        </p:nvGrpSpPr>
        <p:grpSpPr>
          <a:xfrm>
            <a:off x="7886766" y="624984"/>
            <a:ext cx="1616918" cy="659805"/>
            <a:chOff x="4431000" y="2613200"/>
            <a:chExt cx="1970650" cy="804150"/>
          </a:xfrm>
        </p:grpSpPr>
        <p:sp>
          <p:nvSpPr>
            <p:cNvPr id="253" name="Google Shape;253;p24"/>
            <p:cNvSpPr/>
            <p:nvPr/>
          </p:nvSpPr>
          <p:spPr>
            <a:xfrm>
              <a:off x="4433875" y="2616050"/>
              <a:ext cx="1964925" cy="798425"/>
            </a:xfrm>
            <a:custGeom>
              <a:avLst/>
              <a:gdLst/>
              <a:ahLst/>
              <a:cxnLst/>
              <a:rect l="l" t="t" r="r" b="b"/>
              <a:pathLst>
                <a:path w="78597" h="31937" extrusionOk="0">
                  <a:moveTo>
                    <a:pt x="1" y="1"/>
                  </a:moveTo>
                  <a:lnTo>
                    <a:pt x="1" y="31936"/>
                  </a:lnTo>
                  <a:lnTo>
                    <a:pt x="78596" y="31936"/>
                  </a:lnTo>
                  <a:lnTo>
                    <a:pt x="78596"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4431000" y="2613200"/>
              <a:ext cx="1970650" cy="804150"/>
            </a:xfrm>
            <a:custGeom>
              <a:avLst/>
              <a:gdLst/>
              <a:ahLst/>
              <a:cxnLst/>
              <a:rect l="l" t="t" r="r" b="b"/>
              <a:pathLst>
                <a:path w="78826" h="32166" extrusionOk="0">
                  <a:moveTo>
                    <a:pt x="1" y="0"/>
                  </a:moveTo>
                  <a:lnTo>
                    <a:pt x="1" y="115"/>
                  </a:lnTo>
                  <a:lnTo>
                    <a:pt x="1" y="32050"/>
                  </a:lnTo>
                  <a:lnTo>
                    <a:pt x="1" y="32165"/>
                  </a:lnTo>
                  <a:lnTo>
                    <a:pt x="116" y="32165"/>
                  </a:lnTo>
                  <a:lnTo>
                    <a:pt x="56567" y="32050"/>
                  </a:lnTo>
                  <a:lnTo>
                    <a:pt x="72859" y="32012"/>
                  </a:lnTo>
                  <a:lnTo>
                    <a:pt x="56528" y="31974"/>
                  </a:lnTo>
                  <a:lnTo>
                    <a:pt x="269" y="31936"/>
                  </a:lnTo>
                  <a:lnTo>
                    <a:pt x="269" y="31936"/>
                  </a:lnTo>
                  <a:lnTo>
                    <a:pt x="269" y="230"/>
                  </a:lnTo>
                  <a:lnTo>
                    <a:pt x="269" y="230"/>
                  </a:lnTo>
                  <a:lnTo>
                    <a:pt x="78673" y="191"/>
                  </a:lnTo>
                  <a:lnTo>
                    <a:pt x="78673" y="191"/>
                  </a:lnTo>
                  <a:cubicBezTo>
                    <a:pt x="78711" y="10023"/>
                    <a:pt x="78711" y="17952"/>
                    <a:pt x="78711" y="23445"/>
                  </a:cubicBezTo>
                  <a:lnTo>
                    <a:pt x="78711" y="29832"/>
                  </a:lnTo>
                  <a:lnTo>
                    <a:pt x="78711" y="31477"/>
                  </a:lnTo>
                  <a:lnTo>
                    <a:pt x="78711" y="32050"/>
                  </a:lnTo>
                  <a:cubicBezTo>
                    <a:pt x="78711" y="32050"/>
                    <a:pt x="78788" y="31897"/>
                    <a:pt x="78788" y="31515"/>
                  </a:cubicBezTo>
                  <a:lnTo>
                    <a:pt x="78788" y="29870"/>
                  </a:lnTo>
                  <a:lnTo>
                    <a:pt x="78788" y="23521"/>
                  </a:lnTo>
                  <a:cubicBezTo>
                    <a:pt x="78788" y="17976"/>
                    <a:pt x="78826" y="10021"/>
                    <a:pt x="78826" y="115"/>
                  </a:cubicBezTo>
                  <a:lnTo>
                    <a:pt x="78826" y="38"/>
                  </a:lnTo>
                  <a:lnTo>
                    <a:pt x="78711" y="38"/>
                  </a:lnTo>
                  <a:lnTo>
                    <a:pt x="11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4435800" y="2721225"/>
              <a:ext cx="1962025" cy="5775"/>
            </a:xfrm>
            <a:custGeom>
              <a:avLst/>
              <a:gdLst/>
              <a:ahLst/>
              <a:cxnLst/>
              <a:rect l="l" t="t" r="r" b="b"/>
              <a:pathLst>
                <a:path w="78481" h="231" extrusionOk="0">
                  <a:moveTo>
                    <a:pt x="39240" y="1"/>
                  </a:moveTo>
                  <a:cubicBezTo>
                    <a:pt x="17555" y="1"/>
                    <a:pt x="0" y="39"/>
                    <a:pt x="0" y="116"/>
                  </a:cubicBezTo>
                  <a:cubicBezTo>
                    <a:pt x="0" y="154"/>
                    <a:pt x="17555" y="230"/>
                    <a:pt x="39240" y="230"/>
                  </a:cubicBezTo>
                  <a:cubicBezTo>
                    <a:pt x="60926" y="230"/>
                    <a:pt x="78481" y="192"/>
                    <a:pt x="78481" y="116"/>
                  </a:cubicBezTo>
                  <a:cubicBezTo>
                    <a:pt x="78481" y="39"/>
                    <a:pt x="60926" y="1"/>
                    <a:pt x="39240" y="1"/>
                  </a:cubicBez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484550" y="2661000"/>
              <a:ext cx="33500" cy="28750"/>
            </a:xfrm>
            <a:custGeom>
              <a:avLst/>
              <a:gdLst/>
              <a:ahLst/>
              <a:cxnLst/>
              <a:rect l="l" t="t" r="r" b="b"/>
              <a:pathLst>
                <a:path w="1340" h="1150" extrusionOk="0">
                  <a:moveTo>
                    <a:pt x="766" y="0"/>
                  </a:moveTo>
                  <a:cubicBezTo>
                    <a:pt x="230" y="0"/>
                    <a:pt x="1" y="612"/>
                    <a:pt x="345" y="995"/>
                  </a:cubicBezTo>
                  <a:cubicBezTo>
                    <a:pt x="464" y="1102"/>
                    <a:pt x="605" y="1150"/>
                    <a:pt x="744" y="1150"/>
                  </a:cubicBezTo>
                  <a:cubicBezTo>
                    <a:pt x="1049" y="1150"/>
                    <a:pt x="1339" y="916"/>
                    <a:pt x="1339" y="574"/>
                  </a:cubicBezTo>
                  <a:cubicBezTo>
                    <a:pt x="1339" y="268"/>
                    <a:pt x="1071" y="0"/>
                    <a:pt x="766"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33325" y="2661000"/>
              <a:ext cx="33475" cy="28750"/>
            </a:xfrm>
            <a:custGeom>
              <a:avLst/>
              <a:gdLst/>
              <a:ahLst/>
              <a:cxnLst/>
              <a:rect l="l" t="t" r="r" b="b"/>
              <a:pathLst>
                <a:path w="1339" h="1150" extrusionOk="0">
                  <a:moveTo>
                    <a:pt x="765" y="0"/>
                  </a:moveTo>
                  <a:cubicBezTo>
                    <a:pt x="268" y="0"/>
                    <a:pt x="0" y="612"/>
                    <a:pt x="344" y="995"/>
                  </a:cubicBezTo>
                  <a:cubicBezTo>
                    <a:pt x="464" y="1102"/>
                    <a:pt x="605" y="1150"/>
                    <a:pt x="743" y="1150"/>
                  </a:cubicBezTo>
                  <a:cubicBezTo>
                    <a:pt x="1049" y="1150"/>
                    <a:pt x="1339" y="916"/>
                    <a:pt x="1339" y="574"/>
                  </a:cubicBezTo>
                  <a:cubicBezTo>
                    <a:pt x="1339" y="268"/>
                    <a:pt x="1071" y="0"/>
                    <a:pt x="765"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4584950" y="2659575"/>
              <a:ext cx="30625" cy="28700"/>
            </a:xfrm>
            <a:custGeom>
              <a:avLst/>
              <a:gdLst/>
              <a:ahLst/>
              <a:cxnLst/>
              <a:rect l="l" t="t" r="r" b="b"/>
              <a:pathLst>
                <a:path w="1225" h="1148" extrusionOk="0">
                  <a:moveTo>
                    <a:pt x="612" y="0"/>
                  </a:moveTo>
                  <a:cubicBezTo>
                    <a:pt x="306" y="0"/>
                    <a:pt x="0" y="210"/>
                    <a:pt x="39" y="631"/>
                  </a:cubicBezTo>
                  <a:cubicBezTo>
                    <a:pt x="77" y="975"/>
                    <a:pt x="354" y="1147"/>
                    <a:pt x="627" y="1147"/>
                  </a:cubicBezTo>
                  <a:cubicBezTo>
                    <a:pt x="899" y="1147"/>
                    <a:pt x="1167" y="975"/>
                    <a:pt x="1186" y="631"/>
                  </a:cubicBezTo>
                  <a:cubicBezTo>
                    <a:pt x="1224" y="210"/>
                    <a:pt x="918" y="0"/>
                    <a:pt x="612"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484550" y="2661000"/>
              <a:ext cx="33500" cy="28750"/>
            </a:xfrm>
            <a:custGeom>
              <a:avLst/>
              <a:gdLst/>
              <a:ahLst/>
              <a:cxnLst/>
              <a:rect l="l" t="t" r="r" b="b"/>
              <a:pathLst>
                <a:path w="1340" h="1150" extrusionOk="0">
                  <a:moveTo>
                    <a:pt x="766" y="0"/>
                  </a:moveTo>
                  <a:cubicBezTo>
                    <a:pt x="230" y="0"/>
                    <a:pt x="1" y="612"/>
                    <a:pt x="345" y="995"/>
                  </a:cubicBezTo>
                  <a:cubicBezTo>
                    <a:pt x="464" y="1102"/>
                    <a:pt x="605" y="1150"/>
                    <a:pt x="744" y="1150"/>
                  </a:cubicBezTo>
                  <a:cubicBezTo>
                    <a:pt x="1049" y="1150"/>
                    <a:pt x="1339" y="916"/>
                    <a:pt x="1339" y="574"/>
                  </a:cubicBezTo>
                  <a:cubicBezTo>
                    <a:pt x="1339" y="268"/>
                    <a:pt x="1071" y="0"/>
                    <a:pt x="766"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4533325" y="2661000"/>
              <a:ext cx="33475" cy="28750"/>
            </a:xfrm>
            <a:custGeom>
              <a:avLst/>
              <a:gdLst/>
              <a:ahLst/>
              <a:cxnLst/>
              <a:rect l="l" t="t" r="r" b="b"/>
              <a:pathLst>
                <a:path w="1339" h="1150" extrusionOk="0">
                  <a:moveTo>
                    <a:pt x="765" y="0"/>
                  </a:moveTo>
                  <a:cubicBezTo>
                    <a:pt x="268" y="0"/>
                    <a:pt x="0" y="612"/>
                    <a:pt x="344" y="995"/>
                  </a:cubicBezTo>
                  <a:cubicBezTo>
                    <a:pt x="464" y="1102"/>
                    <a:pt x="605" y="1150"/>
                    <a:pt x="743" y="1150"/>
                  </a:cubicBezTo>
                  <a:cubicBezTo>
                    <a:pt x="1049" y="1150"/>
                    <a:pt x="1339" y="916"/>
                    <a:pt x="1339" y="574"/>
                  </a:cubicBezTo>
                  <a:cubicBezTo>
                    <a:pt x="1339" y="268"/>
                    <a:pt x="1071" y="0"/>
                    <a:pt x="765"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4584950" y="2659575"/>
              <a:ext cx="30625" cy="28700"/>
            </a:xfrm>
            <a:custGeom>
              <a:avLst/>
              <a:gdLst/>
              <a:ahLst/>
              <a:cxnLst/>
              <a:rect l="l" t="t" r="r" b="b"/>
              <a:pathLst>
                <a:path w="1225" h="1148" extrusionOk="0">
                  <a:moveTo>
                    <a:pt x="612" y="0"/>
                  </a:moveTo>
                  <a:cubicBezTo>
                    <a:pt x="306" y="0"/>
                    <a:pt x="0" y="210"/>
                    <a:pt x="39" y="631"/>
                  </a:cubicBezTo>
                  <a:cubicBezTo>
                    <a:pt x="77" y="975"/>
                    <a:pt x="354" y="1147"/>
                    <a:pt x="627" y="1147"/>
                  </a:cubicBezTo>
                  <a:cubicBezTo>
                    <a:pt x="899" y="1147"/>
                    <a:pt x="1167" y="975"/>
                    <a:pt x="1186" y="631"/>
                  </a:cubicBezTo>
                  <a:cubicBezTo>
                    <a:pt x="1224" y="210"/>
                    <a:pt x="918" y="0"/>
                    <a:pt x="612"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4600250" y="2853175"/>
              <a:ext cx="475225" cy="475250"/>
            </a:xfrm>
            <a:custGeom>
              <a:avLst/>
              <a:gdLst/>
              <a:ahLst/>
              <a:cxnLst/>
              <a:rect l="l" t="t" r="r" b="b"/>
              <a:pathLst>
                <a:path w="19009" h="19010" extrusionOk="0">
                  <a:moveTo>
                    <a:pt x="0" y="1"/>
                  </a:moveTo>
                  <a:lnTo>
                    <a:pt x="0" y="19009"/>
                  </a:lnTo>
                  <a:lnTo>
                    <a:pt x="19009" y="19009"/>
                  </a:lnTo>
                  <a:lnTo>
                    <a:pt x="1900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5172025" y="2977475"/>
              <a:ext cx="1091000" cy="5775"/>
            </a:xfrm>
            <a:custGeom>
              <a:avLst/>
              <a:gdLst/>
              <a:ahLst/>
              <a:cxnLst/>
              <a:rect l="l" t="t" r="r" b="b"/>
              <a:pathLst>
                <a:path w="43640" h="231" extrusionOk="0">
                  <a:moveTo>
                    <a:pt x="21801" y="1"/>
                  </a:moveTo>
                  <a:cubicBezTo>
                    <a:pt x="9753" y="1"/>
                    <a:pt x="0" y="39"/>
                    <a:pt x="0" y="116"/>
                  </a:cubicBezTo>
                  <a:cubicBezTo>
                    <a:pt x="0" y="192"/>
                    <a:pt x="9753" y="230"/>
                    <a:pt x="21801" y="230"/>
                  </a:cubicBezTo>
                  <a:cubicBezTo>
                    <a:pt x="33886" y="230"/>
                    <a:pt x="43639" y="192"/>
                    <a:pt x="43639" y="116"/>
                  </a:cubicBezTo>
                  <a:cubicBezTo>
                    <a:pt x="43639" y="39"/>
                    <a:pt x="33886" y="1"/>
                    <a:pt x="21801" y="1"/>
                  </a:cubicBez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5172025" y="3074050"/>
              <a:ext cx="1091000" cy="6725"/>
            </a:xfrm>
            <a:custGeom>
              <a:avLst/>
              <a:gdLst/>
              <a:ahLst/>
              <a:cxnLst/>
              <a:rect l="l" t="t" r="r" b="b"/>
              <a:pathLst>
                <a:path w="43640" h="269" extrusionOk="0">
                  <a:moveTo>
                    <a:pt x="21801" y="1"/>
                  </a:moveTo>
                  <a:cubicBezTo>
                    <a:pt x="9753" y="1"/>
                    <a:pt x="0" y="77"/>
                    <a:pt x="0" y="115"/>
                  </a:cubicBezTo>
                  <a:cubicBezTo>
                    <a:pt x="0" y="192"/>
                    <a:pt x="9753" y="268"/>
                    <a:pt x="21801" y="268"/>
                  </a:cubicBezTo>
                  <a:cubicBezTo>
                    <a:pt x="33886" y="268"/>
                    <a:pt x="43639" y="192"/>
                    <a:pt x="43639" y="115"/>
                  </a:cubicBezTo>
                  <a:cubicBezTo>
                    <a:pt x="43639" y="77"/>
                    <a:pt x="33886" y="1"/>
                    <a:pt x="21801" y="1"/>
                  </a:cubicBez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5172025" y="3171575"/>
              <a:ext cx="702800" cy="4825"/>
            </a:xfrm>
            <a:custGeom>
              <a:avLst/>
              <a:gdLst/>
              <a:ahLst/>
              <a:cxnLst/>
              <a:rect l="l" t="t" r="r" b="b"/>
              <a:pathLst>
                <a:path w="28112" h="193" extrusionOk="0">
                  <a:moveTo>
                    <a:pt x="14037" y="1"/>
                  </a:moveTo>
                  <a:lnTo>
                    <a:pt x="4093" y="39"/>
                  </a:lnTo>
                  <a:lnTo>
                    <a:pt x="1110" y="77"/>
                  </a:lnTo>
                  <a:lnTo>
                    <a:pt x="0" y="77"/>
                  </a:lnTo>
                  <a:cubicBezTo>
                    <a:pt x="77" y="116"/>
                    <a:pt x="192" y="116"/>
                    <a:pt x="268" y="116"/>
                  </a:cubicBezTo>
                  <a:lnTo>
                    <a:pt x="1110" y="116"/>
                  </a:lnTo>
                  <a:lnTo>
                    <a:pt x="4093" y="154"/>
                  </a:lnTo>
                  <a:lnTo>
                    <a:pt x="14037" y="192"/>
                  </a:lnTo>
                  <a:lnTo>
                    <a:pt x="23981" y="154"/>
                  </a:lnTo>
                  <a:lnTo>
                    <a:pt x="27002" y="116"/>
                  </a:lnTo>
                  <a:lnTo>
                    <a:pt x="27805" y="116"/>
                  </a:lnTo>
                  <a:cubicBezTo>
                    <a:pt x="27920" y="116"/>
                    <a:pt x="27997" y="116"/>
                    <a:pt x="28111" y="77"/>
                  </a:cubicBezTo>
                  <a:lnTo>
                    <a:pt x="27002" y="77"/>
                  </a:lnTo>
                  <a:lnTo>
                    <a:pt x="23981" y="39"/>
                  </a:lnTo>
                  <a:lnTo>
                    <a:pt x="14037" y="1"/>
                  </a:ln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4"/>
          <p:cNvSpPr txBox="1">
            <a:spLocks noGrp="1"/>
          </p:cNvSpPr>
          <p:nvPr>
            <p:ph type="subTitle" idx="1"/>
          </p:nvPr>
        </p:nvSpPr>
        <p:spPr>
          <a:xfrm>
            <a:off x="769357" y="3037500"/>
            <a:ext cx="2887544" cy="1147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Presentado:</a:t>
            </a:r>
          </a:p>
          <a:p>
            <a:pPr marL="0" lvl="0" indent="0" algn="l" rtl="0">
              <a:spcBef>
                <a:spcPts val="0"/>
              </a:spcBef>
              <a:spcAft>
                <a:spcPts val="0"/>
              </a:spcAft>
              <a:buNone/>
            </a:pPr>
            <a:r>
              <a:rPr lang="es-MX" sz="1000"/>
              <a:t>HERNANDEZ REYES ROBERTO SAUL</a:t>
            </a:r>
          </a:p>
          <a:p>
            <a:pPr marL="0" lvl="0" indent="0" algn="l" rtl="0">
              <a:spcBef>
                <a:spcPts val="0"/>
              </a:spcBef>
              <a:spcAft>
                <a:spcPts val="0"/>
              </a:spcAft>
              <a:buNone/>
            </a:pPr>
            <a:r>
              <a:rPr lang="es-MX" sz="1000"/>
              <a:t>SANCHEZ LOPEZ LUIS URIEL</a:t>
            </a:r>
          </a:p>
          <a:p>
            <a:pPr marL="0" lvl="0" indent="0" algn="l" rtl="0">
              <a:spcBef>
                <a:spcPts val="0"/>
              </a:spcBef>
              <a:spcAft>
                <a:spcPts val="0"/>
              </a:spcAft>
              <a:buNone/>
            </a:pPr>
            <a:r>
              <a:rPr lang="es-MX" sz="1000"/>
              <a:t>VELASQUEZ REYES ROMAN GABRIEL</a:t>
            </a:r>
          </a:p>
          <a:p>
            <a:pPr marL="0" lvl="0" indent="0" algn="l" rtl="0">
              <a:spcBef>
                <a:spcPts val="0"/>
              </a:spcBef>
              <a:spcAft>
                <a:spcPts val="0"/>
              </a:spcAft>
              <a:buNone/>
            </a:pPr>
            <a:endParaRPr lang="es-MX"/>
          </a:p>
        </p:txBody>
      </p:sp>
      <p:grpSp>
        <p:nvGrpSpPr>
          <p:cNvPr id="267" name="Google Shape;267;p24"/>
          <p:cNvGrpSpPr/>
          <p:nvPr/>
        </p:nvGrpSpPr>
        <p:grpSpPr>
          <a:xfrm>
            <a:off x="-275236" y="3881925"/>
            <a:ext cx="1527000" cy="886375"/>
            <a:chOff x="1515700" y="3606625"/>
            <a:chExt cx="1527000" cy="886375"/>
          </a:xfrm>
        </p:grpSpPr>
        <p:sp>
          <p:nvSpPr>
            <p:cNvPr id="268" name="Google Shape;268;p24"/>
            <p:cNvSpPr/>
            <p:nvPr/>
          </p:nvSpPr>
          <p:spPr>
            <a:xfrm>
              <a:off x="1515700" y="3606625"/>
              <a:ext cx="1527000" cy="886375"/>
            </a:xfrm>
            <a:custGeom>
              <a:avLst/>
              <a:gdLst/>
              <a:ahLst/>
              <a:cxnLst/>
              <a:rect l="l" t="t" r="r" b="b"/>
              <a:pathLst>
                <a:path w="61080" h="35455" extrusionOk="0">
                  <a:moveTo>
                    <a:pt x="1" y="1"/>
                  </a:moveTo>
                  <a:lnTo>
                    <a:pt x="1" y="116"/>
                  </a:lnTo>
                  <a:lnTo>
                    <a:pt x="1" y="35340"/>
                  </a:lnTo>
                  <a:lnTo>
                    <a:pt x="1" y="35455"/>
                  </a:lnTo>
                  <a:lnTo>
                    <a:pt x="115" y="35455"/>
                  </a:lnTo>
                  <a:lnTo>
                    <a:pt x="44022" y="35340"/>
                  </a:lnTo>
                  <a:lnTo>
                    <a:pt x="56528" y="35302"/>
                  </a:lnTo>
                  <a:lnTo>
                    <a:pt x="43945" y="35264"/>
                  </a:lnTo>
                  <a:lnTo>
                    <a:pt x="307" y="35225"/>
                  </a:lnTo>
                  <a:lnTo>
                    <a:pt x="307" y="35225"/>
                  </a:lnTo>
                  <a:lnTo>
                    <a:pt x="307" y="268"/>
                  </a:lnTo>
                  <a:lnTo>
                    <a:pt x="307" y="268"/>
                  </a:lnTo>
                  <a:lnTo>
                    <a:pt x="60927" y="230"/>
                  </a:lnTo>
                  <a:lnTo>
                    <a:pt x="60927" y="230"/>
                  </a:lnTo>
                  <a:cubicBezTo>
                    <a:pt x="60965" y="11001"/>
                    <a:pt x="61003" y="19719"/>
                    <a:pt x="61003" y="25817"/>
                  </a:cubicBezTo>
                  <a:lnTo>
                    <a:pt x="61003" y="32854"/>
                  </a:lnTo>
                  <a:lnTo>
                    <a:pt x="61003" y="32892"/>
                  </a:lnTo>
                  <a:cubicBezTo>
                    <a:pt x="61041" y="31286"/>
                    <a:pt x="61041" y="28915"/>
                    <a:pt x="61041" y="25855"/>
                  </a:cubicBezTo>
                  <a:cubicBezTo>
                    <a:pt x="61041" y="19774"/>
                    <a:pt x="61080" y="10939"/>
                    <a:pt x="61080" y="116"/>
                  </a:cubicBezTo>
                  <a:lnTo>
                    <a:pt x="61080" y="39"/>
                  </a:lnTo>
                  <a:lnTo>
                    <a:pt x="61003" y="39"/>
                  </a:lnTo>
                  <a:lnTo>
                    <a:pt x="154"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1520475" y="3712775"/>
              <a:ext cx="1520325" cy="6700"/>
            </a:xfrm>
            <a:custGeom>
              <a:avLst/>
              <a:gdLst/>
              <a:ahLst/>
              <a:cxnLst/>
              <a:rect l="l" t="t" r="r" b="b"/>
              <a:pathLst>
                <a:path w="60813" h="268" extrusionOk="0">
                  <a:moveTo>
                    <a:pt x="30406" y="0"/>
                  </a:moveTo>
                  <a:cubicBezTo>
                    <a:pt x="13616" y="0"/>
                    <a:pt x="1" y="77"/>
                    <a:pt x="1" y="153"/>
                  </a:cubicBezTo>
                  <a:cubicBezTo>
                    <a:pt x="1" y="191"/>
                    <a:pt x="13616" y="268"/>
                    <a:pt x="30406" y="268"/>
                  </a:cubicBezTo>
                  <a:cubicBezTo>
                    <a:pt x="47196" y="268"/>
                    <a:pt x="60812" y="191"/>
                    <a:pt x="60812" y="153"/>
                  </a:cubicBezTo>
                  <a:cubicBezTo>
                    <a:pt x="60812" y="77"/>
                    <a:pt x="47196" y="0"/>
                    <a:pt x="30406"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1650525" y="3861925"/>
              <a:ext cx="470450" cy="469500"/>
            </a:xfrm>
            <a:custGeom>
              <a:avLst/>
              <a:gdLst/>
              <a:ahLst/>
              <a:cxnLst/>
              <a:rect l="l" t="t" r="r" b="b"/>
              <a:pathLst>
                <a:path w="18818" h="18780" extrusionOk="0">
                  <a:moveTo>
                    <a:pt x="0" y="0"/>
                  </a:moveTo>
                  <a:lnTo>
                    <a:pt x="0" y="18779"/>
                  </a:lnTo>
                  <a:lnTo>
                    <a:pt x="18817" y="18779"/>
                  </a:lnTo>
                  <a:lnTo>
                    <a:pt x="18817"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2250025" y="3936500"/>
              <a:ext cx="679850" cy="5775"/>
            </a:xfrm>
            <a:custGeom>
              <a:avLst/>
              <a:gdLst/>
              <a:ahLst/>
              <a:cxnLst/>
              <a:rect l="l" t="t" r="r" b="b"/>
              <a:pathLst>
                <a:path w="27194" h="231" extrusionOk="0">
                  <a:moveTo>
                    <a:pt x="154" y="87"/>
                  </a:moveTo>
                  <a:cubicBezTo>
                    <a:pt x="106" y="87"/>
                    <a:pt x="58" y="96"/>
                    <a:pt x="1" y="115"/>
                  </a:cubicBezTo>
                  <a:lnTo>
                    <a:pt x="307" y="115"/>
                  </a:lnTo>
                  <a:cubicBezTo>
                    <a:pt x="249" y="96"/>
                    <a:pt x="201" y="87"/>
                    <a:pt x="154" y="87"/>
                  </a:cubicBezTo>
                  <a:close/>
                  <a:moveTo>
                    <a:pt x="27079" y="87"/>
                  </a:moveTo>
                  <a:cubicBezTo>
                    <a:pt x="27041" y="87"/>
                    <a:pt x="27002" y="96"/>
                    <a:pt x="26964" y="115"/>
                  </a:cubicBezTo>
                  <a:lnTo>
                    <a:pt x="27194" y="115"/>
                  </a:lnTo>
                  <a:cubicBezTo>
                    <a:pt x="27155" y="96"/>
                    <a:pt x="27117" y="87"/>
                    <a:pt x="27079" y="87"/>
                  </a:cubicBezTo>
                  <a:close/>
                  <a:moveTo>
                    <a:pt x="13616" y="1"/>
                  </a:moveTo>
                  <a:lnTo>
                    <a:pt x="4016" y="39"/>
                  </a:lnTo>
                  <a:lnTo>
                    <a:pt x="1071" y="77"/>
                  </a:lnTo>
                  <a:lnTo>
                    <a:pt x="307" y="115"/>
                  </a:lnTo>
                  <a:lnTo>
                    <a:pt x="1071" y="154"/>
                  </a:lnTo>
                  <a:lnTo>
                    <a:pt x="4016" y="192"/>
                  </a:lnTo>
                  <a:lnTo>
                    <a:pt x="13578" y="230"/>
                  </a:lnTo>
                  <a:lnTo>
                    <a:pt x="23216" y="192"/>
                  </a:lnTo>
                  <a:lnTo>
                    <a:pt x="26123" y="154"/>
                  </a:lnTo>
                  <a:lnTo>
                    <a:pt x="26926" y="115"/>
                  </a:lnTo>
                  <a:lnTo>
                    <a:pt x="26964" y="115"/>
                  </a:lnTo>
                  <a:lnTo>
                    <a:pt x="26161" y="77"/>
                  </a:lnTo>
                  <a:lnTo>
                    <a:pt x="23254" y="39"/>
                  </a:lnTo>
                  <a:lnTo>
                    <a:pt x="13616"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2250025" y="4040725"/>
              <a:ext cx="695150" cy="6725"/>
            </a:xfrm>
            <a:custGeom>
              <a:avLst/>
              <a:gdLst/>
              <a:ahLst/>
              <a:cxnLst/>
              <a:rect l="l" t="t" r="r" b="b"/>
              <a:pathLst>
                <a:path w="27806" h="269" extrusionOk="0">
                  <a:moveTo>
                    <a:pt x="13884" y="0"/>
                  </a:moveTo>
                  <a:lnTo>
                    <a:pt x="4055" y="39"/>
                  </a:lnTo>
                  <a:lnTo>
                    <a:pt x="1071" y="77"/>
                  </a:lnTo>
                  <a:lnTo>
                    <a:pt x="268" y="115"/>
                  </a:lnTo>
                  <a:cubicBezTo>
                    <a:pt x="192" y="115"/>
                    <a:pt x="77" y="115"/>
                    <a:pt x="1" y="153"/>
                  </a:cubicBezTo>
                  <a:lnTo>
                    <a:pt x="268" y="153"/>
                  </a:lnTo>
                  <a:lnTo>
                    <a:pt x="1071" y="192"/>
                  </a:lnTo>
                  <a:lnTo>
                    <a:pt x="4055" y="230"/>
                  </a:lnTo>
                  <a:lnTo>
                    <a:pt x="13884" y="268"/>
                  </a:lnTo>
                  <a:lnTo>
                    <a:pt x="23751" y="230"/>
                  </a:lnTo>
                  <a:lnTo>
                    <a:pt x="26735" y="192"/>
                  </a:lnTo>
                  <a:lnTo>
                    <a:pt x="27538" y="153"/>
                  </a:lnTo>
                  <a:lnTo>
                    <a:pt x="27805" y="153"/>
                  </a:lnTo>
                  <a:cubicBezTo>
                    <a:pt x="27729" y="115"/>
                    <a:pt x="27614" y="115"/>
                    <a:pt x="27538" y="115"/>
                  </a:cubicBezTo>
                  <a:lnTo>
                    <a:pt x="26735" y="77"/>
                  </a:lnTo>
                  <a:lnTo>
                    <a:pt x="23751" y="39"/>
                  </a:lnTo>
                  <a:lnTo>
                    <a:pt x="13884"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2250025" y="4145900"/>
              <a:ext cx="695150" cy="5750"/>
            </a:xfrm>
            <a:custGeom>
              <a:avLst/>
              <a:gdLst/>
              <a:ahLst/>
              <a:cxnLst/>
              <a:rect l="l" t="t" r="r" b="b"/>
              <a:pathLst>
                <a:path w="27806" h="230" extrusionOk="0">
                  <a:moveTo>
                    <a:pt x="182" y="98"/>
                  </a:moveTo>
                  <a:cubicBezTo>
                    <a:pt x="120" y="98"/>
                    <a:pt x="52" y="115"/>
                    <a:pt x="1" y="115"/>
                  </a:cubicBezTo>
                  <a:cubicBezTo>
                    <a:pt x="39" y="134"/>
                    <a:pt x="87" y="144"/>
                    <a:pt x="134" y="144"/>
                  </a:cubicBezTo>
                  <a:cubicBezTo>
                    <a:pt x="182" y="144"/>
                    <a:pt x="230" y="134"/>
                    <a:pt x="268" y="115"/>
                  </a:cubicBezTo>
                  <a:cubicBezTo>
                    <a:pt x="243" y="103"/>
                    <a:pt x="213" y="98"/>
                    <a:pt x="182" y="98"/>
                  </a:cubicBezTo>
                  <a:close/>
                  <a:moveTo>
                    <a:pt x="27624" y="98"/>
                  </a:moveTo>
                  <a:cubicBezTo>
                    <a:pt x="27593" y="98"/>
                    <a:pt x="27563" y="103"/>
                    <a:pt x="27538" y="115"/>
                  </a:cubicBezTo>
                  <a:cubicBezTo>
                    <a:pt x="27576" y="134"/>
                    <a:pt x="27624" y="144"/>
                    <a:pt x="27672" y="144"/>
                  </a:cubicBezTo>
                  <a:cubicBezTo>
                    <a:pt x="27719" y="144"/>
                    <a:pt x="27767" y="134"/>
                    <a:pt x="27805" y="115"/>
                  </a:cubicBezTo>
                  <a:cubicBezTo>
                    <a:pt x="27754" y="115"/>
                    <a:pt x="27686" y="98"/>
                    <a:pt x="27624" y="98"/>
                  </a:cubicBezTo>
                  <a:close/>
                  <a:moveTo>
                    <a:pt x="13884" y="1"/>
                  </a:moveTo>
                  <a:lnTo>
                    <a:pt x="4055" y="39"/>
                  </a:lnTo>
                  <a:lnTo>
                    <a:pt x="1071" y="77"/>
                  </a:lnTo>
                  <a:lnTo>
                    <a:pt x="268" y="115"/>
                  </a:lnTo>
                  <a:lnTo>
                    <a:pt x="1071" y="154"/>
                  </a:lnTo>
                  <a:lnTo>
                    <a:pt x="4055" y="192"/>
                  </a:lnTo>
                  <a:lnTo>
                    <a:pt x="13884" y="230"/>
                  </a:lnTo>
                  <a:lnTo>
                    <a:pt x="23751" y="192"/>
                  </a:lnTo>
                  <a:lnTo>
                    <a:pt x="26735" y="154"/>
                  </a:lnTo>
                  <a:lnTo>
                    <a:pt x="27538" y="115"/>
                  </a:lnTo>
                  <a:lnTo>
                    <a:pt x="26735" y="77"/>
                  </a:lnTo>
                  <a:lnTo>
                    <a:pt x="23751" y="39"/>
                  </a:lnTo>
                  <a:lnTo>
                    <a:pt x="13884"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2250025" y="4251075"/>
              <a:ext cx="695150" cy="5775"/>
            </a:xfrm>
            <a:custGeom>
              <a:avLst/>
              <a:gdLst/>
              <a:ahLst/>
              <a:cxnLst/>
              <a:rect l="l" t="t" r="r" b="b"/>
              <a:pathLst>
                <a:path w="27806" h="231" extrusionOk="0">
                  <a:moveTo>
                    <a:pt x="13884" y="1"/>
                  </a:moveTo>
                  <a:lnTo>
                    <a:pt x="4055" y="39"/>
                  </a:lnTo>
                  <a:lnTo>
                    <a:pt x="1071" y="77"/>
                  </a:lnTo>
                  <a:lnTo>
                    <a:pt x="268" y="77"/>
                  </a:lnTo>
                  <a:cubicBezTo>
                    <a:pt x="192" y="77"/>
                    <a:pt x="77" y="115"/>
                    <a:pt x="1" y="115"/>
                  </a:cubicBezTo>
                  <a:cubicBezTo>
                    <a:pt x="77" y="154"/>
                    <a:pt x="192" y="154"/>
                    <a:pt x="268" y="154"/>
                  </a:cubicBezTo>
                  <a:lnTo>
                    <a:pt x="1071" y="154"/>
                  </a:lnTo>
                  <a:lnTo>
                    <a:pt x="4055" y="192"/>
                  </a:lnTo>
                  <a:lnTo>
                    <a:pt x="13884" y="230"/>
                  </a:lnTo>
                  <a:lnTo>
                    <a:pt x="23751" y="192"/>
                  </a:lnTo>
                  <a:lnTo>
                    <a:pt x="26735" y="154"/>
                  </a:lnTo>
                  <a:lnTo>
                    <a:pt x="27538" y="154"/>
                  </a:lnTo>
                  <a:cubicBezTo>
                    <a:pt x="27614" y="154"/>
                    <a:pt x="27729" y="154"/>
                    <a:pt x="27805" y="115"/>
                  </a:cubicBezTo>
                  <a:cubicBezTo>
                    <a:pt x="27729" y="115"/>
                    <a:pt x="27614" y="77"/>
                    <a:pt x="27538" y="77"/>
                  </a:cubicBezTo>
                  <a:lnTo>
                    <a:pt x="26735" y="77"/>
                  </a:lnTo>
                  <a:lnTo>
                    <a:pt x="23751" y="39"/>
                  </a:lnTo>
                  <a:lnTo>
                    <a:pt x="13884"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4"/>
          <p:cNvSpPr/>
          <p:nvPr/>
        </p:nvSpPr>
        <p:spPr>
          <a:xfrm>
            <a:off x="8565963" y="2130400"/>
            <a:ext cx="149200" cy="140125"/>
          </a:xfrm>
          <a:custGeom>
            <a:avLst/>
            <a:gdLst/>
            <a:ahLst/>
            <a:cxnLst/>
            <a:rect l="l" t="t" r="r" b="b"/>
            <a:pathLst>
              <a:path w="5968" h="5605" extrusionOk="0">
                <a:moveTo>
                  <a:pt x="2891" y="1"/>
                </a:moveTo>
                <a:cubicBezTo>
                  <a:pt x="2016" y="1"/>
                  <a:pt x="1196" y="440"/>
                  <a:pt x="689" y="1168"/>
                </a:cubicBezTo>
                <a:cubicBezTo>
                  <a:pt x="536" y="1360"/>
                  <a:pt x="422" y="1551"/>
                  <a:pt x="383" y="1780"/>
                </a:cubicBezTo>
                <a:cubicBezTo>
                  <a:pt x="460" y="1589"/>
                  <a:pt x="574" y="1398"/>
                  <a:pt x="727" y="1207"/>
                </a:cubicBezTo>
                <a:cubicBezTo>
                  <a:pt x="1072" y="709"/>
                  <a:pt x="1607" y="365"/>
                  <a:pt x="2181" y="212"/>
                </a:cubicBezTo>
                <a:cubicBezTo>
                  <a:pt x="2406" y="154"/>
                  <a:pt x="2635" y="125"/>
                  <a:pt x="2864" y="125"/>
                </a:cubicBezTo>
                <a:cubicBezTo>
                  <a:pt x="3529" y="125"/>
                  <a:pt x="4183" y="369"/>
                  <a:pt x="4667" y="824"/>
                </a:cubicBezTo>
                <a:cubicBezTo>
                  <a:pt x="4858" y="977"/>
                  <a:pt x="5011" y="1168"/>
                  <a:pt x="5164" y="1398"/>
                </a:cubicBezTo>
                <a:cubicBezTo>
                  <a:pt x="5279" y="1627"/>
                  <a:pt x="5393" y="1857"/>
                  <a:pt x="5470" y="2125"/>
                </a:cubicBezTo>
                <a:cubicBezTo>
                  <a:pt x="5776" y="3234"/>
                  <a:pt x="5279" y="4419"/>
                  <a:pt x="4284" y="5031"/>
                </a:cubicBezTo>
                <a:cubicBezTo>
                  <a:pt x="3864" y="5337"/>
                  <a:pt x="3328" y="5452"/>
                  <a:pt x="2831" y="5452"/>
                </a:cubicBezTo>
                <a:cubicBezTo>
                  <a:pt x="2334" y="5452"/>
                  <a:pt x="1875" y="5299"/>
                  <a:pt x="1454" y="5070"/>
                </a:cubicBezTo>
                <a:cubicBezTo>
                  <a:pt x="1110" y="4840"/>
                  <a:pt x="804" y="4534"/>
                  <a:pt x="613" y="4190"/>
                </a:cubicBezTo>
                <a:cubicBezTo>
                  <a:pt x="269" y="3654"/>
                  <a:pt x="154" y="3042"/>
                  <a:pt x="230" y="2431"/>
                </a:cubicBezTo>
                <a:cubicBezTo>
                  <a:pt x="268" y="2010"/>
                  <a:pt x="345" y="1781"/>
                  <a:pt x="345" y="1780"/>
                </a:cubicBezTo>
                <a:lnTo>
                  <a:pt x="345" y="1780"/>
                </a:lnTo>
                <a:cubicBezTo>
                  <a:pt x="269" y="1972"/>
                  <a:pt x="192" y="2201"/>
                  <a:pt x="154" y="2431"/>
                </a:cubicBezTo>
                <a:cubicBezTo>
                  <a:pt x="1" y="3501"/>
                  <a:pt x="498" y="4572"/>
                  <a:pt x="1416" y="5146"/>
                </a:cubicBezTo>
                <a:cubicBezTo>
                  <a:pt x="1837" y="5414"/>
                  <a:pt x="2334" y="5567"/>
                  <a:pt x="2831" y="5605"/>
                </a:cubicBezTo>
                <a:cubicBezTo>
                  <a:pt x="3099" y="5605"/>
                  <a:pt x="3366" y="5567"/>
                  <a:pt x="3634" y="5528"/>
                </a:cubicBezTo>
                <a:cubicBezTo>
                  <a:pt x="3902" y="5452"/>
                  <a:pt x="4170" y="5337"/>
                  <a:pt x="4399" y="5184"/>
                </a:cubicBezTo>
                <a:cubicBezTo>
                  <a:pt x="5432" y="4534"/>
                  <a:pt x="5967" y="3272"/>
                  <a:pt x="5623" y="2086"/>
                </a:cubicBezTo>
                <a:cubicBezTo>
                  <a:pt x="5585" y="1819"/>
                  <a:pt x="5470" y="1551"/>
                  <a:pt x="5317" y="1321"/>
                </a:cubicBezTo>
                <a:cubicBezTo>
                  <a:pt x="4896" y="633"/>
                  <a:pt x="4208" y="174"/>
                  <a:pt x="3443" y="59"/>
                </a:cubicBezTo>
                <a:cubicBezTo>
                  <a:pt x="3258" y="20"/>
                  <a:pt x="3074" y="1"/>
                  <a:pt x="2891"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txBox="1">
            <a:spLocks noGrp="1"/>
          </p:cNvSpPr>
          <p:nvPr>
            <p:ph type="ctrTitle"/>
          </p:nvPr>
        </p:nvSpPr>
        <p:spPr>
          <a:xfrm>
            <a:off x="1422373" y="1053855"/>
            <a:ext cx="4900500" cy="163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dirty="0" smtClean="0"/>
              <a:t>Protocolos de comunicación</a:t>
            </a:r>
            <a:r>
              <a:rPr lang="es-ES" dirty="0" smtClean="0"/>
              <a:t> </a:t>
            </a:r>
            <a:endParaRPr dirty="0"/>
          </a:p>
        </p:txBody>
      </p:sp>
      <p:grpSp>
        <p:nvGrpSpPr>
          <p:cNvPr id="277" name="Google Shape;277;p24"/>
          <p:cNvGrpSpPr/>
          <p:nvPr/>
        </p:nvGrpSpPr>
        <p:grpSpPr>
          <a:xfrm>
            <a:off x="5495733" y="3271125"/>
            <a:ext cx="1159989" cy="978975"/>
            <a:chOff x="5495733" y="3271125"/>
            <a:chExt cx="1159989" cy="978975"/>
          </a:xfrm>
        </p:grpSpPr>
        <p:sp>
          <p:nvSpPr>
            <p:cNvPr id="278" name="Google Shape;278;p2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24"/>
          <p:cNvGrpSpPr/>
          <p:nvPr/>
        </p:nvGrpSpPr>
        <p:grpSpPr>
          <a:xfrm>
            <a:off x="5887241" y="1110522"/>
            <a:ext cx="2652258" cy="3691033"/>
            <a:chOff x="5165975" y="1320625"/>
            <a:chExt cx="2208375" cy="3073300"/>
          </a:xfrm>
        </p:grpSpPr>
        <p:sp>
          <p:nvSpPr>
            <p:cNvPr id="283" name="Google Shape;283;p24"/>
            <p:cNvSpPr/>
            <p:nvPr/>
          </p:nvSpPr>
          <p:spPr>
            <a:xfrm>
              <a:off x="6422150" y="4107100"/>
              <a:ext cx="10375" cy="7275"/>
            </a:xfrm>
            <a:custGeom>
              <a:avLst/>
              <a:gdLst/>
              <a:ahLst/>
              <a:cxnLst/>
              <a:rect l="l" t="t" r="r" b="b"/>
              <a:pathLst>
                <a:path w="415" h="291" extrusionOk="0">
                  <a:moveTo>
                    <a:pt x="214" y="1"/>
                  </a:moveTo>
                  <a:cubicBezTo>
                    <a:pt x="189" y="1"/>
                    <a:pt x="163" y="8"/>
                    <a:pt x="136" y="26"/>
                  </a:cubicBezTo>
                  <a:lnTo>
                    <a:pt x="124" y="38"/>
                  </a:lnTo>
                  <a:cubicBezTo>
                    <a:pt x="0" y="131"/>
                    <a:pt x="96" y="291"/>
                    <a:pt x="217" y="291"/>
                  </a:cubicBezTo>
                  <a:cubicBezTo>
                    <a:pt x="244" y="291"/>
                    <a:pt x="272" y="283"/>
                    <a:pt x="300" y="265"/>
                  </a:cubicBezTo>
                  <a:cubicBezTo>
                    <a:pt x="414" y="171"/>
                    <a:pt x="331" y="1"/>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6583675" y="1603150"/>
              <a:ext cx="717100" cy="499550"/>
            </a:xfrm>
            <a:custGeom>
              <a:avLst/>
              <a:gdLst/>
              <a:ahLst/>
              <a:cxnLst/>
              <a:rect l="l" t="t" r="r" b="b"/>
              <a:pathLst>
                <a:path w="28684" h="19982" extrusionOk="0">
                  <a:moveTo>
                    <a:pt x="23478" y="1"/>
                  </a:moveTo>
                  <a:lnTo>
                    <a:pt x="13984" y="10727"/>
                  </a:lnTo>
                  <a:lnTo>
                    <a:pt x="1" y="13116"/>
                  </a:lnTo>
                  <a:lnTo>
                    <a:pt x="780" y="19982"/>
                  </a:lnTo>
                  <a:cubicBezTo>
                    <a:pt x="780" y="19982"/>
                    <a:pt x="17190" y="17656"/>
                    <a:pt x="18875" y="15795"/>
                  </a:cubicBezTo>
                  <a:cubicBezTo>
                    <a:pt x="20548" y="13921"/>
                    <a:pt x="28684" y="2340"/>
                    <a:pt x="28684" y="2340"/>
                  </a:cubicBezTo>
                  <a:lnTo>
                    <a:pt x="2347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6932625" y="1869425"/>
              <a:ext cx="104700" cy="142125"/>
            </a:xfrm>
            <a:custGeom>
              <a:avLst/>
              <a:gdLst/>
              <a:ahLst/>
              <a:cxnLst/>
              <a:rect l="l" t="t" r="r" b="b"/>
              <a:pathLst>
                <a:path w="4188" h="5685" extrusionOk="0">
                  <a:moveTo>
                    <a:pt x="26" y="1"/>
                  </a:moveTo>
                  <a:cubicBezTo>
                    <a:pt x="1" y="26"/>
                    <a:pt x="390" y="189"/>
                    <a:pt x="944" y="554"/>
                  </a:cubicBezTo>
                  <a:cubicBezTo>
                    <a:pt x="1271" y="768"/>
                    <a:pt x="1572" y="1007"/>
                    <a:pt x="1862" y="1271"/>
                  </a:cubicBezTo>
                  <a:cubicBezTo>
                    <a:pt x="2553" y="1912"/>
                    <a:pt x="3119" y="2692"/>
                    <a:pt x="3522" y="3547"/>
                  </a:cubicBezTo>
                  <a:cubicBezTo>
                    <a:pt x="3685" y="3899"/>
                    <a:pt x="3823" y="4263"/>
                    <a:pt x="3924" y="4641"/>
                  </a:cubicBezTo>
                  <a:cubicBezTo>
                    <a:pt x="4100" y="5269"/>
                    <a:pt x="4138" y="5684"/>
                    <a:pt x="4163" y="5684"/>
                  </a:cubicBezTo>
                  <a:cubicBezTo>
                    <a:pt x="4188" y="5584"/>
                    <a:pt x="4188" y="5483"/>
                    <a:pt x="4163" y="5395"/>
                  </a:cubicBezTo>
                  <a:cubicBezTo>
                    <a:pt x="4150" y="5131"/>
                    <a:pt x="4113" y="4867"/>
                    <a:pt x="4050" y="4603"/>
                  </a:cubicBezTo>
                  <a:cubicBezTo>
                    <a:pt x="3949" y="4213"/>
                    <a:pt x="3823" y="3848"/>
                    <a:pt x="3672" y="3484"/>
                  </a:cubicBezTo>
                  <a:cubicBezTo>
                    <a:pt x="3283" y="2591"/>
                    <a:pt x="2692" y="1799"/>
                    <a:pt x="1962" y="1145"/>
                  </a:cubicBezTo>
                  <a:cubicBezTo>
                    <a:pt x="1673" y="881"/>
                    <a:pt x="1346" y="654"/>
                    <a:pt x="1007" y="441"/>
                  </a:cubicBezTo>
                  <a:cubicBezTo>
                    <a:pt x="780" y="302"/>
                    <a:pt x="541" y="189"/>
                    <a:pt x="302" y="89"/>
                  </a:cubicBezTo>
                  <a:cubicBezTo>
                    <a:pt x="214" y="38"/>
                    <a:pt x="114" y="13"/>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6667625" y="1946125"/>
              <a:ext cx="342350" cy="72025"/>
            </a:xfrm>
            <a:custGeom>
              <a:avLst/>
              <a:gdLst/>
              <a:ahLst/>
              <a:cxnLst/>
              <a:rect l="l" t="t" r="r" b="b"/>
              <a:pathLst>
                <a:path w="13694" h="2881" extrusionOk="0">
                  <a:moveTo>
                    <a:pt x="13694" y="1"/>
                  </a:moveTo>
                  <a:cubicBezTo>
                    <a:pt x="13518" y="26"/>
                    <a:pt x="13329" y="64"/>
                    <a:pt x="13166" y="114"/>
                  </a:cubicBezTo>
                  <a:lnTo>
                    <a:pt x="11707" y="466"/>
                  </a:lnTo>
                  <a:cubicBezTo>
                    <a:pt x="10475" y="768"/>
                    <a:pt x="8765" y="1170"/>
                    <a:pt x="6878" y="1573"/>
                  </a:cubicBezTo>
                  <a:cubicBezTo>
                    <a:pt x="4980" y="1962"/>
                    <a:pt x="3269" y="2289"/>
                    <a:pt x="2012" y="2503"/>
                  </a:cubicBezTo>
                  <a:lnTo>
                    <a:pt x="541" y="2767"/>
                  </a:lnTo>
                  <a:cubicBezTo>
                    <a:pt x="352" y="2792"/>
                    <a:pt x="176" y="2830"/>
                    <a:pt x="0" y="2880"/>
                  </a:cubicBezTo>
                  <a:cubicBezTo>
                    <a:pt x="189" y="2880"/>
                    <a:pt x="365" y="2868"/>
                    <a:pt x="553" y="2830"/>
                  </a:cubicBezTo>
                  <a:cubicBezTo>
                    <a:pt x="905" y="2792"/>
                    <a:pt x="1408" y="2729"/>
                    <a:pt x="2037" y="2629"/>
                  </a:cubicBezTo>
                  <a:cubicBezTo>
                    <a:pt x="3295" y="2440"/>
                    <a:pt x="5017" y="2138"/>
                    <a:pt x="6904" y="1749"/>
                  </a:cubicBezTo>
                  <a:cubicBezTo>
                    <a:pt x="8802" y="1346"/>
                    <a:pt x="10500" y="919"/>
                    <a:pt x="11732" y="592"/>
                  </a:cubicBezTo>
                  <a:cubicBezTo>
                    <a:pt x="12336" y="428"/>
                    <a:pt x="12839" y="277"/>
                    <a:pt x="13178" y="177"/>
                  </a:cubicBezTo>
                  <a:cubicBezTo>
                    <a:pt x="13354" y="139"/>
                    <a:pt x="13531" y="76"/>
                    <a:pt x="13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6964375" y="1622000"/>
              <a:ext cx="240200" cy="269775"/>
            </a:xfrm>
            <a:custGeom>
              <a:avLst/>
              <a:gdLst/>
              <a:ahLst/>
              <a:cxnLst/>
              <a:rect l="l" t="t" r="r" b="b"/>
              <a:pathLst>
                <a:path w="9608" h="10791" extrusionOk="0">
                  <a:moveTo>
                    <a:pt x="9569" y="1"/>
                  </a:moveTo>
                  <a:cubicBezTo>
                    <a:pt x="9499" y="1"/>
                    <a:pt x="7349" y="2376"/>
                    <a:pt x="4741" y="5333"/>
                  </a:cubicBezTo>
                  <a:cubicBezTo>
                    <a:pt x="2101" y="8313"/>
                    <a:pt x="1" y="10753"/>
                    <a:pt x="38" y="10790"/>
                  </a:cubicBezTo>
                  <a:cubicBezTo>
                    <a:pt x="39" y="10791"/>
                    <a:pt x="39" y="10791"/>
                    <a:pt x="40" y="10791"/>
                  </a:cubicBezTo>
                  <a:cubicBezTo>
                    <a:pt x="110" y="10791"/>
                    <a:pt x="2259" y="8403"/>
                    <a:pt x="4867" y="5459"/>
                  </a:cubicBezTo>
                  <a:cubicBezTo>
                    <a:pt x="7508" y="2478"/>
                    <a:pt x="9608" y="26"/>
                    <a:pt x="9570" y="1"/>
                  </a:cubicBezTo>
                  <a:cubicBezTo>
                    <a:pt x="9570" y="1"/>
                    <a:pt x="9569" y="1"/>
                    <a:pt x="9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7033550" y="1827925"/>
              <a:ext cx="9450" cy="6950"/>
            </a:xfrm>
            <a:custGeom>
              <a:avLst/>
              <a:gdLst/>
              <a:ahLst/>
              <a:cxnLst/>
              <a:rect l="l" t="t" r="r" b="b"/>
              <a:pathLst>
                <a:path w="378" h="278" extrusionOk="0">
                  <a:moveTo>
                    <a:pt x="176" y="1"/>
                  </a:moveTo>
                  <a:cubicBezTo>
                    <a:pt x="0" y="13"/>
                    <a:pt x="13" y="277"/>
                    <a:pt x="189" y="277"/>
                  </a:cubicBezTo>
                  <a:cubicBezTo>
                    <a:pt x="365" y="277"/>
                    <a:pt x="377" y="13"/>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6822025" y="1965500"/>
              <a:ext cx="10275" cy="7100"/>
            </a:xfrm>
            <a:custGeom>
              <a:avLst/>
              <a:gdLst/>
              <a:ahLst/>
              <a:cxnLst/>
              <a:rect l="l" t="t" r="r" b="b"/>
              <a:pathLst>
                <a:path w="411" h="284" extrusionOk="0">
                  <a:moveTo>
                    <a:pt x="218" y="1"/>
                  </a:moveTo>
                  <a:cubicBezTo>
                    <a:pt x="192" y="1"/>
                    <a:pt x="164" y="10"/>
                    <a:pt x="137" y="31"/>
                  </a:cubicBezTo>
                  <a:lnTo>
                    <a:pt x="124" y="31"/>
                  </a:lnTo>
                  <a:cubicBezTo>
                    <a:pt x="1" y="123"/>
                    <a:pt x="88" y="283"/>
                    <a:pt x="206" y="283"/>
                  </a:cubicBezTo>
                  <a:cubicBezTo>
                    <a:pt x="232" y="283"/>
                    <a:pt x="260" y="275"/>
                    <a:pt x="287" y="257"/>
                  </a:cubicBezTo>
                  <a:cubicBezTo>
                    <a:pt x="411" y="175"/>
                    <a:pt x="333" y="1"/>
                    <a:pt x="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6924450" y="1942700"/>
              <a:ext cx="10400" cy="7250"/>
            </a:xfrm>
            <a:custGeom>
              <a:avLst/>
              <a:gdLst/>
              <a:ahLst/>
              <a:cxnLst/>
              <a:rect l="l" t="t" r="r" b="b"/>
              <a:pathLst>
                <a:path w="416" h="290" extrusionOk="0">
                  <a:moveTo>
                    <a:pt x="206" y="0"/>
                  </a:moveTo>
                  <a:cubicBezTo>
                    <a:pt x="181" y="0"/>
                    <a:pt x="154" y="8"/>
                    <a:pt x="126" y="25"/>
                  </a:cubicBezTo>
                  <a:lnTo>
                    <a:pt x="114" y="37"/>
                  </a:lnTo>
                  <a:cubicBezTo>
                    <a:pt x="1" y="130"/>
                    <a:pt x="90" y="290"/>
                    <a:pt x="208" y="290"/>
                  </a:cubicBezTo>
                  <a:cubicBezTo>
                    <a:pt x="235" y="290"/>
                    <a:pt x="262" y="282"/>
                    <a:pt x="290" y="264"/>
                  </a:cubicBezTo>
                  <a:cubicBezTo>
                    <a:pt x="415" y="180"/>
                    <a:pt x="332"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7093525" y="1762375"/>
              <a:ext cx="8450" cy="5400"/>
            </a:xfrm>
            <a:custGeom>
              <a:avLst/>
              <a:gdLst/>
              <a:ahLst/>
              <a:cxnLst/>
              <a:rect l="l" t="t" r="r" b="b"/>
              <a:pathLst>
                <a:path w="338" h="216" extrusionOk="0">
                  <a:moveTo>
                    <a:pt x="188" y="0"/>
                  </a:moveTo>
                  <a:cubicBezTo>
                    <a:pt x="164" y="0"/>
                    <a:pt x="139" y="6"/>
                    <a:pt x="116" y="20"/>
                  </a:cubicBezTo>
                  <a:lnTo>
                    <a:pt x="104" y="32"/>
                  </a:lnTo>
                  <a:cubicBezTo>
                    <a:pt x="1" y="109"/>
                    <a:pt x="155" y="216"/>
                    <a:pt x="256" y="216"/>
                  </a:cubicBezTo>
                  <a:cubicBezTo>
                    <a:pt x="303" y="216"/>
                    <a:pt x="338" y="193"/>
                    <a:pt x="330" y="133"/>
                  </a:cubicBezTo>
                  <a:cubicBezTo>
                    <a:pt x="321" y="49"/>
                    <a:pt x="25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7154550" y="1693525"/>
              <a:ext cx="8325" cy="5175"/>
            </a:xfrm>
            <a:custGeom>
              <a:avLst/>
              <a:gdLst/>
              <a:ahLst/>
              <a:cxnLst/>
              <a:rect l="l" t="t" r="r" b="b"/>
              <a:pathLst>
                <a:path w="333" h="207" extrusionOk="0">
                  <a:moveTo>
                    <a:pt x="186" y="0"/>
                  </a:moveTo>
                  <a:cubicBezTo>
                    <a:pt x="163" y="0"/>
                    <a:pt x="138" y="6"/>
                    <a:pt x="115" y="20"/>
                  </a:cubicBezTo>
                  <a:lnTo>
                    <a:pt x="102" y="20"/>
                  </a:lnTo>
                  <a:cubicBezTo>
                    <a:pt x="0" y="104"/>
                    <a:pt x="144" y="206"/>
                    <a:pt x="245" y="206"/>
                  </a:cubicBezTo>
                  <a:cubicBezTo>
                    <a:pt x="294" y="206"/>
                    <a:pt x="332" y="182"/>
                    <a:pt x="328" y="120"/>
                  </a:cubicBezTo>
                  <a:cubicBezTo>
                    <a:pt x="310" y="47"/>
                    <a:pt x="251" y="0"/>
                    <a:pt x="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6672650" y="1886075"/>
              <a:ext cx="241150" cy="44375"/>
            </a:xfrm>
            <a:custGeom>
              <a:avLst/>
              <a:gdLst/>
              <a:ahLst/>
              <a:cxnLst/>
              <a:rect l="l" t="t" r="r" b="b"/>
              <a:pathLst>
                <a:path w="9646" h="1775" extrusionOk="0">
                  <a:moveTo>
                    <a:pt x="8966" y="1"/>
                  </a:moveTo>
                  <a:cubicBezTo>
                    <a:pt x="8124" y="1"/>
                    <a:pt x="6552" y="152"/>
                    <a:pt x="4754" y="454"/>
                  </a:cubicBezTo>
                  <a:cubicBezTo>
                    <a:pt x="2113" y="869"/>
                    <a:pt x="0" y="1422"/>
                    <a:pt x="38" y="1661"/>
                  </a:cubicBezTo>
                  <a:cubicBezTo>
                    <a:pt x="51" y="1736"/>
                    <a:pt x="289" y="1774"/>
                    <a:pt x="692" y="1774"/>
                  </a:cubicBezTo>
                  <a:cubicBezTo>
                    <a:pt x="1534" y="1774"/>
                    <a:pt x="3106" y="1611"/>
                    <a:pt x="4892" y="1321"/>
                  </a:cubicBezTo>
                  <a:cubicBezTo>
                    <a:pt x="7533" y="894"/>
                    <a:pt x="9645" y="353"/>
                    <a:pt x="9607" y="114"/>
                  </a:cubicBezTo>
                  <a:cubicBezTo>
                    <a:pt x="9595" y="26"/>
                    <a:pt x="9368" y="1"/>
                    <a:pt x="8966" y="1"/>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6733675" y="1981650"/>
              <a:ext cx="8575" cy="5250"/>
            </a:xfrm>
            <a:custGeom>
              <a:avLst/>
              <a:gdLst/>
              <a:ahLst/>
              <a:cxnLst/>
              <a:rect l="l" t="t" r="r" b="b"/>
              <a:pathLst>
                <a:path w="343" h="210" extrusionOk="0">
                  <a:moveTo>
                    <a:pt x="179" y="1"/>
                  </a:moveTo>
                  <a:cubicBezTo>
                    <a:pt x="157" y="1"/>
                    <a:pt x="135" y="5"/>
                    <a:pt x="112" y="13"/>
                  </a:cubicBezTo>
                  <a:lnTo>
                    <a:pt x="112" y="26"/>
                  </a:lnTo>
                  <a:cubicBezTo>
                    <a:pt x="0" y="103"/>
                    <a:pt x="152" y="210"/>
                    <a:pt x="256" y="210"/>
                  </a:cubicBezTo>
                  <a:cubicBezTo>
                    <a:pt x="304" y="210"/>
                    <a:pt x="342" y="186"/>
                    <a:pt x="338" y="126"/>
                  </a:cubicBezTo>
                  <a:cubicBezTo>
                    <a:pt x="319" y="49"/>
                    <a:pt x="254"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6546900" y="1901175"/>
              <a:ext cx="130475" cy="238000"/>
            </a:xfrm>
            <a:custGeom>
              <a:avLst/>
              <a:gdLst/>
              <a:ahLst/>
              <a:cxnLst/>
              <a:rect l="l" t="t" r="r" b="b"/>
              <a:pathLst>
                <a:path w="5219" h="9520" extrusionOk="0">
                  <a:moveTo>
                    <a:pt x="1127" y="1"/>
                  </a:moveTo>
                  <a:cubicBezTo>
                    <a:pt x="744" y="1"/>
                    <a:pt x="362" y="65"/>
                    <a:pt x="0" y="202"/>
                  </a:cubicBezTo>
                  <a:lnTo>
                    <a:pt x="1208" y="9520"/>
                  </a:lnTo>
                  <a:cubicBezTo>
                    <a:pt x="2503" y="8979"/>
                    <a:pt x="4414" y="7042"/>
                    <a:pt x="4816" y="5596"/>
                  </a:cubicBezTo>
                  <a:cubicBezTo>
                    <a:pt x="5219" y="4163"/>
                    <a:pt x="4980" y="2528"/>
                    <a:pt x="4024" y="1371"/>
                  </a:cubicBezTo>
                  <a:cubicBezTo>
                    <a:pt x="3326" y="524"/>
                    <a:pt x="2221" y="1"/>
                    <a:pt x="1127"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7162750" y="1396375"/>
              <a:ext cx="211600" cy="225675"/>
            </a:xfrm>
            <a:custGeom>
              <a:avLst/>
              <a:gdLst/>
              <a:ahLst/>
              <a:cxnLst/>
              <a:rect l="l" t="t" r="r" b="b"/>
              <a:pathLst>
                <a:path w="8464" h="9027" extrusionOk="0">
                  <a:moveTo>
                    <a:pt x="6158" y="1"/>
                  </a:moveTo>
                  <a:cubicBezTo>
                    <a:pt x="6001" y="1"/>
                    <a:pt x="5841" y="50"/>
                    <a:pt x="5709" y="136"/>
                  </a:cubicBezTo>
                  <a:cubicBezTo>
                    <a:pt x="5408" y="324"/>
                    <a:pt x="5231" y="651"/>
                    <a:pt x="5081" y="953"/>
                  </a:cubicBezTo>
                  <a:lnTo>
                    <a:pt x="3031" y="4789"/>
                  </a:lnTo>
                  <a:lnTo>
                    <a:pt x="1233" y="1959"/>
                  </a:lnTo>
                  <a:cubicBezTo>
                    <a:pt x="1060" y="1694"/>
                    <a:pt x="835" y="1398"/>
                    <a:pt x="528" y="1398"/>
                  </a:cubicBezTo>
                  <a:cubicBezTo>
                    <a:pt x="499" y="1398"/>
                    <a:pt x="470" y="1401"/>
                    <a:pt x="440" y="1406"/>
                  </a:cubicBezTo>
                  <a:cubicBezTo>
                    <a:pt x="176" y="1444"/>
                    <a:pt x="0" y="1733"/>
                    <a:pt x="0" y="1997"/>
                  </a:cubicBezTo>
                  <a:cubicBezTo>
                    <a:pt x="13" y="2274"/>
                    <a:pt x="88" y="2538"/>
                    <a:pt x="227" y="2777"/>
                  </a:cubicBezTo>
                  <a:cubicBezTo>
                    <a:pt x="755" y="3896"/>
                    <a:pt x="1711" y="6423"/>
                    <a:pt x="1711" y="6423"/>
                  </a:cubicBezTo>
                  <a:lnTo>
                    <a:pt x="6891" y="9026"/>
                  </a:lnTo>
                  <a:cubicBezTo>
                    <a:pt x="7331" y="8448"/>
                    <a:pt x="7721" y="7819"/>
                    <a:pt x="8036" y="7165"/>
                  </a:cubicBezTo>
                  <a:cubicBezTo>
                    <a:pt x="8363" y="6511"/>
                    <a:pt x="8463" y="5769"/>
                    <a:pt x="8350" y="5040"/>
                  </a:cubicBezTo>
                  <a:cubicBezTo>
                    <a:pt x="8212" y="4323"/>
                    <a:pt x="7746" y="3657"/>
                    <a:pt x="7055" y="3393"/>
                  </a:cubicBezTo>
                  <a:cubicBezTo>
                    <a:pt x="6877" y="3327"/>
                    <a:pt x="6685" y="3294"/>
                    <a:pt x="6494" y="3294"/>
                  </a:cubicBezTo>
                  <a:cubicBezTo>
                    <a:pt x="5956" y="3294"/>
                    <a:pt x="5416" y="3549"/>
                    <a:pt x="5156" y="4021"/>
                  </a:cubicBezTo>
                  <a:lnTo>
                    <a:pt x="6539" y="1293"/>
                  </a:lnTo>
                  <a:cubicBezTo>
                    <a:pt x="6703" y="953"/>
                    <a:pt x="6866" y="538"/>
                    <a:pt x="6652" y="236"/>
                  </a:cubicBezTo>
                  <a:cubicBezTo>
                    <a:pt x="6529" y="72"/>
                    <a:pt x="6346" y="1"/>
                    <a:pt x="61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6569850" y="1901350"/>
              <a:ext cx="64775" cy="232800"/>
            </a:xfrm>
            <a:custGeom>
              <a:avLst/>
              <a:gdLst/>
              <a:ahLst/>
              <a:cxnLst/>
              <a:rect l="l" t="t" r="r" b="b"/>
              <a:pathLst>
                <a:path w="2591" h="9312" extrusionOk="0">
                  <a:moveTo>
                    <a:pt x="47" y="1"/>
                  </a:moveTo>
                  <a:cubicBezTo>
                    <a:pt x="17" y="1"/>
                    <a:pt x="0" y="6"/>
                    <a:pt x="0" y="6"/>
                  </a:cubicBezTo>
                  <a:cubicBezTo>
                    <a:pt x="126" y="44"/>
                    <a:pt x="252" y="107"/>
                    <a:pt x="378" y="170"/>
                  </a:cubicBezTo>
                  <a:cubicBezTo>
                    <a:pt x="692" y="396"/>
                    <a:pt x="956" y="685"/>
                    <a:pt x="1132" y="1012"/>
                  </a:cubicBezTo>
                  <a:cubicBezTo>
                    <a:pt x="1836" y="2081"/>
                    <a:pt x="2251" y="3313"/>
                    <a:pt x="2339" y="4583"/>
                  </a:cubicBezTo>
                  <a:cubicBezTo>
                    <a:pt x="2402" y="5275"/>
                    <a:pt x="2339" y="5967"/>
                    <a:pt x="2138" y="6633"/>
                  </a:cubicBezTo>
                  <a:cubicBezTo>
                    <a:pt x="1949" y="7174"/>
                    <a:pt x="1685" y="7689"/>
                    <a:pt x="1346" y="8142"/>
                  </a:cubicBezTo>
                  <a:cubicBezTo>
                    <a:pt x="767" y="8909"/>
                    <a:pt x="264" y="9286"/>
                    <a:pt x="290" y="9311"/>
                  </a:cubicBezTo>
                  <a:cubicBezTo>
                    <a:pt x="415" y="9236"/>
                    <a:pt x="528" y="9148"/>
                    <a:pt x="642" y="9047"/>
                  </a:cubicBezTo>
                  <a:cubicBezTo>
                    <a:pt x="931" y="8796"/>
                    <a:pt x="1207" y="8507"/>
                    <a:pt x="1446" y="8205"/>
                  </a:cubicBezTo>
                  <a:cubicBezTo>
                    <a:pt x="1824" y="7752"/>
                    <a:pt x="2100" y="7237"/>
                    <a:pt x="2289" y="6683"/>
                  </a:cubicBezTo>
                  <a:cubicBezTo>
                    <a:pt x="2515" y="5992"/>
                    <a:pt x="2591" y="5275"/>
                    <a:pt x="2528" y="4558"/>
                  </a:cubicBezTo>
                  <a:cubicBezTo>
                    <a:pt x="2427" y="3263"/>
                    <a:pt x="1987" y="2006"/>
                    <a:pt x="1245" y="937"/>
                  </a:cubicBezTo>
                  <a:cubicBezTo>
                    <a:pt x="1044" y="597"/>
                    <a:pt x="755" y="321"/>
                    <a:pt x="415" y="107"/>
                  </a:cubicBezTo>
                  <a:cubicBezTo>
                    <a:pt x="327" y="56"/>
                    <a:pt x="214" y="19"/>
                    <a:pt x="101" y="6"/>
                  </a:cubicBezTo>
                  <a:cubicBezTo>
                    <a:pt x="80" y="2"/>
                    <a:pt x="62" y="1"/>
                    <a:pt x="47"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7155825" y="1540700"/>
              <a:ext cx="186125" cy="131225"/>
            </a:xfrm>
            <a:custGeom>
              <a:avLst/>
              <a:gdLst/>
              <a:ahLst/>
              <a:cxnLst/>
              <a:rect l="l" t="t" r="r" b="b"/>
              <a:pathLst>
                <a:path w="7445" h="5249" extrusionOk="0">
                  <a:moveTo>
                    <a:pt x="1856" y="1"/>
                  </a:moveTo>
                  <a:cubicBezTo>
                    <a:pt x="1673" y="1"/>
                    <a:pt x="1490" y="16"/>
                    <a:pt x="1309" y="47"/>
                  </a:cubicBezTo>
                  <a:cubicBezTo>
                    <a:pt x="793" y="160"/>
                    <a:pt x="303" y="524"/>
                    <a:pt x="152" y="1027"/>
                  </a:cubicBezTo>
                  <a:cubicBezTo>
                    <a:pt x="1" y="1543"/>
                    <a:pt x="89" y="2172"/>
                    <a:pt x="592" y="2499"/>
                  </a:cubicBezTo>
                  <a:cubicBezTo>
                    <a:pt x="2000" y="3404"/>
                    <a:pt x="3484" y="4196"/>
                    <a:pt x="5018" y="4900"/>
                  </a:cubicBezTo>
                  <a:cubicBezTo>
                    <a:pt x="5403" y="5077"/>
                    <a:pt x="5849" y="5248"/>
                    <a:pt x="6262" y="5248"/>
                  </a:cubicBezTo>
                  <a:cubicBezTo>
                    <a:pt x="6497" y="5248"/>
                    <a:pt x="6721" y="5193"/>
                    <a:pt x="6917" y="5051"/>
                  </a:cubicBezTo>
                  <a:cubicBezTo>
                    <a:pt x="7307" y="4775"/>
                    <a:pt x="7445" y="4221"/>
                    <a:pt x="7344" y="3744"/>
                  </a:cubicBezTo>
                  <a:cubicBezTo>
                    <a:pt x="7231" y="3278"/>
                    <a:pt x="6942" y="2863"/>
                    <a:pt x="6615" y="2511"/>
                  </a:cubicBezTo>
                  <a:cubicBezTo>
                    <a:pt x="5622" y="1392"/>
                    <a:pt x="4326" y="575"/>
                    <a:pt x="2880" y="172"/>
                  </a:cubicBezTo>
                  <a:cubicBezTo>
                    <a:pt x="2550" y="57"/>
                    <a:pt x="2204" y="1"/>
                    <a:pt x="1856"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7162425" y="1561600"/>
              <a:ext cx="171375" cy="89375"/>
            </a:xfrm>
            <a:custGeom>
              <a:avLst/>
              <a:gdLst/>
              <a:ahLst/>
              <a:cxnLst/>
              <a:rect l="l" t="t" r="r" b="b"/>
              <a:pathLst>
                <a:path w="6855" h="3575" extrusionOk="0">
                  <a:moveTo>
                    <a:pt x="1348" y="1"/>
                  </a:moveTo>
                  <a:cubicBezTo>
                    <a:pt x="1297" y="1"/>
                    <a:pt x="1246" y="2"/>
                    <a:pt x="1195" y="3"/>
                  </a:cubicBezTo>
                  <a:cubicBezTo>
                    <a:pt x="894" y="15"/>
                    <a:pt x="604" y="53"/>
                    <a:pt x="315" y="103"/>
                  </a:cubicBezTo>
                  <a:cubicBezTo>
                    <a:pt x="202" y="116"/>
                    <a:pt x="101" y="141"/>
                    <a:pt x="1" y="191"/>
                  </a:cubicBezTo>
                  <a:cubicBezTo>
                    <a:pt x="1" y="195"/>
                    <a:pt x="8" y="196"/>
                    <a:pt x="22" y="196"/>
                  </a:cubicBezTo>
                  <a:cubicBezTo>
                    <a:pt x="118" y="196"/>
                    <a:pt x="546" y="129"/>
                    <a:pt x="1195" y="129"/>
                  </a:cubicBezTo>
                  <a:cubicBezTo>
                    <a:pt x="3145" y="154"/>
                    <a:pt x="4968" y="1059"/>
                    <a:pt x="6175" y="2581"/>
                  </a:cubicBezTo>
                  <a:cubicBezTo>
                    <a:pt x="6621" y="3151"/>
                    <a:pt x="6823" y="3574"/>
                    <a:pt x="6853" y="3574"/>
                  </a:cubicBezTo>
                  <a:cubicBezTo>
                    <a:pt x="6853" y="3574"/>
                    <a:pt x="6854" y="3574"/>
                    <a:pt x="6854" y="3574"/>
                  </a:cubicBezTo>
                  <a:cubicBezTo>
                    <a:pt x="6841" y="3461"/>
                    <a:pt x="6804" y="3360"/>
                    <a:pt x="6753" y="3272"/>
                  </a:cubicBezTo>
                  <a:cubicBezTo>
                    <a:pt x="6615" y="2996"/>
                    <a:pt x="6452" y="2744"/>
                    <a:pt x="6276" y="2505"/>
                  </a:cubicBezTo>
                  <a:cubicBezTo>
                    <a:pt x="5124" y="937"/>
                    <a:pt x="3291" y="1"/>
                    <a:pt x="1348"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6153625" y="2534450"/>
              <a:ext cx="343000" cy="57150"/>
            </a:xfrm>
            <a:custGeom>
              <a:avLst/>
              <a:gdLst/>
              <a:ahLst/>
              <a:cxnLst/>
              <a:rect l="l" t="t" r="r" b="b"/>
              <a:pathLst>
                <a:path w="13720" h="2286" extrusionOk="0">
                  <a:moveTo>
                    <a:pt x="13582" y="1"/>
                  </a:moveTo>
                  <a:cubicBezTo>
                    <a:pt x="13347" y="1"/>
                    <a:pt x="12667" y="230"/>
                    <a:pt x="11670" y="511"/>
                  </a:cubicBezTo>
                  <a:cubicBezTo>
                    <a:pt x="11079" y="674"/>
                    <a:pt x="10349" y="850"/>
                    <a:pt x="9545" y="1014"/>
                  </a:cubicBezTo>
                  <a:cubicBezTo>
                    <a:pt x="8133" y="1290"/>
                    <a:pt x="6696" y="1425"/>
                    <a:pt x="5248" y="1425"/>
                  </a:cubicBezTo>
                  <a:cubicBezTo>
                    <a:pt x="4916" y="1425"/>
                    <a:pt x="4583" y="1418"/>
                    <a:pt x="4251" y="1404"/>
                  </a:cubicBezTo>
                  <a:cubicBezTo>
                    <a:pt x="3433" y="1366"/>
                    <a:pt x="2704" y="1290"/>
                    <a:pt x="2088" y="1215"/>
                  </a:cubicBezTo>
                  <a:cubicBezTo>
                    <a:pt x="1171" y="1103"/>
                    <a:pt x="505" y="997"/>
                    <a:pt x="208" y="997"/>
                  </a:cubicBezTo>
                  <a:cubicBezTo>
                    <a:pt x="106" y="997"/>
                    <a:pt x="48" y="1010"/>
                    <a:pt x="38" y="1039"/>
                  </a:cubicBezTo>
                  <a:cubicBezTo>
                    <a:pt x="0" y="1139"/>
                    <a:pt x="717" y="1504"/>
                    <a:pt x="1974" y="1831"/>
                  </a:cubicBezTo>
                  <a:cubicBezTo>
                    <a:pt x="2704" y="2020"/>
                    <a:pt x="3446" y="2145"/>
                    <a:pt x="4200" y="2208"/>
                  </a:cubicBezTo>
                  <a:cubicBezTo>
                    <a:pt x="4743" y="2260"/>
                    <a:pt x="5286" y="2285"/>
                    <a:pt x="5826" y="2285"/>
                  </a:cubicBezTo>
                  <a:cubicBezTo>
                    <a:pt x="6212" y="2285"/>
                    <a:pt x="6597" y="2272"/>
                    <a:pt x="6979" y="2246"/>
                  </a:cubicBezTo>
                  <a:cubicBezTo>
                    <a:pt x="7910" y="2171"/>
                    <a:pt x="8828" y="2020"/>
                    <a:pt x="9733" y="1806"/>
                  </a:cubicBezTo>
                  <a:cubicBezTo>
                    <a:pt x="10462" y="1630"/>
                    <a:pt x="11179" y="1391"/>
                    <a:pt x="11883" y="1102"/>
                  </a:cubicBezTo>
                  <a:cubicBezTo>
                    <a:pt x="13065" y="599"/>
                    <a:pt x="13719" y="133"/>
                    <a:pt x="13669" y="33"/>
                  </a:cubicBezTo>
                  <a:cubicBezTo>
                    <a:pt x="13660" y="11"/>
                    <a:pt x="13631" y="1"/>
                    <a:pt x="13582"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6175300" y="2580875"/>
              <a:ext cx="310000" cy="43825"/>
            </a:xfrm>
            <a:custGeom>
              <a:avLst/>
              <a:gdLst/>
              <a:ahLst/>
              <a:cxnLst/>
              <a:rect l="l" t="t" r="r" b="b"/>
              <a:pathLst>
                <a:path w="12400" h="1753" extrusionOk="0">
                  <a:moveTo>
                    <a:pt x="12195" y="1"/>
                  </a:moveTo>
                  <a:cubicBezTo>
                    <a:pt x="11553" y="1"/>
                    <a:pt x="9152" y="621"/>
                    <a:pt x="6213" y="817"/>
                  </a:cubicBezTo>
                  <a:cubicBezTo>
                    <a:pt x="5292" y="888"/>
                    <a:pt x="4418" y="911"/>
                    <a:pt x="3632" y="911"/>
                  </a:cubicBezTo>
                  <a:cubicBezTo>
                    <a:pt x="2317" y="911"/>
                    <a:pt x="1250" y="848"/>
                    <a:pt x="626" y="848"/>
                  </a:cubicBezTo>
                  <a:cubicBezTo>
                    <a:pt x="254" y="848"/>
                    <a:pt x="40" y="870"/>
                    <a:pt x="26" y="942"/>
                  </a:cubicBezTo>
                  <a:cubicBezTo>
                    <a:pt x="1" y="1055"/>
                    <a:pt x="680" y="1307"/>
                    <a:pt x="1812" y="1508"/>
                  </a:cubicBezTo>
                  <a:cubicBezTo>
                    <a:pt x="2825" y="1671"/>
                    <a:pt x="3845" y="1752"/>
                    <a:pt x="4864" y="1752"/>
                  </a:cubicBezTo>
                  <a:cubicBezTo>
                    <a:pt x="6831" y="1752"/>
                    <a:pt x="8793" y="1451"/>
                    <a:pt x="10689" y="854"/>
                  </a:cubicBezTo>
                  <a:cubicBezTo>
                    <a:pt x="11771" y="502"/>
                    <a:pt x="12400" y="150"/>
                    <a:pt x="12362" y="50"/>
                  </a:cubicBezTo>
                  <a:cubicBezTo>
                    <a:pt x="12352" y="16"/>
                    <a:pt x="12295" y="1"/>
                    <a:pt x="12195"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5897400" y="1320625"/>
              <a:ext cx="690400" cy="522675"/>
            </a:xfrm>
            <a:custGeom>
              <a:avLst/>
              <a:gdLst/>
              <a:ahLst/>
              <a:cxnLst/>
              <a:rect l="l" t="t" r="r" b="b"/>
              <a:pathLst>
                <a:path w="27616" h="20907" extrusionOk="0">
                  <a:moveTo>
                    <a:pt x="15568" y="1"/>
                  </a:moveTo>
                  <a:cubicBezTo>
                    <a:pt x="14232" y="1"/>
                    <a:pt x="12775" y="161"/>
                    <a:pt x="11192" y="513"/>
                  </a:cubicBezTo>
                  <a:cubicBezTo>
                    <a:pt x="11192" y="513"/>
                    <a:pt x="1" y="2575"/>
                    <a:pt x="139" y="12597"/>
                  </a:cubicBezTo>
                  <a:cubicBezTo>
                    <a:pt x="236" y="19655"/>
                    <a:pt x="4968" y="20907"/>
                    <a:pt x="8720" y="20907"/>
                  </a:cubicBezTo>
                  <a:cubicBezTo>
                    <a:pt x="10295" y="20907"/>
                    <a:pt x="11698" y="20686"/>
                    <a:pt x="12513" y="20582"/>
                  </a:cubicBezTo>
                  <a:cubicBezTo>
                    <a:pt x="13758" y="20431"/>
                    <a:pt x="16247" y="20079"/>
                    <a:pt x="18599" y="19739"/>
                  </a:cubicBezTo>
                  <a:cubicBezTo>
                    <a:pt x="23579" y="19023"/>
                    <a:pt x="27288" y="16596"/>
                    <a:pt x="27590" y="11578"/>
                  </a:cubicBezTo>
                  <a:cubicBezTo>
                    <a:pt x="27615" y="10987"/>
                    <a:pt x="27602" y="10396"/>
                    <a:pt x="27527" y="9805"/>
                  </a:cubicBezTo>
                  <a:cubicBezTo>
                    <a:pt x="26927" y="5295"/>
                    <a:pt x="23252" y="1"/>
                    <a:pt x="155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6033525" y="1447400"/>
              <a:ext cx="507725" cy="214275"/>
            </a:xfrm>
            <a:custGeom>
              <a:avLst/>
              <a:gdLst/>
              <a:ahLst/>
              <a:cxnLst/>
              <a:rect l="l" t="t" r="r" b="b"/>
              <a:pathLst>
                <a:path w="20309" h="8571" extrusionOk="0">
                  <a:moveTo>
                    <a:pt x="17288" y="1"/>
                  </a:moveTo>
                  <a:cubicBezTo>
                    <a:pt x="17086" y="1"/>
                    <a:pt x="16881" y="23"/>
                    <a:pt x="16675" y="69"/>
                  </a:cubicBezTo>
                  <a:lnTo>
                    <a:pt x="2390" y="3100"/>
                  </a:lnTo>
                  <a:cubicBezTo>
                    <a:pt x="919" y="3439"/>
                    <a:pt x="1" y="4898"/>
                    <a:pt x="315" y="6369"/>
                  </a:cubicBezTo>
                  <a:cubicBezTo>
                    <a:pt x="592" y="7674"/>
                    <a:pt x="1734" y="8571"/>
                    <a:pt x="3015" y="8571"/>
                  </a:cubicBezTo>
                  <a:cubicBezTo>
                    <a:pt x="3190" y="8571"/>
                    <a:pt x="3368" y="8554"/>
                    <a:pt x="3547" y="8519"/>
                  </a:cubicBezTo>
                  <a:lnTo>
                    <a:pt x="17832" y="5489"/>
                  </a:lnTo>
                  <a:cubicBezTo>
                    <a:pt x="19341" y="5187"/>
                    <a:pt x="20309" y="3703"/>
                    <a:pt x="19995" y="2194"/>
                  </a:cubicBezTo>
                  <a:cubicBezTo>
                    <a:pt x="19712" y="891"/>
                    <a:pt x="18567" y="1"/>
                    <a:pt x="17288"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6140725" y="1562925"/>
              <a:ext cx="51900" cy="44525"/>
            </a:xfrm>
            <a:custGeom>
              <a:avLst/>
              <a:gdLst/>
              <a:ahLst/>
              <a:cxnLst/>
              <a:rect l="l" t="t" r="r" b="b"/>
              <a:pathLst>
                <a:path w="2076" h="1781" extrusionOk="0">
                  <a:moveTo>
                    <a:pt x="1183" y="0"/>
                  </a:moveTo>
                  <a:cubicBezTo>
                    <a:pt x="390" y="0"/>
                    <a:pt x="1" y="956"/>
                    <a:pt x="554" y="1522"/>
                  </a:cubicBezTo>
                  <a:cubicBezTo>
                    <a:pt x="737" y="1701"/>
                    <a:pt x="961" y="1781"/>
                    <a:pt x="1180" y="1781"/>
                  </a:cubicBezTo>
                  <a:cubicBezTo>
                    <a:pt x="1638" y="1781"/>
                    <a:pt x="2075" y="1429"/>
                    <a:pt x="2075" y="893"/>
                  </a:cubicBezTo>
                  <a:cubicBezTo>
                    <a:pt x="2075" y="403"/>
                    <a:pt x="1673" y="0"/>
                    <a:pt x="1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6390025" y="1509800"/>
              <a:ext cx="52200" cy="44675"/>
            </a:xfrm>
            <a:custGeom>
              <a:avLst/>
              <a:gdLst/>
              <a:ahLst/>
              <a:cxnLst/>
              <a:rect l="l" t="t" r="r" b="b"/>
              <a:pathLst>
                <a:path w="2088" h="1787" extrusionOk="0">
                  <a:moveTo>
                    <a:pt x="1195" y="0"/>
                  </a:moveTo>
                  <a:cubicBezTo>
                    <a:pt x="403" y="0"/>
                    <a:pt x="0" y="968"/>
                    <a:pt x="566" y="1522"/>
                  </a:cubicBezTo>
                  <a:cubicBezTo>
                    <a:pt x="745" y="1705"/>
                    <a:pt x="968" y="1786"/>
                    <a:pt x="1187" y="1786"/>
                  </a:cubicBezTo>
                  <a:cubicBezTo>
                    <a:pt x="1645" y="1786"/>
                    <a:pt x="2088" y="1429"/>
                    <a:pt x="2088" y="893"/>
                  </a:cubicBezTo>
                  <a:cubicBezTo>
                    <a:pt x="2075" y="402"/>
                    <a:pt x="1686" y="0"/>
                    <a:pt x="1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6160225" y="1336975"/>
              <a:ext cx="126075" cy="128825"/>
            </a:xfrm>
            <a:custGeom>
              <a:avLst/>
              <a:gdLst/>
              <a:ahLst/>
              <a:cxnLst/>
              <a:rect l="l" t="t" r="r" b="b"/>
              <a:pathLst>
                <a:path w="5043" h="5153" extrusionOk="0">
                  <a:moveTo>
                    <a:pt x="164" y="0"/>
                  </a:moveTo>
                  <a:cubicBezTo>
                    <a:pt x="113" y="0"/>
                    <a:pt x="63" y="3"/>
                    <a:pt x="13" y="9"/>
                  </a:cubicBezTo>
                  <a:cubicBezTo>
                    <a:pt x="0" y="47"/>
                    <a:pt x="440" y="47"/>
                    <a:pt x="1082" y="286"/>
                  </a:cubicBezTo>
                  <a:cubicBezTo>
                    <a:pt x="1912" y="613"/>
                    <a:pt x="2628" y="1154"/>
                    <a:pt x="3182" y="1858"/>
                  </a:cubicBezTo>
                  <a:cubicBezTo>
                    <a:pt x="3735" y="2550"/>
                    <a:pt x="4213" y="3317"/>
                    <a:pt x="4578" y="4134"/>
                  </a:cubicBezTo>
                  <a:cubicBezTo>
                    <a:pt x="4849" y="4751"/>
                    <a:pt x="5011" y="5138"/>
                    <a:pt x="5041" y="5140"/>
                  </a:cubicBezTo>
                  <a:lnTo>
                    <a:pt x="5041" y="5140"/>
                  </a:lnTo>
                  <a:cubicBezTo>
                    <a:pt x="5028" y="5044"/>
                    <a:pt x="5004" y="4948"/>
                    <a:pt x="4967" y="4863"/>
                  </a:cubicBezTo>
                  <a:cubicBezTo>
                    <a:pt x="4904" y="4675"/>
                    <a:pt x="4804" y="4411"/>
                    <a:pt x="4678" y="4096"/>
                  </a:cubicBezTo>
                  <a:cubicBezTo>
                    <a:pt x="4351" y="3241"/>
                    <a:pt x="3886" y="2462"/>
                    <a:pt x="3307" y="1757"/>
                  </a:cubicBezTo>
                  <a:cubicBezTo>
                    <a:pt x="2641" y="915"/>
                    <a:pt x="1798" y="374"/>
                    <a:pt x="1119" y="173"/>
                  </a:cubicBezTo>
                  <a:cubicBezTo>
                    <a:pt x="855" y="85"/>
                    <a:pt x="591" y="35"/>
                    <a:pt x="315" y="9"/>
                  </a:cubicBezTo>
                  <a:cubicBezTo>
                    <a:pt x="264" y="3"/>
                    <a:pt x="214" y="0"/>
                    <a:pt x="164" y="0"/>
                  </a:cubicBezTo>
                  <a:close/>
                  <a:moveTo>
                    <a:pt x="5043" y="5140"/>
                  </a:moveTo>
                  <a:cubicBezTo>
                    <a:pt x="5042" y="5140"/>
                    <a:pt x="5042" y="5140"/>
                    <a:pt x="5042" y="5140"/>
                  </a:cubicBezTo>
                  <a:cubicBezTo>
                    <a:pt x="5041" y="5140"/>
                    <a:pt x="5041" y="5140"/>
                    <a:pt x="5041" y="5140"/>
                  </a:cubicBezTo>
                  <a:lnTo>
                    <a:pt x="5041" y="5140"/>
                  </a:lnTo>
                  <a:cubicBezTo>
                    <a:pt x="5042" y="5144"/>
                    <a:pt x="5042" y="5148"/>
                    <a:pt x="5043" y="5153"/>
                  </a:cubicBezTo>
                  <a:lnTo>
                    <a:pt x="5043" y="51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6295075" y="1639000"/>
              <a:ext cx="49400" cy="184550"/>
            </a:xfrm>
            <a:custGeom>
              <a:avLst/>
              <a:gdLst/>
              <a:ahLst/>
              <a:cxnLst/>
              <a:rect l="l" t="t" r="r" b="b"/>
              <a:pathLst>
                <a:path w="1976" h="7382" extrusionOk="0">
                  <a:moveTo>
                    <a:pt x="1497" y="0"/>
                  </a:moveTo>
                  <a:lnTo>
                    <a:pt x="1497" y="0"/>
                  </a:lnTo>
                  <a:cubicBezTo>
                    <a:pt x="1485" y="13"/>
                    <a:pt x="1560" y="440"/>
                    <a:pt x="1661" y="1145"/>
                  </a:cubicBezTo>
                  <a:cubicBezTo>
                    <a:pt x="1787" y="2062"/>
                    <a:pt x="1799" y="2993"/>
                    <a:pt x="1686" y="3911"/>
                  </a:cubicBezTo>
                  <a:cubicBezTo>
                    <a:pt x="1548" y="4829"/>
                    <a:pt x="1208" y="5697"/>
                    <a:pt x="705" y="6464"/>
                  </a:cubicBezTo>
                  <a:cubicBezTo>
                    <a:pt x="325" y="7022"/>
                    <a:pt x="23" y="7322"/>
                    <a:pt x="12" y="7375"/>
                  </a:cubicBezTo>
                  <a:lnTo>
                    <a:pt x="12" y="7375"/>
                  </a:lnTo>
                  <a:cubicBezTo>
                    <a:pt x="97" y="7325"/>
                    <a:pt x="180" y="7253"/>
                    <a:pt x="240" y="7180"/>
                  </a:cubicBezTo>
                  <a:cubicBezTo>
                    <a:pt x="441" y="6979"/>
                    <a:pt x="630" y="6765"/>
                    <a:pt x="793" y="6539"/>
                  </a:cubicBezTo>
                  <a:cubicBezTo>
                    <a:pt x="1359" y="5759"/>
                    <a:pt x="1711" y="4879"/>
                    <a:pt x="1849" y="3936"/>
                  </a:cubicBezTo>
                  <a:cubicBezTo>
                    <a:pt x="1975" y="3006"/>
                    <a:pt x="1950" y="2050"/>
                    <a:pt x="1774" y="1132"/>
                  </a:cubicBezTo>
                  <a:cubicBezTo>
                    <a:pt x="1711" y="767"/>
                    <a:pt x="1648" y="491"/>
                    <a:pt x="1598" y="302"/>
                  </a:cubicBezTo>
                  <a:cubicBezTo>
                    <a:pt x="1573" y="201"/>
                    <a:pt x="1548" y="101"/>
                    <a:pt x="1497" y="0"/>
                  </a:cubicBezTo>
                  <a:close/>
                  <a:moveTo>
                    <a:pt x="12" y="7375"/>
                  </a:moveTo>
                  <a:lnTo>
                    <a:pt x="12" y="7375"/>
                  </a:lnTo>
                  <a:cubicBezTo>
                    <a:pt x="9" y="7377"/>
                    <a:pt x="5" y="7379"/>
                    <a:pt x="1" y="7382"/>
                  </a:cubicBezTo>
                  <a:lnTo>
                    <a:pt x="13" y="7382"/>
                  </a:lnTo>
                  <a:cubicBezTo>
                    <a:pt x="12" y="7380"/>
                    <a:pt x="12" y="7378"/>
                    <a:pt x="12" y="73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6052400" y="1713500"/>
              <a:ext cx="502700" cy="131125"/>
            </a:xfrm>
            <a:custGeom>
              <a:avLst/>
              <a:gdLst/>
              <a:ahLst/>
              <a:cxnLst/>
              <a:rect l="l" t="t" r="r" b="b"/>
              <a:pathLst>
                <a:path w="20108" h="5245" extrusionOk="0">
                  <a:moveTo>
                    <a:pt x="20044" y="0"/>
                  </a:moveTo>
                  <a:cubicBezTo>
                    <a:pt x="19755" y="441"/>
                    <a:pt x="19403" y="843"/>
                    <a:pt x="19026" y="1208"/>
                  </a:cubicBezTo>
                  <a:cubicBezTo>
                    <a:pt x="19919" y="415"/>
                    <a:pt x="20107" y="38"/>
                    <a:pt x="20107" y="38"/>
                  </a:cubicBezTo>
                  <a:lnTo>
                    <a:pt x="20044" y="0"/>
                  </a:lnTo>
                  <a:close/>
                  <a:moveTo>
                    <a:pt x="17982" y="2050"/>
                  </a:moveTo>
                  <a:lnTo>
                    <a:pt x="17982" y="2050"/>
                  </a:lnTo>
                  <a:cubicBezTo>
                    <a:pt x="17391" y="2440"/>
                    <a:pt x="16775" y="2767"/>
                    <a:pt x="16121" y="3044"/>
                  </a:cubicBezTo>
                  <a:cubicBezTo>
                    <a:pt x="16775" y="2792"/>
                    <a:pt x="17404" y="2453"/>
                    <a:pt x="17982" y="2050"/>
                  </a:cubicBezTo>
                  <a:close/>
                  <a:moveTo>
                    <a:pt x="12776" y="3962"/>
                  </a:moveTo>
                  <a:lnTo>
                    <a:pt x="12399" y="4024"/>
                  </a:lnTo>
                  <a:lnTo>
                    <a:pt x="9720" y="4402"/>
                  </a:lnTo>
                  <a:cubicBezTo>
                    <a:pt x="8337" y="4603"/>
                    <a:pt x="7092" y="4779"/>
                    <a:pt x="6325" y="4879"/>
                  </a:cubicBezTo>
                  <a:cubicBezTo>
                    <a:pt x="5068" y="5068"/>
                    <a:pt x="3798" y="5181"/>
                    <a:pt x="2528" y="5206"/>
                  </a:cubicBezTo>
                  <a:cubicBezTo>
                    <a:pt x="1685" y="5206"/>
                    <a:pt x="830" y="5131"/>
                    <a:pt x="0" y="4980"/>
                  </a:cubicBezTo>
                  <a:lnTo>
                    <a:pt x="0" y="4980"/>
                  </a:lnTo>
                  <a:cubicBezTo>
                    <a:pt x="880" y="5156"/>
                    <a:pt x="1773" y="5244"/>
                    <a:pt x="2666" y="5244"/>
                  </a:cubicBezTo>
                  <a:cubicBezTo>
                    <a:pt x="3031" y="5244"/>
                    <a:pt x="3420" y="5232"/>
                    <a:pt x="3835" y="5206"/>
                  </a:cubicBezTo>
                  <a:cubicBezTo>
                    <a:pt x="6476" y="5030"/>
                    <a:pt x="11569" y="4175"/>
                    <a:pt x="12776" y="3962"/>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6035425" y="1680800"/>
              <a:ext cx="518100" cy="162600"/>
            </a:xfrm>
            <a:custGeom>
              <a:avLst/>
              <a:gdLst/>
              <a:ahLst/>
              <a:cxnLst/>
              <a:rect l="l" t="t" r="r" b="b"/>
              <a:pathLst>
                <a:path w="20724" h="6504" extrusionOk="0">
                  <a:moveTo>
                    <a:pt x="15568" y="1"/>
                  </a:moveTo>
                  <a:lnTo>
                    <a:pt x="15568" y="1"/>
                  </a:lnTo>
                  <a:cubicBezTo>
                    <a:pt x="14474" y="26"/>
                    <a:pt x="13367" y="114"/>
                    <a:pt x="12286" y="277"/>
                  </a:cubicBezTo>
                  <a:cubicBezTo>
                    <a:pt x="12336" y="944"/>
                    <a:pt x="12323" y="1610"/>
                    <a:pt x="12248" y="2264"/>
                  </a:cubicBezTo>
                  <a:cubicBezTo>
                    <a:pt x="12110" y="3195"/>
                    <a:pt x="11745" y="4087"/>
                    <a:pt x="11192" y="4855"/>
                  </a:cubicBezTo>
                  <a:cubicBezTo>
                    <a:pt x="11016" y="5093"/>
                    <a:pt x="10840" y="5307"/>
                    <a:pt x="10638" y="5508"/>
                  </a:cubicBezTo>
                  <a:cubicBezTo>
                    <a:pt x="10563" y="5584"/>
                    <a:pt x="10487" y="5647"/>
                    <a:pt x="10399" y="5710"/>
                  </a:cubicBezTo>
                  <a:lnTo>
                    <a:pt x="13078" y="5320"/>
                  </a:lnTo>
                  <a:lnTo>
                    <a:pt x="13443" y="5270"/>
                  </a:lnTo>
                  <a:lnTo>
                    <a:pt x="13707" y="5219"/>
                  </a:lnTo>
                  <a:cubicBezTo>
                    <a:pt x="14763" y="5031"/>
                    <a:pt x="15794" y="4729"/>
                    <a:pt x="16800" y="4352"/>
                  </a:cubicBezTo>
                  <a:cubicBezTo>
                    <a:pt x="17454" y="4087"/>
                    <a:pt x="18070" y="3748"/>
                    <a:pt x="18661" y="3358"/>
                  </a:cubicBezTo>
                  <a:cubicBezTo>
                    <a:pt x="19076" y="3044"/>
                    <a:pt x="19416" y="2767"/>
                    <a:pt x="19692" y="2528"/>
                  </a:cubicBezTo>
                  <a:cubicBezTo>
                    <a:pt x="20082" y="2164"/>
                    <a:pt x="20422" y="1761"/>
                    <a:pt x="20723" y="1321"/>
                  </a:cubicBezTo>
                  <a:cubicBezTo>
                    <a:pt x="19453" y="504"/>
                    <a:pt x="17932" y="126"/>
                    <a:pt x="16423" y="38"/>
                  </a:cubicBezTo>
                  <a:cubicBezTo>
                    <a:pt x="16134" y="13"/>
                    <a:pt x="15844" y="13"/>
                    <a:pt x="15555" y="13"/>
                  </a:cubicBezTo>
                  <a:lnTo>
                    <a:pt x="15568" y="1"/>
                  </a:lnTo>
                  <a:close/>
                  <a:moveTo>
                    <a:pt x="12135" y="302"/>
                  </a:moveTo>
                  <a:lnTo>
                    <a:pt x="11858" y="353"/>
                  </a:lnTo>
                  <a:cubicBezTo>
                    <a:pt x="8350" y="881"/>
                    <a:pt x="4753" y="1711"/>
                    <a:pt x="1911" y="3836"/>
                  </a:cubicBezTo>
                  <a:cubicBezTo>
                    <a:pt x="1119" y="4427"/>
                    <a:pt x="365" y="5156"/>
                    <a:pt x="0" y="6087"/>
                  </a:cubicBezTo>
                  <a:cubicBezTo>
                    <a:pt x="214" y="6162"/>
                    <a:pt x="440" y="6225"/>
                    <a:pt x="667" y="6275"/>
                  </a:cubicBezTo>
                  <a:cubicBezTo>
                    <a:pt x="1437" y="6427"/>
                    <a:pt x="2230" y="6503"/>
                    <a:pt x="3023" y="6503"/>
                  </a:cubicBezTo>
                  <a:cubicBezTo>
                    <a:pt x="3085" y="6503"/>
                    <a:pt x="3146" y="6503"/>
                    <a:pt x="3207" y="6502"/>
                  </a:cubicBezTo>
                  <a:cubicBezTo>
                    <a:pt x="4477" y="6477"/>
                    <a:pt x="5734" y="6376"/>
                    <a:pt x="6992" y="6175"/>
                  </a:cubicBezTo>
                  <a:cubicBezTo>
                    <a:pt x="7759" y="6074"/>
                    <a:pt x="9004" y="5911"/>
                    <a:pt x="10399" y="5710"/>
                  </a:cubicBezTo>
                  <a:cubicBezTo>
                    <a:pt x="10374" y="5684"/>
                    <a:pt x="10689" y="5383"/>
                    <a:pt x="11091" y="4792"/>
                  </a:cubicBezTo>
                  <a:cubicBezTo>
                    <a:pt x="11594" y="4025"/>
                    <a:pt x="11934" y="3144"/>
                    <a:pt x="12072" y="2239"/>
                  </a:cubicBezTo>
                  <a:cubicBezTo>
                    <a:pt x="12147" y="1598"/>
                    <a:pt x="12160" y="944"/>
                    <a:pt x="12135" y="302"/>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6294450" y="1688025"/>
              <a:ext cx="49075" cy="135525"/>
            </a:xfrm>
            <a:custGeom>
              <a:avLst/>
              <a:gdLst/>
              <a:ahLst/>
              <a:cxnLst/>
              <a:rect l="l" t="t" r="r" b="b"/>
              <a:pathLst>
                <a:path w="1963" h="5421" extrusionOk="0">
                  <a:moveTo>
                    <a:pt x="1912" y="1"/>
                  </a:moveTo>
                  <a:cubicBezTo>
                    <a:pt x="1912" y="1"/>
                    <a:pt x="1912" y="2"/>
                    <a:pt x="1912" y="2"/>
                  </a:cubicBezTo>
                  <a:lnTo>
                    <a:pt x="1912" y="2"/>
                  </a:lnTo>
                  <a:lnTo>
                    <a:pt x="1925" y="1"/>
                  </a:lnTo>
                  <a:close/>
                  <a:moveTo>
                    <a:pt x="1912" y="2"/>
                  </a:moveTo>
                  <a:lnTo>
                    <a:pt x="1761" y="13"/>
                  </a:lnTo>
                  <a:cubicBezTo>
                    <a:pt x="1799" y="667"/>
                    <a:pt x="1774" y="1309"/>
                    <a:pt x="1698" y="1950"/>
                  </a:cubicBezTo>
                  <a:cubicBezTo>
                    <a:pt x="1560" y="2868"/>
                    <a:pt x="1233" y="3736"/>
                    <a:pt x="718" y="4503"/>
                  </a:cubicBezTo>
                  <a:cubicBezTo>
                    <a:pt x="328" y="5094"/>
                    <a:pt x="1" y="5395"/>
                    <a:pt x="26" y="5421"/>
                  </a:cubicBezTo>
                  <a:cubicBezTo>
                    <a:pt x="114" y="5358"/>
                    <a:pt x="189" y="5295"/>
                    <a:pt x="265" y="5219"/>
                  </a:cubicBezTo>
                  <a:cubicBezTo>
                    <a:pt x="466" y="5018"/>
                    <a:pt x="642" y="4804"/>
                    <a:pt x="818" y="4578"/>
                  </a:cubicBezTo>
                  <a:cubicBezTo>
                    <a:pt x="1371" y="3811"/>
                    <a:pt x="1736" y="2918"/>
                    <a:pt x="1874" y="1975"/>
                  </a:cubicBezTo>
                  <a:cubicBezTo>
                    <a:pt x="1950" y="1322"/>
                    <a:pt x="1962" y="655"/>
                    <a:pt x="1912" y="2"/>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6009950" y="1428350"/>
              <a:ext cx="549550" cy="259200"/>
            </a:xfrm>
            <a:custGeom>
              <a:avLst/>
              <a:gdLst/>
              <a:ahLst/>
              <a:cxnLst/>
              <a:rect l="l" t="t" r="r" b="b"/>
              <a:pathLst>
                <a:path w="21982" h="10368" extrusionOk="0">
                  <a:moveTo>
                    <a:pt x="17476" y="0"/>
                  </a:moveTo>
                  <a:cubicBezTo>
                    <a:pt x="17297" y="0"/>
                    <a:pt x="17117" y="8"/>
                    <a:pt x="16939" y="26"/>
                  </a:cubicBezTo>
                  <a:cubicBezTo>
                    <a:pt x="16386" y="64"/>
                    <a:pt x="15820" y="139"/>
                    <a:pt x="15266" y="253"/>
                  </a:cubicBezTo>
                  <a:cubicBezTo>
                    <a:pt x="14109" y="479"/>
                    <a:pt x="12877" y="869"/>
                    <a:pt x="11519" y="1158"/>
                  </a:cubicBezTo>
                  <a:lnTo>
                    <a:pt x="7218" y="2164"/>
                  </a:lnTo>
                  <a:lnTo>
                    <a:pt x="4892" y="2705"/>
                  </a:lnTo>
                  <a:lnTo>
                    <a:pt x="3685" y="2981"/>
                  </a:lnTo>
                  <a:cubicBezTo>
                    <a:pt x="3270" y="3069"/>
                    <a:pt x="2855" y="3183"/>
                    <a:pt x="2465" y="3333"/>
                  </a:cubicBezTo>
                  <a:cubicBezTo>
                    <a:pt x="1648" y="3686"/>
                    <a:pt x="969" y="4314"/>
                    <a:pt x="554" y="5094"/>
                  </a:cubicBezTo>
                  <a:cubicBezTo>
                    <a:pt x="114" y="5899"/>
                    <a:pt x="1" y="6842"/>
                    <a:pt x="239" y="7735"/>
                  </a:cubicBezTo>
                  <a:cubicBezTo>
                    <a:pt x="466" y="8627"/>
                    <a:pt x="1032" y="9394"/>
                    <a:pt x="1811" y="9885"/>
                  </a:cubicBezTo>
                  <a:cubicBezTo>
                    <a:pt x="2375" y="10245"/>
                    <a:pt x="3026" y="10368"/>
                    <a:pt x="3671" y="10368"/>
                  </a:cubicBezTo>
                  <a:cubicBezTo>
                    <a:pt x="3904" y="10368"/>
                    <a:pt x="4137" y="10352"/>
                    <a:pt x="4364" y="10325"/>
                  </a:cubicBezTo>
                  <a:cubicBezTo>
                    <a:pt x="5219" y="10212"/>
                    <a:pt x="6024" y="9998"/>
                    <a:pt x="6816" y="9835"/>
                  </a:cubicBezTo>
                  <a:lnTo>
                    <a:pt x="9155" y="9332"/>
                  </a:lnTo>
                  <a:lnTo>
                    <a:pt x="17241" y="7546"/>
                  </a:lnTo>
                  <a:cubicBezTo>
                    <a:pt x="18385" y="7307"/>
                    <a:pt x="19441" y="7030"/>
                    <a:pt x="20246" y="6540"/>
                  </a:cubicBezTo>
                  <a:cubicBezTo>
                    <a:pt x="20950" y="6125"/>
                    <a:pt x="21491" y="5471"/>
                    <a:pt x="21768" y="4704"/>
                  </a:cubicBezTo>
                  <a:cubicBezTo>
                    <a:pt x="21931" y="4226"/>
                    <a:pt x="21981" y="3698"/>
                    <a:pt x="21906" y="3195"/>
                  </a:cubicBezTo>
                  <a:cubicBezTo>
                    <a:pt x="21881" y="3019"/>
                    <a:pt x="21843" y="2843"/>
                    <a:pt x="21780" y="2680"/>
                  </a:cubicBezTo>
                  <a:lnTo>
                    <a:pt x="21780" y="2680"/>
                  </a:lnTo>
                  <a:cubicBezTo>
                    <a:pt x="21768" y="2680"/>
                    <a:pt x="21830" y="2856"/>
                    <a:pt x="21881" y="3208"/>
                  </a:cubicBezTo>
                  <a:cubicBezTo>
                    <a:pt x="21944" y="3698"/>
                    <a:pt x="21881" y="4214"/>
                    <a:pt x="21717" y="4692"/>
                  </a:cubicBezTo>
                  <a:cubicBezTo>
                    <a:pt x="21441" y="5433"/>
                    <a:pt x="20900" y="6062"/>
                    <a:pt x="20208" y="6465"/>
                  </a:cubicBezTo>
                  <a:cubicBezTo>
                    <a:pt x="19416" y="6942"/>
                    <a:pt x="18372" y="7206"/>
                    <a:pt x="17228" y="7445"/>
                  </a:cubicBezTo>
                  <a:lnTo>
                    <a:pt x="9130" y="9168"/>
                  </a:lnTo>
                  <a:lnTo>
                    <a:pt x="6791" y="9671"/>
                  </a:lnTo>
                  <a:cubicBezTo>
                    <a:pt x="5999" y="9835"/>
                    <a:pt x="5181" y="10036"/>
                    <a:pt x="4364" y="10149"/>
                  </a:cubicBezTo>
                  <a:cubicBezTo>
                    <a:pt x="4148" y="10175"/>
                    <a:pt x="3927" y="10190"/>
                    <a:pt x="3706" y="10190"/>
                  </a:cubicBezTo>
                  <a:cubicBezTo>
                    <a:pt x="3080" y="10190"/>
                    <a:pt x="2451" y="10069"/>
                    <a:pt x="1912" y="9734"/>
                  </a:cubicBezTo>
                  <a:cubicBezTo>
                    <a:pt x="1183" y="9256"/>
                    <a:pt x="642" y="8527"/>
                    <a:pt x="428" y="7684"/>
                  </a:cubicBezTo>
                  <a:cubicBezTo>
                    <a:pt x="202" y="6842"/>
                    <a:pt x="302" y="5949"/>
                    <a:pt x="717" y="5169"/>
                  </a:cubicBezTo>
                  <a:cubicBezTo>
                    <a:pt x="1120" y="4427"/>
                    <a:pt x="1761" y="3836"/>
                    <a:pt x="2541" y="3497"/>
                  </a:cubicBezTo>
                  <a:cubicBezTo>
                    <a:pt x="2930" y="3346"/>
                    <a:pt x="3333" y="3233"/>
                    <a:pt x="3735" y="3157"/>
                  </a:cubicBezTo>
                  <a:lnTo>
                    <a:pt x="4942" y="2868"/>
                  </a:lnTo>
                  <a:lnTo>
                    <a:pt x="7269" y="2315"/>
                  </a:lnTo>
                  <a:lnTo>
                    <a:pt x="11569" y="1296"/>
                  </a:lnTo>
                  <a:cubicBezTo>
                    <a:pt x="12927" y="995"/>
                    <a:pt x="14160" y="605"/>
                    <a:pt x="15304" y="366"/>
                  </a:cubicBezTo>
                  <a:cubicBezTo>
                    <a:pt x="15857" y="253"/>
                    <a:pt x="16398" y="177"/>
                    <a:pt x="16964" y="139"/>
                  </a:cubicBezTo>
                  <a:cubicBezTo>
                    <a:pt x="17169" y="118"/>
                    <a:pt x="17376" y="108"/>
                    <a:pt x="17583" y="108"/>
                  </a:cubicBezTo>
                  <a:cubicBezTo>
                    <a:pt x="17872" y="108"/>
                    <a:pt x="18162" y="128"/>
                    <a:pt x="18448" y="165"/>
                  </a:cubicBezTo>
                  <a:cubicBezTo>
                    <a:pt x="19227" y="278"/>
                    <a:pt x="19982" y="580"/>
                    <a:pt x="20623" y="1045"/>
                  </a:cubicBezTo>
                  <a:cubicBezTo>
                    <a:pt x="21026" y="1359"/>
                    <a:pt x="21340" y="1749"/>
                    <a:pt x="21566" y="2202"/>
                  </a:cubicBezTo>
                  <a:cubicBezTo>
                    <a:pt x="21730" y="2504"/>
                    <a:pt x="21768" y="2680"/>
                    <a:pt x="21780" y="2680"/>
                  </a:cubicBezTo>
                  <a:cubicBezTo>
                    <a:pt x="21768" y="2642"/>
                    <a:pt x="21755" y="2592"/>
                    <a:pt x="21742" y="2554"/>
                  </a:cubicBezTo>
                  <a:cubicBezTo>
                    <a:pt x="21705" y="2428"/>
                    <a:pt x="21654" y="2302"/>
                    <a:pt x="21604" y="2189"/>
                  </a:cubicBezTo>
                  <a:cubicBezTo>
                    <a:pt x="21378" y="1724"/>
                    <a:pt x="21063" y="1321"/>
                    <a:pt x="20661" y="995"/>
                  </a:cubicBezTo>
                  <a:cubicBezTo>
                    <a:pt x="20020" y="504"/>
                    <a:pt x="19253" y="190"/>
                    <a:pt x="18448" y="77"/>
                  </a:cubicBezTo>
                  <a:cubicBezTo>
                    <a:pt x="18131" y="28"/>
                    <a:pt x="17804" y="0"/>
                    <a:pt x="17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5904325" y="1623400"/>
              <a:ext cx="110375" cy="53725"/>
            </a:xfrm>
            <a:custGeom>
              <a:avLst/>
              <a:gdLst/>
              <a:ahLst/>
              <a:cxnLst/>
              <a:rect l="l" t="t" r="r" b="b"/>
              <a:pathLst>
                <a:path w="4415" h="2149" extrusionOk="0">
                  <a:moveTo>
                    <a:pt x="4371" y="1"/>
                  </a:moveTo>
                  <a:cubicBezTo>
                    <a:pt x="4287" y="1"/>
                    <a:pt x="4039" y="43"/>
                    <a:pt x="3685" y="134"/>
                  </a:cubicBezTo>
                  <a:cubicBezTo>
                    <a:pt x="2566" y="461"/>
                    <a:pt x="1497" y="976"/>
                    <a:pt x="554" y="1681"/>
                  </a:cubicBezTo>
                  <a:cubicBezTo>
                    <a:pt x="202" y="1945"/>
                    <a:pt x="0" y="2133"/>
                    <a:pt x="13" y="2146"/>
                  </a:cubicBezTo>
                  <a:cubicBezTo>
                    <a:pt x="14" y="2148"/>
                    <a:pt x="17" y="2148"/>
                    <a:pt x="20" y="2148"/>
                  </a:cubicBezTo>
                  <a:cubicBezTo>
                    <a:pt x="113" y="2148"/>
                    <a:pt x="962" y="1508"/>
                    <a:pt x="2138" y="926"/>
                  </a:cubicBezTo>
                  <a:cubicBezTo>
                    <a:pt x="3345" y="322"/>
                    <a:pt x="4414" y="58"/>
                    <a:pt x="4402" y="8"/>
                  </a:cubicBezTo>
                  <a:cubicBezTo>
                    <a:pt x="4402" y="3"/>
                    <a:pt x="4391" y="1"/>
                    <a:pt x="4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6192575" y="1367875"/>
              <a:ext cx="8425" cy="5450"/>
            </a:xfrm>
            <a:custGeom>
              <a:avLst/>
              <a:gdLst/>
              <a:ahLst/>
              <a:cxnLst/>
              <a:rect l="l" t="t" r="r" b="b"/>
              <a:pathLst>
                <a:path w="337" h="218" extrusionOk="0">
                  <a:moveTo>
                    <a:pt x="181" y="1"/>
                  </a:moveTo>
                  <a:cubicBezTo>
                    <a:pt x="159" y="1"/>
                    <a:pt x="136" y="6"/>
                    <a:pt x="115" y="18"/>
                  </a:cubicBezTo>
                  <a:lnTo>
                    <a:pt x="102" y="31"/>
                  </a:lnTo>
                  <a:cubicBezTo>
                    <a:pt x="1" y="116"/>
                    <a:pt x="150" y="217"/>
                    <a:pt x="250" y="217"/>
                  </a:cubicBezTo>
                  <a:cubicBezTo>
                    <a:pt x="299" y="217"/>
                    <a:pt x="337" y="193"/>
                    <a:pt x="328" y="132"/>
                  </a:cubicBezTo>
                  <a:cubicBezTo>
                    <a:pt x="319" y="55"/>
                    <a:pt x="252"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6235050" y="1433400"/>
              <a:ext cx="9750" cy="6925"/>
            </a:xfrm>
            <a:custGeom>
              <a:avLst/>
              <a:gdLst/>
              <a:ahLst/>
              <a:cxnLst/>
              <a:rect l="l" t="t" r="r" b="b"/>
              <a:pathLst>
                <a:path w="390" h="277" extrusionOk="0">
                  <a:moveTo>
                    <a:pt x="189" y="0"/>
                  </a:moveTo>
                  <a:cubicBezTo>
                    <a:pt x="0" y="0"/>
                    <a:pt x="13" y="277"/>
                    <a:pt x="189" y="277"/>
                  </a:cubicBezTo>
                  <a:cubicBezTo>
                    <a:pt x="377" y="277"/>
                    <a:pt x="390"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5968200" y="1614150"/>
              <a:ext cx="10300" cy="7300"/>
            </a:xfrm>
            <a:custGeom>
              <a:avLst/>
              <a:gdLst/>
              <a:ahLst/>
              <a:cxnLst/>
              <a:rect l="l" t="t" r="r" b="b"/>
              <a:pathLst>
                <a:path w="412" h="292" extrusionOk="0">
                  <a:moveTo>
                    <a:pt x="214" y="1"/>
                  </a:moveTo>
                  <a:cubicBezTo>
                    <a:pt x="189" y="1"/>
                    <a:pt x="163" y="8"/>
                    <a:pt x="136" y="26"/>
                  </a:cubicBezTo>
                  <a:lnTo>
                    <a:pt x="124" y="39"/>
                  </a:lnTo>
                  <a:cubicBezTo>
                    <a:pt x="0" y="131"/>
                    <a:pt x="87" y="291"/>
                    <a:pt x="206" y="291"/>
                  </a:cubicBezTo>
                  <a:cubicBezTo>
                    <a:pt x="232" y="291"/>
                    <a:pt x="260" y="283"/>
                    <a:pt x="287" y="265"/>
                  </a:cubicBezTo>
                  <a:cubicBezTo>
                    <a:pt x="412" y="171"/>
                    <a:pt x="331" y="1"/>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5910925" y="1644650"/>
              <a:ext cx="9775" cy="6950"/>
            </a:xfrm>
            <a:custGeom>
              <a:avLst/>
              <a:gdLst/>
              <a:ahLst/>
              <a:cxnLst/>
              <a:rect l="l" t="t" r="r" b="b"/>
              <a:pathLst>
                <a:path w="391" h="278" extrusionOk="0">
                  <a:moveTo>
                    <a:pt x="189" y="1"/>
                  </a:moveTo>
                  <a:cubicBezTo>
                    <a:pt x="0" y="1"/>
                    <a:pt x="13" y="277"/>
                    <a:pt x="202" y="277"/>
                  </a:cubicBezTo>
                  <a:cubicBezTo>
                    <a:pt x="378" y="277"/>
                    <a:pt x="39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5926325" y="1336250"/>
              <a:ext cx="327275" cy="280450"/>
            </a:xfrm>
            <a:custGeom>
              <a:avLst/>
              <a:gdLst/>
              <a:ahLst/>
              <a:cxnLst/>
              <a:rect l="l" t="t" r="r" b="b"/>
              <a:pathLst>
                <a:path w="13091" h="11218" extrusionOk="0">
                  <a:moveTo>
                    <a:pt x="12802" y="1"/>
                  </a:moveTo>
                  <a:cubicBezTo>
                    <a:pt x="12806" y="1"/>
                    <a:pt x="12810" y="1"/>
                    <a:pt x="12814" y="1"/>
                  </a:cubicBezTo>
                  <a:lnTo>
                    <a:pt x="12814" y="1"/>
                  </a:lnTo>
                  <a:cubicBezTo>
                    <a:pt x="12814" y="1"/>
                    <a:pt x="12814" y="1"/>
                    <a:pt x="12814" y="1"/>
                  </a:cubicBezTo>
                  <a:close/>
                  <a:moveTo>
                    <a:pt x="12814" y="1"/>
                  </a:moveTo>
                  <a:lnTo>
                    <a:pt x="12814" y="1"/>
                  </a:lnTo>
                  <a:cubicBezTo>
                    <a:pt x="12110" y="39"/>
                    <a:pt x="11418" y="139"/>
                    <a:pt x="10727" y="290"/>
                  </a:cubicBezTo>
                  <a:cubicBezTo>
                    <a:pt x="10978" y="391"/>
                    <a:pt x="11230" y="516"/>
                    <a:pt x="11456" y="667"/>
                  </a:cubicBezTo>
                  <a:cubicBezTo>
                    <a:pt x="12475" y="340"/>
                    <a:pt x="13091" y="152"/>
                    <a:pt x="13066" y="51"/>
                  </a:cubicBezTo>
                  <a:cubicBezTo>
                    <a:pt x="13066" y="14"/>
                    <a:pt x="12970" y="1"/>
                    <a:pt x="12814" y="1"/>
                  </a:cubicBezTo>
                  <a:close/>
                  <a:moveTo>
                    <a:pt x="10488" y="328"/>
                  </a:moveTo>
                  <a:lnTo>
                    <a:pt x="10337" y="365"/>
                  </a:lnTo>
                  <a:cubicBezTo>
                    <a:pt x="9356" y="579"/>
                    <a:pt x="8388" y="868"/>
                    <a:pt x="7457" y="1233"/>
                  </a:cubicBezTo>
                  <a:cubicBezTo>
                    <a:pt x="6288" y="1673"/>
                    <a:pt x="5181" y="2264"/>
                    <a:pt x="4175" y="2994"/>
                  </a:cubicBezTo>
                  <a:cubicBezTo>
                    <a:pt x="3157" y="3723"/>
                    <a:pt x="2264" y="4628"/>
                    <a:pt x="1547" y="5659"/>
                  </a:cubicBezTo>
                  <a:cubicBezTo>
                    <a:pt x="956" y="6502"/>
                    <a:pt x="529" y="7445"/>
                    <a:pt x="252" y="8438"/>
                  </a:cubicBezTo>
                  <a:cubicBezTo>
                    <a:pt x="76" y="9105"/>
                    <a:pt x="1" y="9796"/>
                    <a:pt x="38" y="10476"/>
                  </a:cubicBezTo>
                  <a:cubicBezTo>
                    <a:pt x="76" y="10966"/>
                    <a:pt x="164" y="11217"/>
                    <a:pt x="214" y="11217"/>
                  </a:cubicBezTo>
                  <a:cubicBezTo>
                    <a:pt x="365" y="11217"/>
                    <a:pt x="290" y="10149"/>
                    <a:pt x="856" y="8614"/>
                  </a:cubicBezTo>
                  <a:cubicBezTo>
                    <a:pt x="1183" y="7734"/>
                    <a:pt x="1635" y="6892"/>
                    <a:pt x="2214" y="6137"/>
                  </a:cubicBezTo>
                  <a:cubicBezTo>
                    <a:pt x="2905" y="5207"/>
                    <a:pt x="3748" y="4377"/>
                    <a:pt x="4691" y="3698"/>
                  </a:cubicBezTo>
                  <a:cubicBezTo>
                    <a:pt x="6716" y="2252"/>
                    <a:pt x="8904" y="1485"/>
                    <a:pt x="10488" y="969"/>
                  </a:cubicBezTo>
                  <a:lnTo>
                    <a:pt x="11255" y="730"/>
                  </a:lnTo>
                  <a:cubicBezTo>
                    <a:pt x="11016" y="567"/>
                    <a:pt x="10752" y="441"/>
                    <a:pt x="10488" y="328"/>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6188525" y="1343175"/>
              <a:ext cx="24225" cy="11350"/>
            </a:xfrm>
            <a:custGeom>
              <a:avLst/>
              <a:gdLst/>
              <a:ahLst/>
              <a:cxnLst/>
              <a:rect l="l" t="t" r="r" b="b"/>
              <a:pathLst>
                <a:path w="969" h="454" extrusionOk="0">
                  <a:moveTo>
                    <a:pt x="239" y="0"/>
                  </a:moveTo>
                  <a:lnTo>
                    <a:pt x="239" y="13"/>
                  </a:lnTo>
                  <a:lnTo>
                    <a:pt x="0" y="51"/>
                  </a:lnTo>
                  <a:cubicBezTo>
                    <a:pt x="264" y="164"/>
                    <a:pt x="528" y="290"/>
                    <a:pt x="767" y="453"/>
                  </a:cubicBezTo>
                  <a:lnTo>
                    <a:pt x="968" y="390"/>
                  </a:lnTo>
                  <a:cubicBezTo>
                    <a:pt x="729" y="239"/>
                    <a:pt x="490" y="114"/>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5937650" y="1684900"/>
              <a:ext cx="48750" cy="56600"/>
            </a:xfrm>
            <a:custGeom>
              <a:avLst/>
              <a:gdLst/>
              <a:ahLst/>
              <a:cxnLst/>
              <a:rect l="l" t="t" r="r" b="b"/>
              <a:pathLst>
                <a:path w="1950" h="2264" extrusionOk="0">
                  <a:moveTo>
                    <a:pt x="302" y="0"/>
                  </a:moveTo>
                  <a:lnTo>
                    <a:pt x="290" y="13"/>
                  </a:lnTo>
                  <a:cubicBezTo>
                    <a:pt x="277" y="13"/>
                    <a:pt x="252" y="13"/>
                    <a:pt x="239" y="25"/>
                  </a:cubicBezTo>
                  <a:cubicBezTo>
                    <a:pt x="0" y="101"/>
                    <a:pt x="38" y="792"/>
                    <a:pt x="516" y="1459"/>
                  </a:cubicBezTo>
                  <a:cubicBezTo>
                    <a:pt x="893" y="1987"/>
                    <a:pt x="1371" y="2264"/>
                    <a:pt x="1635" y="2264"/>
                  </a:cubicBezTo>
                  <a:cubicBezTo>
                    <a:pt x="1685" y="2264"/>
                    <a:pt x="1748" y="2238"/>
                    <a:pt x="1786" y="2201"/>
                  </a:cubicBezTo>
                  <a:cubicBezTo>
                    <a:pt x="1949" y="2000"/>
                    <a:pt x="1635" y="1509"/>
                    <a:pt x="1245" y="943"/>
                  </a:cubicBezTo>
                  <a:cubicBezTo>
                    <a:pt x="881" y="428"/>
                    <a:pt x="528" y="0"/>
                    <a:pt x="302" y="0"/>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5963100" y="1849575"/>
              <a:ext cx="616525" cy="708575"/>
            </a:xfrm>
            <a:custGeom>
              <a:avLst/>
              <a:gdLst/>
              <a:ahLst/>
              <a:cxnLst/>
              <a:rect l="l" t="t" r="r" b="b"/>
              <a:pathLst>
                <a:path w="24661" h="28343" extrusionOk="0">
                  <a:moveTo>
                    <a:pt x="16142" y="1"/>
                  </a:moveTo>
                  <a:cubicBezTo>
                    <a:pt x="7130" y="1"/>
                    <a:pt x="1" y="3850"/>
                    <a:pt x="1" y="3850"/>
                  </a:cubicBezTo>
                  <a:cubicBezTo>
                    <a:pt x="152" y="7447"/>
                    <a:pt x="315" y="11081"/>
                    <a:pt x="1095" y="14589"/>
                  </a:cubicBezTo>
                  <a:cubicBezTo>
                    <a:pt x="1875" y="18110"/>
                    <a:pt x="3333" y="21543"/>
                    <a:pt x="5798" y="24184"/>
                  </a:cubicBezTo>
                  <a:cubicBezTo>
                    <a:pt x="8100" y="26651"/>
                    <a:pt x="11377" y="28342"/>
                    <a:pt x="14746" y="28342"/>
                  </a:cubicBezTo>
                  <a:cubicBezTo>
                    <a:pt x="14965" y="28342"/>
                    <a:pt x="15185" y="28335"/>
                    <a:pt x="15405" y="28321"/>
                  </a:cubicBezTo>
                  <a:cubicBezTo>
                    <a:pt x="18385" y="28107"/>
                    <a:pt x="21290" y="26472"/>
                    <a:pt x="22824" y="23894"/>
                  </a:cubicBezTo>
                  <a:cubicBezTo>
                    <a:pt x="24195" y="21581"/>
                    <a:pt x="24396" y="18776"/>
                    <a:pt x="24471" y="16085"/>
                  </a:cubicBezTo>
                  <a:cubicBezTo>
                    <a:pt x="24610" y="11081"/>
                    <a:pt x="24660" y="1247"/>
                    <a:pt x="23981" y="1059"/>
                  </a:cubicBezTo>
                  <a:cubicBezTo>
                    <a:pt x="21298" y="298"/>
                    <a:pt x="18647" y="1"/>
                    <a:pt x="161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5987325" y="2197950"/>
              <a:ext cx="260325" cy="346450"/>
            </a:xfrm>
            <a:custGeom>
              <a:avLst/>
              <a:gdLst/>
              <a:ahLst/>
              <a:cxnLst/>
              <a:rect l="l" t="t" r="r" b="b"/>
              <a:pathLst>
                <a:path w="10413" h="13858" extrusionOk="0">
                  <a:moveTo>
                    <a:pt x="0" y="0"/>
                  </a:moveTo>
                  <a:cubicBezTo>
                    <a:pt x="226" y="1409"/>
                    <a:pt x="591" y="2792"/>
                    <a:pt x="1082" y="4125"/>
                  </a:cubicBezTo>
                  <a:cubicBezTo>
                    <a:pt x="1874" y="6162"/>
                    <a:pt x="2892" y="8061"/>
                    <a:pt x="4389" y="9746"/>
                  </a:cubicBezTo>
                  <a:cubicBezTo>
                    <a:pt x="2188" y="7193"/>
                    <a:pt x="868" y="3949"/>
                    <a:pt x="138" y="654"/>
                  </a:cubicBezTo>
                  <a:cubicBezTo>
                    <a:pt x="88" y="440"/>
                    <a:pt x="38" y="214"/>
                    <a:pt x="0" y="0"/>
                  </a:cubicBezTo>
                  <a:close/>
                  <a:moveTo>
                    <a:pt x="6438" y="11732"/>
                  </a:moveTo>
                  <a:cubicBezTo>
                    <a:pt x="6539" y="11808"/>
                    <a:pt x="6652" y="11896"/>
                    <a:pt x="6765" y="11971"/>
                  </a:cubicBezTo>
                  <a:cubicBezTo>
                    <a:pt x="6652" y="11896"/>
                    <a:pt x="6552" y="11808"/>
                    <a:pt x="6438" y="11732"/>
                  </a:cubicBezTo>
                  <a:close/>
                  <a:moveTo>
                    <a:pt x="8803" y="13204"/>
                  </a:moveTo>
                  <a:cubicBezTo>
                    <a:pt x="9318" y="13480"/>
                    <a:pt x="9859" y="13694"/>
                    <a:pt x="10412" y="13858"/>
                  </a:cubicBezTo>
                  <a:cubicBezTo>
                    <a:pt x="9859" y="13681"/>
                    <a:pt x="9318" y="13455"/>
                    <a:pt x="8803" y="13204"/>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5975675" y="1980075"/>
              <a:ext cx="349625" cy="569675"/>
            </a:xfrm>
            <a:custGeom>
              <a:avLst/>
              <a:gdLst/>
              <a:ahLst/>
              <a:cxnLst/>
              <a:rect l="l" t="t" r="r" b="b"/>
              <a:pathLst>
                <a:path w="13985" h="22787" extrusionOk="0">
                  <a:moveTo>
                    <a:pt x="190" y="1"/>
                  </a:moveTo>
                  <a:cubicBezTo>
                    <a:pt x="193" y="13"/>
                    <a:pt x="197" y="26"/>
                    <a:pt x="201" y="38"/>
                  </a:cubicBezTo>
                  <a:lnTo>
                    <a:pt x="201" y="38"/>
                  </a:lnTo>
                  <a:lnTo>
                    <a:pt x="202" y="13"/>
                  </a:lnTo>
                  <a:lnTo>
                    <a:pt x="190" y="1"/>
                  </a:lnTo>
                  <a:close/>
                  <a:moveTo>
                    <a:pt x="201" y="38"/>
                  </a:moveTo>
                  <a:lnTo>
                    <a:pt x="39" y="3371"/>
                  </a:lnTo>
                  <a:cubicBezTo>
                    <a:pt x="1" y="5169"/>
                    <a:pt x="139" y="6955"/>
                    <a:pt x="441" y="8715"/>
                  </a:cubicBezTo>
                  <a:cubicBezTo>
                    <a:pt x="491" y="8942"/>
                    <a:pt x="529" y="9155"/>
                    <a:pt x="579" y="9369"/>
                  </a:cubicBezTo>
                  <a:cubicBezTo>
                    <a:pt x="1321" y="12676"/>
                    <a:pt x="2642" y="15908"/>
                    <a:pt x="4842" y="18473"/>
                  </a:cubicBezTo>
                  <a:cubicBezTo>
                    <a:pt x="5471" y="19177"/>
                    <a:pt x="6163" y="19844"/>
                    <a:pt x="6904" y="20435"/>
                  </a:cubicBezTo>
                  <a:cubicBezTo>
                    <a:pt x="7005" y="20523"/>
                    <a:pt x="7118" y="20611"/>
                    <a:pt x="7231" y="20686"/>
                  </a:cubicBezTo>
                  <a:cubicBezTo>
                    <a:pt x="7885" y="21139"/>
                    <a:pt x="8564" y="21541"/>
                    <a:pt x="9256" y="21919"/>
                  </a:cubicBezTo>
                  <a:cubicBezTo>
                    <a:pt x="9784" y="22170"/>
                    <a:pt x="10325" y="22384"/>
                    <a:pt x="10878" y="22573"/>
                  </a:cubicBezTo>
                  <a:cubicBezTo>
                    <a:pt x="11079" y="22635"/>
                    <a:pt x="11280" y="22686"/>
                    <a:pt x="11494" y="22749"/>
                  </a:cubicBezTo>
                  <a:lnTo>
                    <a:pt x="11545" y="22749"/>
                  </a:lnTo>
                  <a:cubicBezTo>
                    <a:pt x="11645" y="22774"/>
                    <a:pt x="11746" y="22786"/>
                    <a:pt x="11859" y="22786"/>
                  </a:cubicBezTo>
                  <a:cubicBezTo>
                    <a:pt x="12903" y="22786"/>
                    <a:pt x="13519" y="21403"/>
                    <a:pt x="13745" y="20246"/>
                  </a:cubicBezTo>
                  <a:cubicBezTo>
                    <a:pt x="13984" y="18951"/>
                    <a:pt x="13519" y="17593"/>
                    <a:pt x="12739" y="16537"/>
                  </a:cubicBezTo>
                  <a:cubicBezTo>
                    <a:pt x="11947" y="15480"/>
                    <a:pt x="10866" y="14688"/>
                    <a:pt x="9759" y="13984"/>
                  </a:cubicBezTo>
                  <a:cubicBezTo>
                    <a:pt x="8652" y="13267"/>
                    <a:pt x="7495" y="12626"/>
                    <a:pt x="6477" y="11796"/>
                  </a:cubicBezTo>
                  <a:cubicBezTo>
                    <a:pt x="4716" y="10362"/>
                    <a:pt x="3421" y="8439"/>
                    <a:pt x="2453" y="6389"/>
                  </a:cubicBezTo>
                  <a:cubicBezTo>
                    <a:pt x="1490" y="4351"/>
                    <a:pt x="851" y="2189"/>
                    <a:pt x="201" y="38"/>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6181350" y="2398825"/>
              <a:ext cx="10300" cy="7275"/>
            </a:xfrm>
            <a:custGeom>
              <a:avLst/>
              <a:gdLst/>
              <a:ahLst/>
              <a:cxnLst/>
              <a:rect l="l" t="t" r="r" b="b"/>
              <a:pathLst>
                <a:path w="412" h="291" extrusionOk="0">
                  <a:moveTo>
                    <a:pt x="206" y="0"/>
                  </a:moveTo>
                  <a:cubicBezTo>
                    <a:pt x="180" y="0"/>
                    <a:pt x="152" y="8"/>
                    <a:pt x="124" y="26"/>
                  </a:cubicBezTo>
                  <a:lnTo>
                    <a:pt x="124" y="38"/>
                  </a:lnTo>
                  <a:cubicBezTo>
                    <a:pt x="0" y="131"/>
                    <a:pt x="87" y="291"/>
                    <a:pt x="205" y="291"/>
                  </a:cubicBezTo>
                  <a:cubicBezTo>
                    <a:pt x="232" y="291"/>
                    <a:pt x="260" y="283"/>
                    <a:pt x="287" y="264"/>
                  </a:cubicBezTo>
                  <a:cubicBezTo>
                    <a:pt x="412" y="171"/>
                    <a:pt x="330"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6290650" y="2394875"/>
              <a:ext cx="8325" cy="5175"/>
            </a:xfrm>
            <a:custGeom>
              <a:avLst/>
              <a:gdLst/>
              <a:ahLst/>
              <a:cxnLst/>
              <a:rect l="l" t="t" r="r" b="b"/>
              <a:pathLst>
                <a:path w="333" h="207" extrusionOk="0">
                  <a:moveTo>
                    <a:pt x="187" y="0"/>
                  </a:moveTo>
                  <a:cubicBezTo>
                    <a:pt x="163" y="0"/>
                    <a:pt x="139" y="7"/>
                    <a:pt x="115" y="20"/>
                  </a:cubicBezTo>
                  <a:lnTo>
                    <a:pt x="102" y="20"/>
                  </a:lnTo>
                  <a:cubicBezTo>
                    <a:pt x="1" y="105"/>
                    <a:pt x="144" y="206"/>
                    <a:pt x="245" y="206"/>
                  </a:cubicBezTo>
                  <a:cubicBezTo>
                    <a:pt x="294" y="206"/>
                    <a:pt x="333" y="182"/>
                    <a:pt x="329" y="121"/>
                  </a:cubicBezTo>
                  <a:cubicBezTo>
                    <a:pt x="310" y="47"/>
                    <a:pt x="25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6408950" y="2282200"/>
              <a:ext cx="10300" cy="7275"/>
            </a:xfrm>
            <a:custGeom>
              <a:avLst/>
              <a:gdLst/>
              <a:ahLst/>
              <a:cxnLst/>
              <a:rect l="l" t="t" r="r" b="b"/>
              <a:pathLst>
                <a:path w="412" h="291" extrusionOk="0">
                  <a:moveTo>
                    <a:pt x="214" y="0"/>
                  </a:moveTo>
                  <a:cubicBezTo>
                    <a:pt x="189" y="0"/>
                    <a:pt x="163" y="8"/>
                    <a:pt x="136" y="25"/>
                  </a:cubicBezTo>
                  <a:lnTo>
                    <a:pt x="124" y="38"/>
                  </a:lnTo>
                  <a:cubicBezTo>
                    <a:pt x="0" y="131"/>
                    <a:pt x="96" y="290"/>
                    <a:pt x="210" y="290"/>
                  </a:cubicBezTo>
                  <a:cubicBezTo>
                    <a:pt x="236" y="290"/>
                    <a:pt x="262" y="283"/>
                    <a:pt x="287" y="264"/>
                  </a:cubicBezTo>
                  <a:cubicBezTo>
                    <a:pt x="412" y="171"/>
                    <a:pt x="331" y="0"/>
                    <a:pt x="2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6352625" y="2005225"/>
              <a:ext cx="9750" cy="7275"/>
            </a:xfrm>
            <a:custGeom>
              <a:avLst/>
              <a:gdLst/>
              <a:ahLst/>
              <a:cxnLst/>
              <a:rect l="l" t="t" r="r" b="b"/>
              <a:pathLst>
                <a:path w="390" h="291" extrusionOk="0">
                  <a:moveTo>
                    <a:pt x="189" y="1"/>
                  </a:moveTo>
                  <a:cubicBezTo>
                    <a:pt x="0" y="13"/>
                    <a:pt x="13" y="290"/>
                    <a:pt x="201" y="290"/>
                  </a:cubicBezTo>
                  <a:cubicBezTo>
                    <a:pt x="377" y="290"/>
                    <a:pt x="390" y="13"/>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6466150" y="2050375"/>
              <a:ext cx="8575" cy="5375"/>
            </a:xfrm>
            <a:custGeom>
              <a:avLst/>
              <a:gdLst/>
              <a:ahLst/>
              <a:cxnLst/>
              <a:rect l="l" t="t" r="r" b="b"/>
              <a:pathLst>
                <a:path w="343" h="215" extrusionOk="0">
                  <a:moveTo>
                    <a:pt x="189" y="0"/>
                  </a:moveTo>
                  <a:cubicBezTo>
                    <a:pt x="168" y="0"/>
                    <a:pt x="146" y="6"/>
                    <a:pt x="124" y="18"/>
                  </a:cubicBezTo>
                  <a:lnTo>
                    <a:pt x="112" y="31"/>
                  </a:lnTo>
                  <a:cubicBezTo>
                    <a:pt x="0" y="108"/>
                    <a:pt x="152" y="214"/>
                    <a:pt x="256" y="214"/>
                  </a:cubicBezTo>
                  <a:cubicBezTo>
                    <a:pt x="304" y="214"/>
                    <a:pt x="342" y="191"/>
                    <a:pt x="338" y="131"/>
                  </a:cubicBezTo>
                  <a:cubicBezTo>
                    <a:pt x="319" y="55"/>
                    <a:pt x="257"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6057850" y="2366750"/>
              <a:ext cx="10300" cy="7125"/>
            </a:xfrm>
            <a:custGeom>
              <a:avLst/>
              <a:gdLst/>
              <a:ahLst/>
              <a:cxnLst/>
              <a:rect l="l" t="t" r="r" b="b"/>
              <a:pathLst>
                <a:path w="412" h="285" extrusionOk="0">
                  <a:moveTo>
                    <a:pt x="212" y="1"/>
                  </a:moveTo>
                  <a:cubicBezTo>
                    <a:pt x="187" y="1"/>
                    <a:pt x="161" y="8"/>
                    <a:pt x="134" y="26"/>
                  </a:cubicBezTo>
                  <a:lnTo>
                    <a:pt x="122" y="39"/>
                  </a:lnTo>
                  <a:cubicBezTo>
                    <a:pt x="1" y="129"/>
                    <a:pt x="90" y="284"/>
                    <a:pt x="207" y="284"/>
                  </a:cubicBezTo>
                  <a:cubicBezTo>
                    <a:pt x="237" y="284"/>
                    <a:pt x="268" y="275"/>
                    <a:pt x="298" y="252"/>
                  </a:cubicBezTo>
                  <a:cubicBezTo>
                    <a:pt x="412" y="169"/>
                    <a:pt x="329" y="1"/>
                    <a:pt x="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6039875" y="2274325"/>
              <a:ext cx="10300" cy="7300"/>
            </a:xfrm>
            <a:custGeom>
              <a:avLst/>
              <a:gdLst/>
              <a:ahLst/>
              <a:cxnLst/>
              <a:rect l="l" t="t" r="r" b="b"/>
              <a:pathLst>
                <a:path w="412" h="292" extrusionOk="0">
                  <a:moveTo>
                    <a:pt x="214" y="1"/>
                  </a:moveTo>
                  <a:cubicBezTo>
                    <a:pt x="189" y="1"/>
                    <a:pt x="163" y="8"/>
                    <a:pt x="136" y="26"/>
                  </a:cubicBezTo>
                  <a:lnTo>
                    <a:pt x="124" y="39"/>
                  </a:lnTo>
                  <a:cubicBezTo>
                    <a:pt x="0" y="131"/>
                    <a:pt x="96" y="291"/>
                    <a:pt x="210" y="291"/>
                  </a:cubicBezTo>
                  <a:cubicBezTo>
                    <a:pt x="236" y="291"/>
                    <a:pt x="262" y="283"/>
                    <a:pt x="287" y="265"/>
                  </a:cubicBezTo>
                  <a:cubicBezTo>
                    <a:pt x="412" y="171"/>
                    <a:pt x="331" y="1"/>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6030375" y="2191350"/>
              <a:ext cx="9775" cy="7250"/>
            </a:xfrm>
            <a:custGeom>
              <a:avLst/>
              <a:gdLst/>
              <a:ahLst/>
              <a:cxnLst/>
              <a:rect l="l" t="t" r="r" b="b"/>
              <a:pathLst>
                <a:path w="391" h="290" extrusionOk="0">
                  <a:moveTo>
                    <a:pt x="190" y="0"/>
                  </a:moveTo>
                  <a:cubicBezTo>
                    <a:pt x="1" y="13"/>
                    <a:pt x="13" y="289"/>
                    <a:pt x="190" y="289"/>
                  </a:cubicBezTo>
                  <a:cubicBezTo>
                    <a:pt x="378" y="289"/>
                    <a:pt x="391" y="13"/>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6025350" y="2102200"/>
              <a:ext cx="6350" cy="6700"/>
            </a:xfrm>
            <a:custGeom>
              <a:avLst/>
              <a:gdLst/>
              <a:ahLst/>
              <a:cxnLst/>
              <a:rect l="l" t="t" r="r" b="b"/>
              <a:pathLst>
                <a:path w="254" h="268" extrusionOk="0">
                  <a:moveTo>
                    <a:pt x="137" y="1"/>
                  </a:moveTo>
                  <a:cubicBezTo>
                    <a:pt x="123" y="1"/>
                    <a:pt x="107" y="7"/>
                    <a:pt x="89" y="20"/>
                  </a:cubicBezTo>
                  <a:lnTo>
                    <a:pt x="76" y="20"/>
                  </a:lnTo>
                  <a:cubicBezTo>
                    <a:pt x="1" y="95"/>
                    <a:pt x="13" y="209"/>
                    <a:pt x="101" y="259"/>
                  </a:cubicBezTo>
                  <a:cubicBezTo>
                    <a:pt x="116" y="265"/>
                    <a:pt x="129" y="268"/>
                    <a:pt x="140" y="268"/>
                  </a:cubicBezTo>
                  <a:cubicBezTo>
                    <a:pt x="254" y="268"/>
                    <a:pt x="235"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6531875" y="2028500"/>
              <a:ext cx="10350" cy="7275"/>
            </a:xfrm>
            <a:custGeom>
              <a:avLst/>
              <a:gdLst/>
              <a:ahLst/>
              <a:cxnLst/>
              <a:rect l="l" t="t" r="r" b="b"/>
              <a:pathLst>
                <a:path w="414" h="291" extrusionOk="0">
                  <a:moveTo>
                    <a:pt x="218" y="0"/>
                  </a:moveTo>
                  <a:cubicBezTo>
                    <a:pt x="192" y="0"/>
                    <a:pt x="165" y="8"/>
                    <a:pt x="136" y="26"/>
                  </a:cubicBezTo>
                  <a:lnTo>
                    <a:pt x="123" y="38"/>
                  </a:lnTo>
                  <a:cubicBezTo>
                    <a:pt x="0" y="131"/>
                    <a:pt x="95" y="291"/>
                    <a:pt x="217" y="291"/>
                  </a:cubicBezTo>
                  <a:cubicBezTo>
                    <a:pt x="244" y="291"/>
                    <a:pt x="272" y="283"/>
                    <a:pt x="300" y="264"/>
                  </a:cubicBezTo>
                  <a:cubicBezTo>
                    <a:pt x="414" y="171"/>
                    <a:pt x="339"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6425550" y="2386875"/>
              <a:ext cx="9775" cy="6950"/>
            </a:xfrm>
            <a:custGeom>
              <a:avLst/>
              <a:gdLst/>
              <a:ahLst/>
              <a:cxnLst/>
              <a:rect l="l" t="t" r="r" b="b"/>
              <a:pathLst>
                <a:path w="391" h="278" extrusionOk="0">
                  <a:moveTo>
                    <a:pt x="189" y="1"/>
                  </a:moveTo>
                  <a:cubicBezTo>
                    <a:pt x="0" y="1"/>
                    <a:pt x="13" y="277"/>
                    <a:pt x="189" y="277"/>
                  </a:cubicBezTo>
                  <a:cubicBezTo>
                    <a:pt x="365" y="277"/>
                    <a:pt x="39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6439475" y="2474100"/>
              <a:ext cx="8525" cy="5325"/>
            </a:xfrm>
            <a:custGeom>
              <a:avLst/>
              <a:gdLst/>
              <a:ahLst/>
              <a:cxnLst/>
              <a:rect l="l" t="t" r="r" b="b"/>
              <a:pathLst>
                <a:path w="341" h="213" extrusionOk="0">
                  <a:moveTo>
                    <a:pt x="194" y="0"/>
                  </a:moveTo>
                  <a:cubicBezTo>
                    <a:pt x="171" y="0"/>
                    <a:pt x="146" y="6"/>
                    <a:pt x="122" y="20"/>
                  </a:cubicBezTo>
                  <a:lnTo>
                    <a:pt x="110" y="33"/>
                  </a:lnTo>
                  <a:cubicBezTo>
                    <a:pt x="0" y="108"/>
                    <a:pt x="145" y="212"/>
                    <a:pt x="248" y="212"/>
                  </a:cubicBezTo>
                  <a:cubicBezTo>
                    <a:pt x="299" y="212"/>
                    <a:pt x="340" y="187"/>
                    <a:pt x="336" y="121"/>
                  </a:cubicBezTo>
                  <a:cubicBezTo>
                    <a:pt x="318" y="47"/>
                    <a:pt x="259" y="0"/>
                    <a:pt x="1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5991100" y="1941100"/>
              <a:ext cx="504900" cy="54100"/>
            </a:xfrm>
            <a:custGeom>
              <a:avLst/>
              <a:gdLst/>
              <a:ahLst/>
              <a:cxnLst/>
              <a:rect l="l" t="t" r="r" b="b"/>
              <a:pathLst>
                <a:path w="20196" h="2164" extrusionOk="0">
                  <a:moveTo>
                    <a:pt x="20032" y="1"/>
                  </a:moveTo>
                  <a:cubicBezTo>
                    <a:pt x="19453" y="1"/>
                    <a:pt x="16875" y="667"/>
                    <a:pt x="13392" y="1032"/>
                  </a:cubicBezTo>
                  <a:cubicBezTo>
                    <a:pt x="13405" y="1233"/>
                    <a:pt x="13417" y="1434"/>
                    <a:pt x="13430" y="1623"/>
                  </a:cubicBezTo>
                  <a:cubicBezTo>
                    <a:pt x="13430" y="1711"/>
                    <a:pt x="13430" y="1786"/>
                    <a:pt x="13443" y="1862"/>
                  </a:cubicBezTo>
                  <a:cubicBezTo>
                    <a:pt x="13681" y="1836"/>
                    <a:pt x="13908" y="1799"/>
                    <a:pt x="14147" y="1774"/>
                  </a:cubicBezTo>
                  <a:cubicBezTo>
                    <a:pt x="15216" y="1598"/>
                    <a:pt x="16284" y="1371"/>
                    <a:pt x="17341" y="1095"/>
                  </a:cubicBezTo>
                  <a:cubicBezTo>
                    <a:pt x="19139" y="604"/>
                    <a:pt x="20195" y="139"/>
                    <a:pt x="20157" y="38"/>
                  </a:cubicBezTo>
                  <a:cubicBezTo>
                    <a:pt x="20157" y="13"/>
                    <a:pt x="20107" y="1"/>
                    <a:pt x="20032" y="1"/>
                  </a:cubicBezTo>
                  <a:close/>
                  <a:moveTo>
                    <a:pt x="226" y="667"/>
                  </a:moveTo>
                  <a:cubicBezTo>
                    <a:pt x="101" y="667"/>
                    <a:pt x="38" y="692"/>
                    <a:pt x="38" y="717"/>
                  </a:cubicBezTo>
                  <a:cubicBezTo>
                    <a:pt x="0" y="831"/>
                    <a:pt x="1094" y="1220"/>
                    <a:pt x="2917" y="1585"/>
                  </a:cubicBezTo>
                  <a:cubicBezTo>
                    <a:pt x="3986" y="1799"/>
                    <a:pt x="5068" y="1950"/>
                    <a:pt x="6149" y="2038"/>
                  </a:cubicBezTo>
                  <a:cubicBezTo>
                    <a:pt x="7067" y="2113"/>
                    <a:pt x="8060" y="2163"/>
                    <a:pt x="9104" y="2163"/>
                  </a:cubicBezTo>
                  <a:cubicBezTo>
                    <a:pt x="9444" y="2163"/>
                    <a:pt x="9796" y="2163"/>
                    <a:pt x="10160" y="2151"/>
                  </a:cubicBezTo>
                  <a:cubicBezTo>
                    <a:pt x="11255" y="2113"/>
                    <a:pt x="12298" y="2013"/>
                    <a:pt x="13279" y="1887"/>
                  </a:cubicBezTo>
                  <a:cubicBezTo>
                    <a:pt x="13279" y="1811"/>
                    <a:pt x="13266" y="1723"/>
                    <a:pt x="13266" y="1635"/>
                  </a:cubicBezTo>
                  <a:cubicBezTo>
                    <a:pt x="13254" y="1447"/>
                    <a:pt x="13241" y="1258"/>
                    <a:pt x="13216" y="1057"/>
                  </a:cubicBezTo>
                  <a:cubicBezTo>
                    <a:pt x="12248" y="1157"/>
                    <a:pt x="11217" y="1233"/>
                    <a:pt x="10123" y="1271"/>
                  </a:cubicBezTo>
                  <a:cubicBezTo>
                    <a:pt x="9607" y="1283"/>
                    <a:pt x="9079" y="1296"/>
                    <a:pt x="8576" y="1296"/>
                  </a:cubicBezTo>
                  <a:cubicBezTo>
                    <a:pt x="6765" y="1283"/>
                    <a:pt x="4942" y="1183"/>
                    <a:pt x="3131" y="981"/>
                  </a:cubicBezTo>
                  <a:cubicBezTo>
                    <a:pt x="1672" y="818"/>
                    <a:pt x="641" y="667"/>
                    <a:pt x="226" y="667"/>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6036350" y="1959325"/>
              <a:ext cx="138050" cy="550175"/>
            </a:xfrm>
            <a:custGeom>
              <a:avLst/>
              <a:gdLst/>
              <a:ahLst/>
              <a:cxnLst/>
              <a:rect l="l" t="t" r="r" b="b"/>
              <a:pathLst>
                <a:path w="5522" h="22007" extrusionOk="0">
                  <a:moveTo>
                    <a:pt x="13" y="1"/>
                  </a:moveTo>
                  <a:cubicBezTo>
                    <a:pt x="1" y="89"/>
                    <a:pt x="1" y="164"/>
                    <a:pt x="13" y="240"/>
                  </a:cubicBezTo>
                  <a:cubicBezTo>
                    <a:pt x="13" y="416"/>
                    <a:pt x="26" y="630"/>
                    <a:pt x="26" y="919"/>
                  </a:cubicBezTo>
                  <a:cubicBezTo>
                    <a:pt x="51" y="1497"/>
                    <a:pt x="89" y="2340"/>
                    <a:pt x="177" y="3384"/>
                  </a:cubicBezTo>
                  <a:cubicBezTo>
                    <a:pt x="391" y="6112"/>
                    <a:pt x="768" y="8816"/>
                    <a:pt x="1296" y="11482"/>
                  </a:cubicBezTo>
                  <a:cubicBezTo>
                    <a:pt x="1610" y="13054"/>
                    <a:pt x="1950" y="14537"/>
                    <a:pt x="2315" y="15870"/>
                  </a:cubicBezTo>
                  <a:cubicBezTo>
                    <a:pt x="2491" y="16537"/>
                    <a:pt x="2667" y="17165"/>
                    <a:pt x="2843" y="17756"/>
                  </a:cubicBezTo>
                  <a:cubicBezTo>
                    <a:pt x="2994" y="18310"/>
                    <a:pt x="3182" y="18850"/>
                    <a:pt x="3409" y="19379"/>
                  </a:cubicBezTo>
                  <a:cubicBezTo>
                    <a:pt x="3761" y="20133"/>
                    <a:pt x="4251" y="20825"/>
                    <a:pt x="4842" y="21403"/>
                  </a:cubicBezTo>
                  <a:cubicBezTo>
                    <a:pt x="5043" y="21604"/>
                    <a:pt x="5219" y="21768"/>
                    <a:pt x="5333" y="21868"/>
                  </a:cubicBezTo>
                  <a:cubicBezTo>
                    <a:pt x="5395" y="21919"/>
                    <a:pt x="5458" y="21969"/>
                    <a:pt x="5521" y="22007"/>
                  </a:cubicBezTo>
                  <a:cubicBezTo>
                    <a:pt x="5471" y="21944"/>
                    <a:pt x="5421" y="21894"/>
                    <a:pt x="5358" y="21831"/>
                  </a:cubicBezTo>
                  <a:cubicBezTo>
                    <a:pt x="5245" y="21730"/>
                    <a:pt x="5081" y="21567"/>
                    <a:pt x="4880" y="21353"/>
                  </a:cubicBezTo>
                  <a:cubicBezTo>
                    <a:pt x="4314" y="20762"/>
                    <a:pt x="3849" y="20083"/>
                    <a:pt x="3522" y="19328"/>
                  </a:cubicBezTo>
                  <a:cubicBezTo>
                    <a:pt x="3295" y="18800"/>
                    <a:pt x="3119" y="18272"/>
                    <a:pt x="2981" y="17719"/>
                  </a:cubicBezTo>
                  <a:cubicBezTo>
                    <a:pt x="2805" y="17128"/>
                    <a:pt x="2642" y="16499"/>
                    <a:pt x="2465" y="15833"/>
                  </a:cubicBezTo>
                  <a:cubicBezTo>
                    <a:pt x="2113" y="14487"/>
                    <a:pt x="1774" y="13016"/>
                    <a:pt x="1459" y="11457"/>
                  </a:cubicBezTo>
                  <a:cubicBezTo>
                    <a:pt x="931" y="8778"/>
                    <a:pt x="542" y="6087"/>
                    <a:pt x="290" y="3371"/>
                  </a:cubicBezTo>
                  <a:cubicBezTo>
                    <a:pt x="189" y="2340"/>
                    <a:pt x="127" y="1497"/>
                    <a:pt x="89" y="906"/>
                  </a:cubicBezTo>
                  <a:cubicBezTo>
                    <a:pt x="64" y="630"/>
                    <a:pt x="51" y="403"/>
                    <a:pt x="39" y="240"/>
                  </a:cubicBezTo>
                  <a:cubicBezTo>
                    <a:pt x="39" y="164"/>
                    <a:pt x="26" y="76"/>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6370525" y="2239450"/>
              <a:ext cx="39025" cy="302125"/>
            </a:xfrm>
            <a:custGeom>
              <a:avLst/>
              <a:gdLst/>
              <a:ahLst/>
              <a:cxnLst/>
              <a:rect l="l" t="t" r="r" b="b"/>
              <a:pathLst>
                <a:path w="1561" h="12085" extrusionOk="0">
                  <a:moveTo>
                    <a:pt x="51" y="0"/>
                  </a:moveTo>
                  <a:cubicBezTo>
                    <a:pt x="1" y="0"/>
                    <a:pt x="290" y="2716"/>
                    <a:pt x="692" y="6048"/>
                  </a:cubicBezTo>
                  <a:cubicBezTo>
                    <a:pt x="1095" y="9393"/>
                    <a:pt x="1460" y="12084"/>
                    <a:pt x="1510" y="12084"/>
                  </a:cubicBezTo>
                  <a:cubicBezTo>
                    <a:pt x="1560" y="12072"/>
                    <a:pt x="1271" y="9368"/>
                    <a:pt x="869" y="6023"/>
                  </a:cubicBezTo>
                  <a:cubicBezTo>
                    <a:pt x="466" y="2691"/>
                    <a:pt x="101" y="0"/>
                    <a:pt x="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6244150" y="1859050"/>
              <a:ext cx="83975" cy="189600"/>
            </a:xfrm>
            <a:custGeom>
              <a:avLst/>
              <a:gdLst/>
              <a:ahLst/>
              <a:cxnLst/>
              <a:rect l="l" t="t" r="r" b="b"/>
              <a:pathLst>
                <a:path w="3359" h="7584" extrusionOk="0">
                  <a:moveTo>
                    <a:pt x="1" y="1"/>
                  </a:moveTo>
                  <a:lnTo>
                    <a:pt x="1" y="1"/>
                  </a:lnTo>
                  <a:cubicBezTo>
                    <a:pt x="51" y="101"/>
                    <a:pt x="114" y="189"/>
                    <a:pt x="189" y="277"/>
                  </a:cubicBezTo>
                  <a:cubicBezTo>
                    <a:pt x="315" y="453"/>
                    <a:pt x="516" y="705"/>
                    <a:pt x="755" y="1019"/>
                  </a:cubicBezTo>
                  <a:cubicBezTo>
                    <a:pt x="1246" y="1635"/>
                    <a:pt x="1925" y="2490"/>
                    <a:pt x="2679" y="3421"/>
                  </a:cubicBezTo>
                  <a:lnTo>
                    <a:pt x="2968" y="3760"/>
                  </a:lnTo>
                  <a:cubicBezTo>
                    <a:pt x="2981" y="3798"/>
                    <a:pt x="3019" y="3823"/>
                    <a:pt x="3019" y="3836"/>
                  </a:cubicBezTo>
                  <a:lnTo>
                    <a:pt x="3031" y="3861"/>
                  </a:lnTo>
                  <a:lnTo>
                    <a:pt x="3044" y="3911"/>
                  </a:lnTo>
                  <a:cubicBezTo>
                    <a:pt x="3056" y="3974"/>
                    <a:pt x="3056" y="4050"/>
                    <a:pt x="3069" y="4113"/>
                  </a:cubicBezTo>
                  <a:cubicBezTo>
                    <a:pt x="3107" y="4402"/>
                    <a:pt x="3119" y="4666"/>
                    <a:pt x="3144" y="4930"/>
                  </a:cubicBezTo>
                  <a:cubicBezTo>
                    <a:pt x="3170" y="5433"/>
                    <a:pt x="3195" y="5898"/>
                    <a:pt x="3220" y="6313"/>
                  </a:cubicBezTo>
                  <a:cubicBezTo>
                    <a:pt x="3270" y="7093"/>
                    <a:pt x="3308" y="7583"/>
                    <a:pt x="3333" y="7583"/>
                  </a:cubicBezTo>
                  <a:cubicBezTo>
                    <a:pt x="3358" y="7470"/>
                    <a:pt x="3358" y="7344"/>
                    <a:pt x="3358" y="7231"/>
                  </a:cubicBezTo>
                  <a:cubicBezTo>
                    <a:pt x="3358" y="7017"/>
                    <a:pt x="3358" y="6703"/>
                    <a:pt x="3358" y="6301"/>
                  </a:cubicBezTo>
                  <a:cubicBezTo>
                    <a:pt x="3346" y="5911"/>
                    <a:pt x="3333" y="5445"/>
                    <a:pt x="3308" y="4917"/>
                  </a:cubicBezTo>
                  <a:cubicBezTo>
                    <a:pt x="3295" y="4653"/>
                    <a:pt x="3283" y="4389"/>
                    <a:pt x="3245" y="4100"/>
                  </a:cubicBezTo>
                  <a:cubicBezTo>
                    <a:pt x="3245" y="4024"/>
                    <a:pt x="3232" y="3949"/>
                    <a:pt x="3220" y="3886"/>
                  </a:cubicBezTo>
                  <a:lnTo>
                    <a:pt x="3207" y="3823"/>
                  </a:lnTo>
                  <a:cubicBezTo>
                    <a:pt x="3195" y="3798"/>
                    <a:pt x="3195" y="3773"/>
                    <a:pt x="3182" y="3748"/>
                  </a:cubicBezTo>
                  <a:cubicBezTo>
                    <a:pt x="3170" y="3723"/>
                    <a:pt x="3157" y="3710"/>
                    <a:pt x="3144" y="3698"/>
                  </a:cubicBezTo>
                  <a:lnTo>
                    <a:pt x="3107" y="3647"/>
                  </a:lnTo>
                  <a:lnTo>
                    <a:pt x="2818" y="3308"/>
                  </a:lnTo>
                  <a:cubicBezTo>
                    <a:pt x="2063" y="2377"/>
                    <a:pt x="1371" y="1535"/>
                    <a:pt x="856" y="944"/>
                  </a:cubicBezTo>
                  <a:cubicBezTo>
                    <a:pt x="604" y="642"/>
                    <a:pt x="391" y="403"/>
                    <a:pt x="240" y="239"/>
                  </a:cubicBezTo>
                  <a:cubicBezTo>
                    <a:pt x="101" y="76"/>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6104575" y="2367275"/>
              <a:ext cx="274775" cy="16525"/>
            </a:xfrm>
            <a:custGeom>
              <a:avLst/>
              <a:gdLst/>
              <a:ahLst/>
              <a:cxnLst/>
              <a:rect l="l" t="t" r="r" b="b"/>
              <a:pathLst>
                <a:path w="10991" h="661" extrusionOk="0">
                  <a:moveTo>
                    <a:pt x="10878" y="0"/>
                  </a:moveTo>
                  <a:cubicBezTo>
                    <a:pt x="10773" y="0"/>
                    <a:pt x="10665" y="12"/>
                    <a:pt x="10563" y="30"/>
                  </a:cubicBezTo>
                  <a:lnTo>
                    <a:pt x="9381" y="131"/>
                  </a:lnTo>
                  <a:cubicBezTo>
                    <a:pt x="8388" y="219"/>
                    <a:pt x="7030" y="332"/>
                    <a:pt x="5508" y="407"/>
                  </a:cubicBezTo>
                  <a:cubicBezTo>
                    <a:pt x="3987" y="495"/>
                    <a:pt x="2616" y="521"/>
                    <a:pt x="1623" y="521"/>
                  </a:cubicBezTo>
                  <a:lnTo>
                    <a:pt x="441" y="533"/>
                  </a:lnTo>
                  <a:cubicBezTo>
                    <a:pt x="290" y="533"/>
                    <a:pt x="151" y="533"/>
                    <a:pt x="1" y="558"/>
                  </a:cubicBezTo>
                  <a:cubicBezTo>
                    <a:pt x="151" y="596"/>
                    <a:pt x="290" y="609"/>
                    <a:pt x="441" y="609"/>
                  </a:cubicBezTo>
                  <a:cubicBezTo>
                    <a:pt x="717" y="621"/>
                    <a:pt x="1120" y="646"/>
                    <a:pt x="1623" y="646"/>
                  </a:cubicBezTo>
                  <a:cubicBezTo>
                    <a:pt x="1969" y="655"/>
                    <a:pt x="2361" y="661"/>
                    <a:pt x="2789" y="661"/>
                  </a:cubicBezTo>
                  <a:cubicBezTo>
                    <a:pt x="3589" y="661"/>
                    <a:pt x="4517" y="641"/>
                    <a:pt x="5508" y="583"/>
                  </a:cubicBezTo>
                  <a:cubicBezTo>
                    <a:pt x="7042" y="508"/>
                    <a:pt x="8413" y="382"/>
                    <a:pt x="9394" y="256"/>
                  </a:cubicBezTo>
                  <a:cubicBezTo>
                    <a:pt x="9897" y="194"/>
                    <a:pt x="10287" y="143"/>
                    <a:pt x="10563" y="93"/>
                  </a:cubicBezTo>
                  <a:cubicBezTo>
                    <a:pt x="10714" y="80"/>
                    <a:pt x="10853" y="43"/>
                    <a:pt x="10991" y="5"/>
                  </a:cubicBezTo>
                  <a:cubicBezTo>
                    <a:pt x="10954" y="2"/>
                    <a:pt x="10916" y="0"/>
                    <a:pt x="108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6404175" y="2039750"/>
              <a:ext cx="171975" cy="53125"/>
            </a:xfrm>
            <a:custGeom>
              <a:avLst/>
              <a:gdLst/>
              <a:ahLst/>
              <a:cxnLst/>
              <a:rect l="l" t="t" r="r" b="b"/>
              <a:pathLst>
                <a:path w="6879" h="2125" extrusionOk="0">
                  <a:moveTo>
                    <a:pt x="6873" y="1"/>
                  </a:moveTo>
                  <a:cubicBezTo>
                    <a:pt x="6823" y="1"/>
                    <a:pt x="6478" y="182"/>
                    <a:pt x="5911" y="431"/>
                  </a:cubicBezTo>
                  <a:cubicBezTo>
                    <a:pt x="5131" y="770"/>
                    <a:pt x="4339" y="1059"/>
                    <a:pt x="3521" y="1286"/>
                  </a:cubicBezTo>
                  <a:cubicBezTo>
                    <a:pt x="2566" y="1575"/>
                    <a:pt x="1685" y="1764"/>
                    <a:pt x="1044" y="1889"/>
                  </a:cubicBezTo>
                  <a:cubicBezTo>
                    <a:pt x="403" y="2028"/>
                    <a:pt x="0" y="2090"/>
                    <a:pt x="0" y="2116"/>
                  </a:cubicBezTo>
                  <a:cubicBezTo>
                    <a:pt x="3" y="2122"/>
                    <a:pt x="28" y="2125"/>
                    <a:pt x="73" y="2125"/>
                  </a:cubicBezTo>
                  <a:cubicBezTo>
                    <a:pt x="217" y="2125"/>
                    <a:pt x="570" y="2092"/>
                    <a:pt x="1069" y="2015"/>
                  </a:cubicBezTo>
                  <a:cubicBezTo>
                    <a:pt x="1912" y="1889"/>
                    <a:pt x="2742" y="1701"/>
                    <a:pt x="3572" y="1462"/>
                  </a:cubicBezTo>
                  <a:cubicBezTo>
                    <a:pt x="4389" y="1223"/>
                    <a:pt x="5194" y="921"/>
                    <a:pt x="5961" y="544"/>
                  </a:cubicBezTo>
                  <a:cubicBezTo>
                    <a:pt x="6200" y="431"/>
                    <a:pt x="6426" y="305"/>
                    <a:pt x="6652" y="167"/>
                  </a:cubicBezTo>
                  <a:cubicBezTo>
                    <a:pt x="6803" y="66"/>
                    <a:pt x="6879" y="3"/>
                    <a:pt x="6879" y="3"/>
                  </a:cubicBezTo>
                  <a:cubicBezTo>
                    <a:pt x="6878" y="2"/>
                    <a:pt x="6876" y="1"/>
                    <a:pt x="6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6210825" y="2043575"/>
              <a:ext cx="232350" cy="199000"/>
            </a:xfrm>
            <a:custGeom>
              <a:avLst/>
              <a:gdLst/>
              <a:ahLst/>
              <a:cxnLst/>
              <a:rect l="l" t="t" r="r" b="b"/>
              <a:pathLst>
                <a:path w="9294" h="7960" extrusionOk="0">
                  <a:moveTo>
                    <a:pt x="5307" y="1"/>
                  </a:moveTo>
                  <a:cubicBezTo>
                    <a:pt x="1761" y="1"/>
                    <a:pt x="1" y="4289"/>
                    <a:pt x="2503" y="6791"/>
                  </a:cubicBezTo>
                  <a:cubicBezTo>
                    <a:pt x="3315" y="7599"/>
                    <a:pt x="4309" y="7960"/>
                    <a:pt x="5284" y="7960"/>
                  </a:cubicBezTo>
                  <a:cubicBezTo>
                    <a:pt x="7332" y="7960"/>
                    <a:pt x="9294" y="6368"/>
                    <a:pt x="9294" y="3975"/>
                  </a:cubicBezTo>
                  <a:cubicBezTo>
                    <a:pt x="9281" y="1774"/>
                    <a:pt x="7508" y="1"/>
                    <a:pt x="5307"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6246675" y="2070300"/>
              <a:ext cx="169150" cy="145100"/>
            </a:xfrm>
            <a:custGeom>
              <a:avLst/>
              <a:gdLst/>
              <a:ahLst/>
              <a:cxnLst/>
              <a:rect l="l" t="t" r="r" b="b"/>
              <a:pathLst>
                <a:path w="6766" h="5804" extrusionOk="0">
                  <a:moveTo>
                    <a:pt x="3873" y="1"/>
                  </a:moveTo>
                  <a:cubicBezTo>
                    <a:pt x="1296" y="1"/>
                    <a:pt x="0" y="3119"/>
                    <a:pt x="1824" y="4943"/>
                  </a:cubicBezTo>
                  <a:cubicBezTo>
                    <a:pt x="2415" y="5538"/>
                    <a:pt x="3142" y="5804"/>
                    <a:pt x="3855" y="5804"/>
                  </a:cubicBezTo>
                  <a:cubicBezTo>
                    <a:pt x="5341" y="5804"/>
                    <a:pt x="6766" y="4648"/>
                    <a:pt x="6766" y="2906"/>
                  </a:cubicBezTo>
                  <a:cubicBezTo>
                    <a:pt x="6766" y="1296"/>
                    <a:pt x="5470" y="1"/>
                    <a:pt x="3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6302625" y="2093575"/>
              <a:ext cx="79875" cy="90250"/>
            </a:xfrm>
            <a:custGeom>
              <a:avLst/>
              <a:gdLst/>
              <a:ahLst/>
              <a:cxnLst/>
              <a:rect l="l" t="t" r="r" b="b"/>
              <a:pathLst>
                <a:path w="3195" h="3610" extrusionOk="0">
                  <a:moveTo>
                    <a:pt x="1522" y="0"/>
                  </a:moveTo>
                  <a:lnTo>
                    <a:pt x="1485" y="25"/>
                  </a:lnTo>
                  <a:lnTo>
                    <a:pt x="47" y="963"/>
                  </a:lnTo>
                  <a:lnTo>
                    <a:pt x="47" y="963"/>
                  </a:lnTo>
                  <a:cubicBezTo>
                    <a:pt x="49" y="958"/>
                    <a:pt x="50" y="954"/>
                    <a:pt x="49" y="954"/>
                  </a:cubicBezTo>
                  <a:lnTo>
                    <a:pt x="49" y="954"/>
                  </a:lnTo>
                  <a:cubicBezTo>
                    <a:pt x="48" y="954"/>
                    <a:pt x="45" y="958"/>
                    <a:pt x="38" y="969"/>
                  </a:cubicBezTo>
                  <a:lnTo>
                    <a:pt x="47" y="963"/>
                  </a:lnTo>
                  <a:lnTo>
                    <a:pt x="47" y="963"/>
                  </a:lnTo>
                  <a:cubicBezTo>
                    <a:pt x="37" y="989"/>
                    <a:pt x="4" y="1057"/>
                    <a:pt x="1" y="1057"/>
                  </a:cubicBezTo>
                  <a:cubicBezTo>
                    <a:pt x="1" y="1057"/>
                    <a:pt x="1" y="1057"/>
                    <a:pt x="1" y="1057"/>
                  </a:cubicBezTo>
                  <a:lnTo>
                    <a:pt x="1" y="1107"/>
                  </a:lnTo>
                  <a:lnTo>
                    <a:pt x="1" y="1157"/>
                  </a:lnTo>
                  <a:lnTo>
                    <a:pt x="13" y="1270"/>
                  </a:lnTo>
                  <a:lnTo>
                    <a:pt x="26" y="1497"/>
                  </a:lnTo>
                  <a:cubicBezTo>
                    <a:pt x="26" y="1648"/>
                    <a:pt x="38" y="1786"/>
                    <a:pt x="51" y="1937"/>
                  </a:cubicBezTo>
                  <a:cubicBezTo>
                    <a:pt x="64" y="2226"/>
                    <a:pt x="89" y="2503"/>
                    <a:pt x="101" y="2767"/>
                  </a:cubicBezTo>
                  <a:lnTo>
                    <a:pt x="101" y="2817"/>
                  </a:lnTo>
                  <a:lnTo>
                    <a:pt x="139" y="2842"/>
                  </a:lnTo>
                  <a:lnTo>
                    <a:pt x="1686" y="3597"/>
                  </a:lnTo>
                  <a:lnTo>
                    <a:pt x="1723" y="3609"/>
                  </a:lnTo>
                  <a:lnTo>
                    <a:pt x="1761" y="3597"/>
                  </a:lnTo>
                  <a:cubicBezTo>
                    <a:pt x="2214" y="3295"/>
                    <a:pt x="2566" y="3043"/>
                    <a:pt x="2805" y="2867"/>
                  </a:cubicBezTo>
                  <a:cubicBezTo>
                    <a:pt x="2931" y="2792"/>
                    <a:pt x="3056" y="2691"/>
                    <a:pt x="3170" y="2591"/>
                  </a:cubicBezTo>
                  <a:lnTo>
                    <a:pt x="3170" y="2591"/>
                  </a:lnTo>
                  <a:cubicBezTo>
                    <a:pt x="3019" y="2654"/>
                    <a:pt x="2880" y="2742"/>
                    <a:pt x="2742" y="2830"/>
                  </a:cubicBezTo>
                  <a:cubicBezTo>
                    <a:pt x="2496" y="2977"/>
                    <a:pt x="2141" y="3197"/>
                    <a:pt x="1714" y="3466"/>
                  </a:cubicBezTo>
                  <a:lnTo>
                    <a:pt x="1714" y="3466"/>
                  </a:lnTo>
                  <a:lnTo>
                    <a:pt x="263" y="2729"/>
                  </a:lnTo>
                  <a:lnTo>
                    <a:pt x="263" y="2729"/>
                  </a:lnTo>
                  <a:cubicBezTo>
                    <a:pt x="250" y="2475"/>
                    <a:pt x="226" y="2200"/>
                    <a:pt x="214" y="1937"/>
                  </a:cubicBezTo>
                  <a:cubicBezTo>
                    <a:pt x="214" y="1786"/>
                    <a:pt x="202" y="1648"/>
                    <a:pt x="189" y="1497"/>
                  </a:cubicBezTo>
                  <a:lnTo>
                    <a:pt x="177" y="1270"/>
                  </a:lnTo>
                  <a:lnTo>
                    <a:pt x="177" y="1157"/>
                  </a:lnTo>
                  <a:lnTo>
                    <a:pt x="177" y="1107"/>
                  </a:lnTo>
                  <a:lnTo>
                    <a:pt x="1548" y="201"/>
                  </a:lnTo>
                  <a:lnTo>
                    <a:pt x="3008" y="914"/>
                  </a:lnTo>
                  <a:lnTo>
                    <a:pt x="3008" y="914"/>
                  </a:lnTo>
                  <a:cubicBezTo>
                    <a:pt x="3045" y="1414"/>
                    <a:pt x="3082" y="1830"/>
                    <a:pt x="3119" y="2125"/>
                  </a:cubicBezTo>
                  <a:cubicBezTo>
                    <a:pt x="3119" y="2276"/>
                    <a:pt x="3144" y="2440"/>
                    <a:pt x="3182" y="2591"/>
                  </a:cubicBezTo>
                  <a:cubicBezTo>
                    <a:pt x="3195" y="2440"/>
                    <a:pt x="3195" y="2289"/>
                    <a:pt x="3182" y="2138"/>
                  </a:cubicBezTo>
                  <a:cubicBezTo>
                    <a:pt x="3170" y="1849"/>
                    <a:pt x="3157" y="1409"/>
                    <a:pt x="3132" y="868"/>
                  </a:cubicBezTo>
                  <a:lnTo>
                    <a:pt x="3132" y="830"/>
                  </a:lnTo>
                  <a:lnTo>
                    <a:pt x="3107" y="805"/>
                  </a:lnTo>
                  <a:lnTo>
                    <a:pt x="1573" y="25"/>
                  </a:lnTo>
                  <a:lnTo>
                    <a:pt x="15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5963100" y="1848675"/>
              <a:ext cx="599550" cy="97175"/>
            </a:xfrm>
            <a:custGeom>
              <a:avLst/>
              <a:gdLst/>
              <a:ahLst/>
              <a:cxnLst/>
              <a:rect l="l" t="t" r="r" b="b"/>
              <a:pathLst>
                <a:path w="23982" h="3887" extrusionOk="0">
                  <a:moveTo>
                    <a:pt x="16213" y="0"/>
                  </a:moveTo>
                  <a:cubicBezTo>
                    <a:pt x="16170" y="0"/>
                    <a:pt x="16127" y="0"/>
                    <a:pt x="16084" y="1"/>
                  </a:cubicBezTo>
                  <a:cubicBezTo>
                    <a:pt x="7106" y="1"/>
                    <a:pt x="1" y="3886"/>
                    <a:pt x="1" y="3886"/>
                  </a:cubicBezTo>
                  <a:cubicBezTo>
                    <a:pt x="1" y="3886"/>
                    <a:pt x="7131" y="38"/>
                    <a:pt x="16147" y="38"/>
                  </a:cubicBezTo>
                  <a:cubicBezTo>
                    <a:pt x="16192" y="38"/>
                    <a:pt x="16238" y="38"/>
                    <a:pt x="16284" y="38"/>
                  </a:cubicBezTo>
                  <a:cubicBezTo>
                    <a:pt x="18879" y="38"/>
                    <a:pt x="21472" y="390"/>
                    <a:pt x="23981" y="1095"/>
                  </a:cubicBezTo>
                  <a:cubicBezTo>
                    <a:pt x="21457" y="377"/>
                    <a:pt x="18836" y="0"/>
                    <a:pt x="1621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5963100" y="1849600"/>
              <a:ext cx="599550" cy="110400"/>
            </a:xfrm>
            <a:custGeom>
              <a:avLst/>
              <a:gdLst/>
              <a:ahLst/>
              <a:cxnLst/>
              <a:rect l="l" t="t" r="r" b="b"/>
              <a:pathLst>
                <a:path w="23982" h="4416" extrusionOk="0">
                  <a:moveTo>
                    <a:pt x="16284" y="1"/>
                  </a:moveTo>
                  <a:cubicBezTo>
                    <a:pt x="16238" y="1"/>
                    <a:pt x="16193" y="1"/>
                    <a:pt x="16147" y="1"/>
                  </a:cubicBezTo>
                  <a:cubicBezTo>
                    <a:pt x="7131" y="1"/>
                    <a:pt x="1" y="3849"/>
                    <a:pt x="1" y="3849"/>
                  </a:cubicBezTo>
                  <a:cubicBezTo>
                    <a:pt x="2956" y="4214"/>
                    <a:pt x="5936" y="4402"/>
                    <a:pt x="8904" y="4415"/>
                  </a:cubicBezTo>
                  <a:cubicBezTo>
                    <a:pt x="10677" y="4415"/>
                    <a:pt x="12450" y="4327"/>
                    <a:pt x="14223" y="4151"/>
                  </a:cubicBezTo>
                  <a:cubicBezTo>
                    <a:pt x="14210" y="4138"/>
                    <a:pt x="14210" y="4138"/>
                    <a:pt x="14223" y="4138"/>
                  </a:cubicBezTo>
                  <a:lnTo>
                    <a:pt x="13934" y="3786"/>
                  </a:lnTo>
                  <a:cubicBezTo>
                    <a:pt x="13179" y="2856"/>
                    <a:pt x="12500" y="2013"/>
                    <a:pt x="12010" y="1397"/>
                  </a:cubicBezTo>
                  <a:cubicBezTo>
                    <a:pt x="11771" y="1083"/>
                    <a:pt x="11570" y="831"/>
                    <a:pt x="11444" y="655"/>
                  </a:cubicBezTo>
                  <a:cubicBezTo>
                    <a:pt x="11369" y="567"/>
                    <a:pt x="11306" y="467"/>
                    <a:pt x="11255" y="366"/>
                  </a:cubicBezTo>
                  <a:lnTo>
                    <a:pt x="11255" y="366"/>
                  </a:lnTo>
                  <a:cubicBezTo>
                    <a:pt x="11343" y="441"/>
                    <a:pt x="11419" y="517"/>
                    <a:pt x="11494" y="605"/>
                  </a:cubicBezTo>
                  <a:cubicBezTo>
                    <a:pt x="11645" y="768"/>
                    <a:pt x="11846" y="1020"/>
                    <a:pt x="12098" y="1309"/>
                  </a:cubicBezTo>
                  <a:cubicBezTo>
                    <a:pt x="12613" y="1913"/>
                    <a:pt x="13305" y="2755"/>
                    <a:pt x="14072" y="3686"/>
                  </a:cubicBezTo>
                  <a:lnTo>
                    <a:pt x="14349" y="4025"/>
                  </a:lnTo>
                  <a:lnTo>
                    <a:pt x="14386" y="4063"/>
                  </a:lnTo>
                  <a:cubicBezTo>
                    <a:pt x="14399" y="4076"/>
                    <a:pt x="14424" y="4101"/>
                    <a:pt x="14424" y="4126"/>
                  </a:cubicBezTo>
                  <a:cubicBezTo>
                    <a:pt x="21617" y="3308"/>
                    <a:pt x="23981" y="1058"/>
                    <a:pt x="23981" y="1058"/>
                  </a:cubicBezTo>
                  <a:cubicBezTo>
                    <a:pt x="21472" y="353"/>
                    <a:pt x="18891" y="1"/>
                    <a:pt x="16284" y="1"/>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6244150" y="1858725"/>
              <a:ext cx="79250" cy="94650"/>
            </a:xfrm>
            <a:custGeom>
              <a:avLst/>
              <a:gdLst/>
              <a:ahLst/>
              <a:cxnLst/>
              <a:rect l="l" t="t" r="r" b="b"/>
              <a:pathLst>
                <a:path w="3170" h="3786" extrusionOk="0">
                  <a:moveTo>
                    <a:pt x="1" y="1"/>
                  </a:moveTo>
                  <a:lnTo>
                    <a:pt x="1" y="1"/>
                  </a:lnTo>
                  <a:cubicBezTo>
                    <a:pt x="51" y="102"/>
                    <a:pt x="114" y="202"/>
                    <a:pt x="189" y="290"/>
                  </a:cubicBezTo>
                  <a:cubicBezTo>
                    <a:pt x="328" y="466"/>
                    <a:pt x="516" y="718"/>
                    <a:pt x="755" y="1020"/>
                  </a:cubicBezTo>
                  <a:cubicBezTo>
                    <a:pt x="1246" y="1648"/>
                    <a:pt x="1925" y="2491"/>
                    <a:pt x="2692" y="3421"/>
                  </a:cubicBezTo>
                  <a:lnTo>
                    <a:pt x="2968" y="3761"/>
                  </a:lnTo>
                  <a:cubicBezTo>
                    <a:pt x="2968" y="3773"/>
                    <a:pt x="2968" y="3773"/>
                    <a:pt x="2968" y="3786"/>
                  </a:cubicBezTo>
                  <a:lnTo>
                    <a:pt x="3170" y="3761"/>
                  </a:lnTo>
                  <a:cubicBezTo>
                    <a:pt x="3170" y="3736"/>
                    <a:pt x="3157" y="3711"/>
                    <a:pt x="3132" y="3698"/>
                  </a:cubicBezTo>
                  <a:lnTo>
                    <a:pt x="3094" y="3660"/>
                  </a:lnTo>
                  <a:lnTo>
                    <a:pt x="2818" y="3321"/>
                  </a:lnTo>
                  <a:cubicBezTo>
                    <a:pt x="2063" y="2390"/>
                    <a:pt x="1359" y="1548"/>
                    <a:pt x="856" y="944"/>
                  </a:cubicBezTo>
                  <a:cubicBezTo>
                    <a:pt x="592" y="642"/>
                    <a:pt x="391" y="403"/>
                    <a:pt x="240" y="240"/>
                  </a:cubicBezTo>
                  <a:cubicBezTo>
                    <a:pt x="164" y="152"/>
                    <a:pt x="89" y="76"/>
                    <a:pt x="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6429600" y="3901950"/>
              <a:ext cx="8325" cy="5175"/>
            </a:xfrm>
            <a:custGeom>
              <a:avLst/>
              <a:gdLst/>
              <a:ahLst/>
              <a:cxnLst/>
              <a:rect l="l" t="t" r="r" b="b"/>
              <a:pathLst>
                <a:path w="333" h="207" extrusionOk="0">
                  <a:moveTo>
                    <a:pt x="189" y="1"/>
                  </a:moveTo>
                  <a:cubicBezTo>
                    <a:pt x="164" y="1"/>
                    <a:pt x="139" y="7"/>
                    <a:pt x="115" y="21"/>
                  </a:cubicBezTo>
                  <a:lnTo>
                    <a:pt x="103" y="21"/>
                  </a:lnTo>
                  <a:cubicBezTo>
                    <a:pt x="1" y="105"/>
                    <a:pt x="144" y="207"/>
                    <a:pt x="245" y="207"/>
                  </a:cubicBezTo>
                  <a:cubicBezTo>
                    <a:pt x="294" y="207"/>
                    <a:pt x="333" y="183"/>
                    <a:pt x="329" y="121"/>
                  </a:cubicBezTo>
                  <a:cubicBezTo>
                    <a:pt x="320" y="47"/>
                    <a:pt x="257" y="1"/>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6302625" y="2618250"/>
              <a:ext cx="306850" cy="932050"/>
            </a:xfrm>
            <a:custGeom>
              <a:avLst/>
              <a:gdLst/>
              <a:ahLst/>
              <a:cxnLst/>
              <a:rect l="l" t="t" r="r" b="b"/>
              <a:pathLst>
                <a:path w="12274" h="37282" extrusionOk="0">
                  <a:moveTo>
                    <a:pt x="7458" y="1"/>
                  </a:moveTo>
                  <a:cubicBezTo>
                    <a:pt x="2641" y="1"/>
                    <a:pt x="1" y="2717"/>
                    <a:pt x="139" y="7784"/>
                  </a:cubicBezTo>
                  <a:cubicBezTo>
                    <a:pt x="340" y="16071"/>
                    <a:pt x="1195" y="24358"/>
                    <a:pt x="3295" y="32381"/>
                  </a:cubicBezTo>
                  <a:cubicBezTo>
                    <a:pt x="3660" y="33751"/>
                    <a:pt x="4087" y="35185"/>
                    <a:pt x="5081" y="36203"/>
                  </a:cubicBezTo>
                  <a:cubicBezTo>
                    <a:pt x="5709" y="36856"/>
                    <a:pt x="6642" y="37281"/>
                    <a:pt x="7532" y="37281"/>
                  </a:cubicBezTo>
                  <a:cubicBezTo>
                    <a:pt x="8032" y="37281"/>
                    <a:pt x="8518" y="37147"/>
                    <a:pt x="8929" y="36845"/>
                  </a:cubicBezTo>
                  <a:cubicBezTo>
                    <a:pt x="9910" y="36115"/>
                    <a:pt x="10136" y="34770"/>
                    <a:pt x="10262" y="33550"/>
                  </a:cubicBezTo>
                  <a:cubicBezTo>
                    <a:pt x="11318" y="24157"/>
                    <a:pt x="11909" y="16285"/>
                    <a:pt x="12022" y="6829"/>
                  </a:cubicBezTo>
                  <a:cubicBezTo>
                    <a:pt x="12022" y="6829"/>
                    <a:pt x="12274" y="1"/>
                    <a:pt x="74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6313000" y="2623275"/>
              <a:ext cx="118550" cy="543575"/>
            </a:xfrm>
            <a:custGeom>
              <a:avLst/>
              <a:gdLst/>
              <a:ahLst/>
              <a:cxnLst/>
              <a:rect l="l" t="t" r="r" b="b"/>
              <a:pathLst>
                <a:path w="4742" h="21743" extrusionOk="0">
                  <a:moveTo>
                    <a:pt x="4326" y="1"/>
                  </a:moveTo>
                  <a:cubicBezTo>
                    <a:pt x="4050" y="1"/>
                    <a:pt x="3786" y="51"/>
                    <a:pt x="3547" y="177"/>
                  </a:cubicBezTo>
                  <a:cubicBezTo>
                    <a:pt x="3735" y="177"/>
                    <a:pt x="3924" y="189"/>
                    <a:pt x="4113" y="215"/>
                  </a:cubicBezTo>
                  <a:cubicBezTo>
                    <a:pt x="4314" y="139"/>
                    <a:pt x="4528" y="89"/>
                    <a:pt x="4741" y="39"/>
                  </a:cubicBezTo>
                  <a:cubicBezTo>
                    <a:pt x="4603" y="13"/>
                    <a:pt x="4477" y="1"/>
                    <a:pt x="4339" y="1"/>
                  </a:cubicBezTo>
                  <a:close/>
                  <a:moveTo>
                    <a:pt x="1" y="13908"/>
                  </a:moveTo>
                  <a:cubicBezTo>
                    <a:pt x="38" y="16059"/>
                    <a:pt x="416" y="19064"/>
                    <a:pt x="818" y="21743"/>
                  </a:cubicBezTo>
                  <a:cubicBezTo>
                    <a:pt x="453" y="19140"/>
                    <a:pt x="189" y="16524"/>
                    <a:pt x="13" y="13908"/>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6313325" y="2624225"/>
              <a:ext cx="178275" cy="697600"/>
            </a:xfrm>
            <a:custGeom>
              <a:avLst/>
              <a:gdLst/>
              <a:ahLst/>
              <a:cxnLst/>
              <a:rect l="l" t="t" r="r" b="b"/>
              <a:pathLst>
                <a:path w="7131" h="27904" extrusionOk="0">
                  <a:moveTo>
                    <a:pt x="4716" y="1"/>
                  </a:moveTo>
                  <a:cubicBezTo>
                    <a:pt x="4502" y="51"/>
                    <a:pt x="4288" y="114"/>
                    <a:pt x="4087" y="177"/>
                  </a:cubicBezTo>
                  <a:cubicBezTo>
                    <a:pt x="4766" y="252"/>
                    <a:pt x="5407" y="453"/>
                    <a:pt x="5822" y="994"/>
                  </a:cubicBezTo>
                  <a:cubicBezTo>
                    <a:pt x="6388" y="1711"/>
                    <a:pt x="6262" y="2754"/>
                    <a:pt x="6112" y="3660"/>
                  </a:cubicBezTo>
                  <a:cubicBezTo>
                    <a:pt x="5659" y="6376"/>
                    <a:pt x="5181" y="9205"/>
                    <a:pt x="3622" y="11469"/>
                  </a:cubicBezTo>
                  <a:cubicBezTo>
                    <a:pt x="2754" y="12701"/>
                    <a:pt x="1459" y="13556"/>
                    <a:pt x="0" y="13870"/>
                  </a:cubicBezTo>
                  <a:cubicBezTo>
                    <a:pt x="189" y="16499"/>
                    <a:pt x="440" y="19114"/>
                    <a:pt x="805" y="21705"/>
                  </a:cubicBezTo>
                  <a:cubicBezTo>
                    <a:pt x="1321" y="25062"/>
                    <a:pt x="1874" y="27904"/>
                    <a:pt x="1874" y="27904"/>
                  </a:cubicBezTo>
                  <a:cubicBezTo>
                    <a:pt x="4125" y="26118"/>
                    <a:pt x="4766" y="23188"/>
                    <a:pt x="4904" y="20309"/>
                  </a:cubicBezTo>
                  <a:cubicBezTo>
                    <a:pt x="5043" y="17429"/>
                    <a:pt x="4653" y="14524"/>
                    <a:pt x="5156" y="11682"/>
                  </a:cubicBezTo>
                  <a:cubicBezTo>
                    <a:pt x="5671" y="8740"/>
                    <a:pt x="7130" y="5898"/>
                    <a:pt x="6791" y="2918"/>
                  </a:cubicBezTo>
                  <a:cubicBezTo>
                    <a:pt x="6690" y="1975"/>
                    <a:pt x="6363" y="1007"/>
                    <a:pt x="5621" y="415"/>
                  </a:cubicBezTo>
                  <a:cubicBezTo>
                    <a:pt x="5357" y="214"/>
                    <a:pt x="5055" y="63"/>
                    <a:pt x="4728" y="1"/>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6406050" y="2916275"/>
              <a:ext cx="81775" cy="634100"/>
            </a:xfrm>
            <a:custGeom>
              <a:avLst/>
              <a:gdLst/>
              <a:ahLst/>
              <a:cxnLst/>
              <a:rect l="l" t="t" r="r" b="b"/>
              <a:pathLst>
                <a:path w="3271" h="25364" extrusionOk="0">
                  <a:moveTo>
                    <a:pt x="1" y="0"/>
                  </a:moveTo>
                  <a:cubicBezTo>
                    <a:pt x="1" y="89"/>
                    <a:pt x="1" y="177"/>
                    <a:pt x="13" y="265"/>
                  </a:cubicBezTo>
                  <a:cubicBezTo>
                    <a:pt x="26" y="453"/>
                    <a:pt x="39" y="692"/>
                    <a:pt x="64" y="1006"/>
                  </a:cubicBezTo>
                  <a:cubicBezTo>
                    <a:pt x="101" y="1648"/>
                    <a:pt x="177" y="2591"/>
                    <a:pt x="277" y="3735"/>
                  </a:cubicBezTo>
                  <a:cubicBezTo>
                    <a:pt x="491" y="6049"/>
                    <a:pt x="818" y="9230"/>
                    <a:pt x="1271" y="12726"/>
                  </a:cubicBezTo>
                  <a:cubicBezTo>
                    <a:pt x="1724" y="16235"/>
                    <a:pt x="2214" y="19403"/>
                    <a:pt x="2591" y="21679"/>
                  </a:cubicBezTo>
                  <a:cubicBezTo>
                    <a:pt x="2780" y="22824"/>
                    <a:pt x="2943" y="23754"/>
                    <a:pt x="3069" y="24383"/>
                  </a:cubicBezTo>
                  <a:cubicBezTo>
                    <a:pt x="3119" y="24685"/>
                    <a:pt x="3170" y="24924"/>
                    <a:pt x="3207" y="25112"/>
                  </a:cubicBezTo>
                  <a:cubicBezTo>
                    <a:pt x="3220" y="25200"/>
                    <a:pt x="3245" y="25288"/>
                    <a:pt x="3270" y="25364"/>
                  </a:cubicBezTo>
                  <a:cubicBezTo>
                    <a:pt x="3270" y="25276"/>
                    <a:pt x="3258" y="25188"/>
                    <a:pt x="3245" y="25112"/>
                  </a:cubicBezTo>
                  <a:cubicBezTo>
                    <a:pt x="3220" y="24924"/>
                    <a:pt x="3182" y="24672"/>
                    <a:pt x="3132" y="24370"/>
                  </a:cubicBezTo>
                  <a:cubicBezTo>
                    <a:pt x="3031" y="23704"/>
                    <a:pt x="2893" y="22786"/>
                    <a:pt x="2717" y="21667"/>
                  </a:cubicBezTo>
                  <a:cubicBezTo>
                    <a:pt x="2365" y="19366"/>
                    <a:pt x="1887" y="16209"/>
                    <a:pt x="1447" y="12701"/>
                  </a:cubicBezTo>
                  <a:cubicBezTo>
                    <a:pt x="994" y="9205"/>
                    <a:pt x="642" y="6024"/>
                    <a:pt x="403" y="3723"/>
                  </a:cubicBezTo>
                  <a:cubicBezTo>
                    <a:pt x="277" y="2578"/>
                    <a:pt x="189" y="1660"/>
                    <a:pt x="127" y="994"/>
                  </a:cubicBezTo>
                  <a:cubicBezTo>
                    <a:pt x="89" y="692"/>
                    <a:pt x="64" y="441"/>
                    <a:pt x="39" y="252"/>
                  </a:cubicBezTo>
                  <a:cubicBezTo>
                    <a:pt x="39" y="164"/>
                    <a:pt x="26" y="7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6042950" y="2627775"/>
              <a:ext cx="430400" cy="346700"/>
            </a:xfrm>
            <a:custGeom>
              <a:avLst/>
              <a:gdLst/>
              <a:ahLst/>
              <a:cxnLst/>
              <a:rect l="l" t="t" r="r" b="b"/>
              <a:pathLst>
                <a:path w="17216" h="13868" extrusionOk="0">
                  <a:moveTo>
                    <a:pt x="14192" y="0"/>
                  </a:moveTo>
                  <a:cubicBezTo>
                    <a:pt x="14033" y="0"/>
                    <a:pt x="13875" y="4"/>
                    <a:pt x="13720" y="9"/>
                  </a:cubicBezTo>
                  <a:lnTo>
                    <a:pt x="3660" y="336"/>
                  </a:lnTo>
                  <a:cubicBezTo>
                    <a:pt x="3660" y="336"/>
                    <a:pt x="1" y="1380"/>
                    <a:pt x="1" y="3593"/>
                  </a:cubicBezTo>
                  <a:cubicBezTo>
                    <a:pt x="1" y="5794"/>
                    <a:pt x="4352" y="11905"/>
                    <a:pt x="7433" y="13402"/>
                  </a:cubicBezTo>
                  <a:cubicBezTo>
                    <a:pt x="8081" y="13717"/>
                    <a:pt x="8809" y="13867"/>
                    <a:pt x="9555" y="13867"/>
                  </a:cubicBezTo>
                  <a:cubicBezTo>
                    <a:pt x="11395" y="13867"/>
                    <a:pt x="13339" y="12950"/>
                    <a:pt x="14449" y="11339"/>
                  </a:cubicBezTo>
                  <a:cubicBezTo>
                    <a:pt x="16009" y="9063"/>
                    <a:pt x="16499" y="6247"/>
                    <a:pt x="16939" y="3518"/>
                  </a:cubicBezTo>
                  <a:cubicBezTo>
                    <a:pt x="17103" y="2612"/>
                    <a:pt x="17216" y="1581"/>
                    <a:pt x="16650" y="852"/>
                  </a:cubicBezTo>
                  <a:cubicBezTo>
                    <a:pt x="16092" y="133"/>
                    <a:pt x="15121" y="0"/>
                    <a:pt x="14192"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6360150" y="3563925"/>
              <a:ext cx="217275" cy="758550"/>
            </a:xfrm>
            <a:custGeom>
              <a:avLst/>
              <a:gdLst/>
              <a:ahLst/>
              <a:cxnLst/>
              <a:rect l="l" t="t" r="r" b="b"/>
              <a:pathLst>
                <a:path w="8691" h="30342" extrusionOk="0">
                  <a:moveTo>
                    <a:pt x="5520" y="0"/>
                  </a:moveTo>
                  <a:cubicBezTo>
                    <a:pt x="4854" y="0"/>
                    <a:pt x="4191" y="135"/>
                    <a:pt x="3534" y="263"/>
                  </a:cubicBezTo>
                  <a:lnTo>
                    <a:pt x="3396" y="225"/>
                  </a:lnTo>
                  <a:cubicBezTo>
                    <a:pt x="2302" y="275"/>
                    <a:pt x="1397" y="1143"/>
                    <a:pt x="969" y="2136"/>
                  </a:cubicBezTo>
                  <a:cubicBezTo>
                    <a:pt x="542" y="3130"/>
                    <a:pt x="504" y="4249"/>
                    <a:pt x="454" y="5330"/>
                  </a:cubicBezTo>
                  <a:cubicBezTo>
                    <a:pt x="227" y="11932"/>
                    <a:pt x="1" y="18534"/>
                    <a:pt x="366" y="25123"/>
                  </a:cubicBezTo>
                  <a:cubicBezTo>
                    <a:pt x="441" y="26556"/>
                    <a:pt x="579" y="28065"/>
                    <a:pt x="1447" y="29197"/>
                  </a:cubicBezTo>
                  <a:cubicBezTo>
                    <a:pt x="1988" y="29893"/>
                    <a:pt x="2904" y="30341"/>
                    <a:pt x="3758" y="30341"/>
                  </a:cubicBezTo>
                  <a:cubicBezTo>
                    <a:pt x="4293" y="30341"/>
                    <a:pt x="4804" y="30165"/>
                    <a:pt x="5182" y="29763"/>
                  </a:cubicBezTo>
                  <a:cubicBezTo>
                    <a:pt x="5748" y="29172"/>
                    <a:pt x="5861" y="28304"/>
                    <a:pt x="5949" y="27487"/>
                  </a:cubicBezTo>
                  <a:cubicBezTo>
                    <a:pt x="6804" y="19628"/>
                    <a:pt x="7659" y="11768"/>
                    <a:pt x="8514" y="3909"/>
                  </a:cubicBezTo>
                  <a:cubicBezTo>
                    <a:pt x="8602" y="3029"/>
                    <a:pt x="8690" y="2061"/>
                    <a:pt x="8237" y="1294"/>
                  </a:cubicBezTo>
                  <a:cubicBezTo>
                    <a:pt x="7797" y="552"/>
                    <a:pt x="6942" y="149"/>
                    <a:pt x="6087" y="36"/>
                  </a:cubicBezTo>
                  <a:cubicBezTo>
                    <a:pt x="5898" y="11"/>
                    <a:pt x="5709" y="0"/>
                    <a:pt x="552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6399150" y="3576775"/>
              <a:ext cx="42150" cy="768950"/>
            </a:xfrm>
            <a:custGeom>
              <a:avLst/>
              <a:gdLst/>
              <a:ahLst/>
              <a:cxnLst/>
              <a:rect l="l" t="t" r="r" b="b"/>
              <a:pathLst>
                <a:path w="1686" h="30758" extrusionOk="0">
                  <a:moveTo>
                    <a:pt x="1685" y="0"/>
                  </a:moveTo>
                  <a:lnTo>
                    <a:pt x="1685" y="0"/>
                  </a:lnTo>
                  <a:cubicBezTo>
                    <a:pt x="1660" y="13"/>
                    <a:pt x="1647" y="38"/>
                    <a:pt x="1635" y="63"/>
                  </a:cubicBezTo>
                  <a:lnTo>
                    <a:pt x="1484" y="252"/>
                  </a:lnTo>
                  <a:cubicBezTo>
                    <a:pt x="1321" y="503"/>
                    <a:pt x="1182" y="767"/>
                    <a:pt x="1069" y="1044"/>
                  </a:cubicBezTo>
                  <a:cubicBezTo>
                    <a:pt x="742" y="1773"/>
                    <a:pt x="541" y="2917"/>
                    <a:pt x="491" y="4313"/>
                  </a:cubicBezTo>
                  <a:cubicBezTo>
                    <a:pt x="403" y="7130"/>
                    <a:pt x="289" y="10990"/>
                    <a:pt x="151" y="15266"/>
                  </a:cubicBezTo>
                  <a:cubicBezTo>
                    <a:pt x="25" y="19541"/>
                    <a:pt x="0" y="23427"/>
                    <a:pt x="126" y="26231"/>
                  </a:cubicBezTo>
                  <a:cubicBezTo>
                    <a:pt x="201" y="27627"/>
                    <a:pt x="277" y="28759"/>
                    <a:pt x="352" y="29538"/>
                  </a:cubicBezTo>
                  <a:cubicBezTo>
                    <a:pt x="390" y="29928"/>
                    <a:pt x="428" y="30230"/>
                    <a:pt x="453" y="30444"/>
                  </a:cubicBezTo>
                  <a:cubicBezTo>
                    <a:pt x="465" y="30532"/>
                    <a:pt x="478" y="30607"/>
                    <a:pt x="478" y="30670"/>
                  </a:cubicBezTo>
                  <a:cubicBezTo>
                    <a:pt x="478" y="30695"/>
                    <a:pt x="491" y="30720"/>
                    <a:pt x="503" y="30758"/>
                  </a:cubicBezTo>
                  <a:cubicBezTo>
                    <a:pt x="503" y="30733"/>
                    <a:pt x="503" y="30695"/>
                    <a:pt x="503" y="30670"/>
                  </a:cubicBezTo>
                  <a:cubicBezTo>
                    <a:pt x="491" y="30607"/>
                    <a:pt x="491" y="30532"/>
                    <a:pt x="491" y="30444"/>
                  </a:cubicBezTo>
                  <a:cubicBezTo>
                    <a:pt x="465" y="30217"/>
                    <a:pt x="453" y="29915"/>
                    <a:pt x="428" y="29538"/>
                  </a:cubicBezTo>
                  <a:cubicBezTo>
                    <a:pt x="365" y="28759"/>
                    <a:pt x="302" y="27627"/>
                    <a:pt x="252" y="26218"/>
                  </a:cubicBezTo>
                  <a:cubicBezTo>
                    <a:pt x="151" y="23427"/>
                    <a:pt x="214" y="19541"/>
                    <a:pt x="327" y="15278"/>
                  </a:cubicBezTo>
                  <a:cubicBezTo>
                    <a:pt x="440" y="11003"/>
                    <a:pt x="541" y="7143"/>
                    <a:pt x="616" y="4326"/>
                  </a:cubicBezTo>
                  <a:cubicBezTo>
                    <a:pt x="654" y="2930"/>
                    <a:pt x="830" y="1798"/>
                    <a:pt x="1132" y="1081"/>
                  </a:cubicBezTo>
                  <a:cubicBezTo>
                    <a:pt x="1232" y="792"/>
                    <a:pt x="1371" y="528"/>
                    <a:pt x="1522" y="264"/>
                  </a:cubicBezTo>
                  <a:lnTo>
                    <a:pt x="1647" y="63"/>
                  </a:lnTo>
                  <a:cubicBezTo>
                    <a:pt x="1673" y="25"/>
                    <a:pt x="1685" y="0"/>
                    <a:pt x="1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6379975" y="4250875"/>
              <a:ext cx="144950" cy="117175"/>
            </a:xfrm>
            <a:custGeom>
              <a:avLst/>
              <a:gdLst/>
              <a:ahLst/>
              <a:cxnLst/>
              <a:rect l="l" t="t" r="r" b="b"/>
              <a:pathLst>
                <a:path w="5798" h="4687" extrusionOk="0">
                  <a:moveTo>
                    <a:pt x="2830" y="0"/>
                  </a:moveTo>
                  <a:cubicBezTo>
                    <a:pt x="2712" y="0"/>
                    <a:pt x="2594" y="7"/>
                    <a:pt x="2477" y="21"/>
                  </a:cubicBezTo>
                  <a:cubicBezTo>
                    <a:pt x="1937" y="59"/>
                    <a:pt x="1434" y="235"/>
                    <a:pt x="993" y="537"/>
                  </a:cubicBezTo>
                  <a:cubicBezTo>
                    <a:pt x="453" y="952"/>
                    <a:pt x="176" y="1618"/>
                    <a:pt x="88" y="2285"/>
                  </a:cubicBezTo>
                  <a:cubicBezTo>
                    <a:pt x="0" y="2964"/>
                    <a:pt x="88" y="3643"/>
                    <a:pt x="176" y="4309"/>
                  </a:cubicBezTo>
                  <a:lnTo>
                    <a:pt x="5797" y="4687"/>
                  </a:lnTo>
                  <a:lnTo>
                    <a:pt x="5282" y="2222"/>
                  </a:lnTo>
                  <a:cubicBezTo>
                    <a:pt x="5168" y="1417"/>
                    <a:pt x="4728" y="613"/>
                    <a:pt x="3999" y="248"/>
                  </a:cubicBezTo>
                  <a:cubicBezTo>
                    <a:pt x="3630" y="83"/>
                    <a:pt x="3230" y="0"/>
                    <a:pt x="2830"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6374925" y="4355775"/>
              <a:ext cx="258450" cy="38150"/>
            </a:xfrm>
            <a:custGeom>
              <a:avLst/>
              <a:gdLst/>
              <a:ahLst/>
              <a:cxnLst/>
              <a:rect l="l" t="t" r="r" b="b"/>
              <a:pathLst>
                <a:path w="10338" h="1526" extrusionOk="0">
                  <a:moveTo>
                    <a:pt x="177" y="0"/>
                  </a:moveTo>
                  <a:lnTo>
                    <a:pt x="1" y="1321"/>
                  </a:lnTo>
                  <a:cubicBezTo>
                    <a:pt x="1" y="1321"/>
                    <a:pt x="5010" y="1525"/>
                    <a:pt x="8024" y="1525"/>
                  </a:cubicBezTo>
                  <a:cubicBezTo>
                    <a:pt x="9303" y="1525"/>
                    <a:pt x="10223" y="1488"/>
                    <a:pt x="10249" y="1384"/>
                  </a:cubicBezTo>
                  <a:cubicBezTo>
                    <a:pt x="10337" y="1031"/>
                    <a:pt x="6037" y="63"/>
                    <a:pt x="6037" y="63"/>
                  </a:cubicBezTo>
                  <a:lnTo>
                    <a:pt x="17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6287850" y="2635850"/>
              <a:ext cx="76725" cy="338600"/>
            </a:xfrm>
            <a:custGeom>
              <a:avLst/>
              <a:gdLst/>
              <a:ahLst/>
              <a:cxnLst/>
              <a:rect l="l" t="t" r="r" b="b"/>
              <a:pathLst>
                <a:path w="3069" h="13544" extrusionOk="0">
                  <a:moveTo>
                    <a:pt x="2201" y="1"/>
                  </a:moveTo>
                  <a:lnTo>
                    <a:pt x="2201" y="1"/>
                  </a:lnTo>
                  <a:cubicBezTo>
                    <a:pt x="2239" y="189"/>
                    <a:pt x="2277" y="365"/>
                    <a:pt x="2340" y="542"/>
                  </a:cubicBezTo>
                  <a:cubicBezTo>
                    <a:pt x="2390" y="705"/>
                    <a:pt x="2440" y="931"/>
                    <a:pt x="2490" y="1183"/>
                  </a:cubicBezTo>
                  <a:cubicBezTo>
                    <a:pt x="2541" y="1434"/>
                    <a:pt x="2604" y="1711"/>
                    <a:pt x="2667" y="2038"/>
                  </a:cubicBezTo>
                  <a:cubicBezTo>
                    <a:pt x="2717" y="2352"/>
                    <a:pt x="2755" y="2704"/>
                    <a:pt x="2805" y="3069"/>
                  </a:cubicBezTo>
                  <a:cubicBezTo>
                    <a:pt x="2855" y="3446"/>
                    <a:pt x="2868" y="3861"/>
                    <a:pt x="2893" y="4276"/>
                  </a:cubicBezTo>
                  <a:cubicBezTo>
                    <a:pt x="2905" y="5207"/>
                    <a:pt x="2843" y="6125"/>
                    <a:pt x="2717" y="7043"/>
                  </a:cubicBezTo>
                  <a:cubicBezTo>
                    <a:pt x="2566" y="7948"/>
                    <a:pt x="2340" y="8841"/>
                    <a:pt x="2050" y="9721"/>
                  </a:cubicBezTo>
                  <a:cubicBezTo>
                    <a:pt x="1887" y="10111"/>
                    <a:pt x="1761" y="10501"/>
                    <a:pt x="1598" y="10840"/>
                  </a:cubicBezTo>
                  <a:cubicBezTo>
                    <a:pt x="1522" y="11004"/>
                    <a:pt x="1434" y="11180"/>
                    <a:pt x="1359" y="11331"/>
                  </a:cubicBezTo>
                  <a:lnTo>
                    <a:pt x="1120" y="11783"/>
                  </a:lnTo>
                  <a:cubicBezTo>
                    <a:pt x="982" y="12060"/>
                    <a:pt x="805" y="12311"/>
                    <a:pt x="680" y="12525"/>
                  </a:cubicBezTo>
                  <a:cubicBezTo>
                    <a:pt x="567" y="12714"/>
                    <a:pt x="441" y="12890"/>
                    <a:pt x="315" y="13066"/>
                  </a:cubicBezTo>
                  <a:cubicBezTo>
                    <a:pt x="189" y="13217"/>
                    <a:pt x="89" y="13380"/>
                    <a:pt x="1" y="13544"/>
                  </a:cubicBezTo>
                  <a:cubicBezTo>
                    <a:pt x="126" y="13405"/>
                    <a:pt x="252" y="13267"/>
                    <a:pt x="365" y="13116"/>
                  </a:cubicBezTo>
                  <a:cubicBezTo>
                    <a:pt x="504" y="12940"/>
                    <a:pt x="642" y="12764"/>
                    <a:pt x="755" y="12588"/>
                  </a:cubicBezTo>
                  <a:cubicBezTo>
                    <a:pt x="931" y="12349"/>
                    <a:pt x="1082" y="12098"/>
                    <a:pt x="1233" y="11846"/>
                  </a:cubicBezTo>
                  <a:cubicBezTo>
                    <a:pt x="1308" y="11708"/>
                    <a:pt x="1396" y="11557"/>
                    <a:pt x="1484" y="11406"/>
                  </a:cubicBezTo>
                  <a:cubicBezTo>
                    <a:pt x="1560" y="11243"/>
                    <a:pt x="1635" y="11079"/>
                    <a:pt x="1723" y="10903"/>
                  </a:cubicBezTo>
                  <a:cubicBezTo>
                    <a:pt x="1899" y="10564"/>
                    <a:pt x="2038" y="10174"/>
                    <a:pt x="2189" y="9784"/>
                  </a:cubicBezTo>
                  <a:cubicBezTo>
                    <a:pt x="2503" y="8904"/>
                    <a:pt x="2742" y="7986"/>
                    <a:pt x="2880" y="7068"/>
                  </a:cubicBezTo>
                  <a:cubicBezTo>
                    <a:pt x="3019" y="6150"/>
                    <a:pt x="3069" y="5207"/>
                    <a:pt x="3044" y="4276"/>
                  </a:cubicBezTo>
                  <a:cubicBezTo>
                    <a:pt x="3019" y="3849"/>
                    <a:pt x="2981" y="3446"/>
                    <a:pt x="2943" y="3069"/>
                  </a:cubicBezTo>
                  <a:cubicBezTo>
                    <a:pt x="2918" y="2679"/>
                    <a:pt x="2843" y="2340"/>
                    <a:pt x="2792" y="2013"/>
                  </a:cubicBezTo>
                  <a:cubicBezTo>
                    <a:pt x="2742" y="1698"/>
                    <a:pt x="2654" y="1409"/>
                    <a:pt x="2591" y="1158"/>
                  </a:cubicBezTo>
                  <a:cubicBezTo>
                    <a:pt x="2541" y="944"/>
                    <a:pt x="2478" y="743"/>
                    <a:pt x="2402" y="529"/>
                  </a:cubicBezTo>
                  <a:cubicBezTo>
                    <a:pt x="2352" y="353"/>
                    <a:pt x="2289" y="177"/>
                    <a:pt x="2201"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6452575" y="3129425"/>
              <a:ext cx="9775" cy="7250"/>
            </a:xfrm>
            <a:custGeom>
              <a:avLst/>
              <a:gdLst/>
              <a:ahLst/>
              <a:cxnLst/>
              <a:rect l="l" t="t" r="r" b="b"/>
              <a:pathLst>
                <a:path w="391" h="290" extrusionOk="0">
                  <a:moveTo>
                    <a:pt x="189" y="0"/>
                  </a:moveTo>
                  <a:cubicBezTo>
                    <a:pt x="1" y="13"/>
                    <a:pt x="13" y="289"/>
                    <a:pt x="189" y="289"/>
                  </a:cubicBezTo>
                  <a:cubicBezTo>
                    <a:pt x="366" y="289"/>
                    <a:pt x="391" y="13"/>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6475625" y="3310500"/>
              <a:ext cx="10325" cy="7075"/>
            </a:xfrm>
            <a:custGeom>
              <a:avLst/>
              <a:gdLst/>
              <a:ahLst/>
              <a:cxnLst/>
              <a:rect l="l" t="t" r="r" b="b"/>
              <a:pathLst>
                <a:path w="413" h="283" extrusionOk="0">
                  <a:moveTo>
                    <a:pt x="213" y="0"/>
                  </a:moveTo>
                  <a:cubicBezTo>
                    <a:pt x="188" y="0"/>
                    <a:pt x="162" y="8"/>
                    <a:pt x="135" y="25"/>
                  </a:cubicBezTo>
                  <a:lnTo>
                    <a:pt x="123" y="25"/>
                  </a:lnTo>
                  <a:cubicBezTo>
                    <a:pt x="0" y="117"/>
                    <a:pt x="92" y="283"/>
                    <a:pt x="212" y="283"/>
                  </a:cubicBezTo>
                  <a:cubicBezTo>
                    <a:pt x="240" y="283"/>
                    <a:pt x="270" y="273"/>
                    <a:pt x="299" y="252"/>
                  </a:cubicBezTo>
                  <a:cubicBezTo>
                    <a:pt x="413" y="169"/>
                    <a:pt x="33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6432525" y="2943825"/>
              <a:ext cx="10325" cy="7075"/>
            </a:xfrm>
            <a:custGeom>
              <a:avLst/>
              <a:gdLst/>
              <a:ahLst/>
              <a:cxnLst/>
              <a:rect l="l" t="t" r="r" b="b"/>
              <a:pathLst>
                <a:path w="413" h="283" extrusionOk="0">
                  <a:moveTo>
                    <a:pt x="218" y="0"/>
                  </a:moveTo>
                  <a:cubicBezTo>
                    <a:pt x="192" y="0"/>
                    <a:pt x="164" y="9"/>
                    <a:pt x="136" y="30"/>
                  </a:cubicBezTo>
                  <a:lnTo>
                    <a:pt x="124" y="30"/>
                  </a:lnTo>
                  <a:cubicBezTo>
                    <a:pt x="0" y="123"/>
                    <a:pt x="96" y="283"/>
                    <a:pt x="217" y="283"/>
                  </a:cubicBezTo>
                  <a:cubicBezTo>
                    <a:pt x="244" y="283"/>
                    <a:pt x="272" y="275"/>
                    <a:pt x="300" y="257"/>
                  </a:cubicBezTo>
                  <a:cubicBezTo>
                    <a:pt x="413" y="175"/>
                    <a:pt x="333"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6434025" y="3728775"/>
              <a:ext cx="6375" cy="7000"/>
            </a:xfrm>
            <a:custGeom>
              <a:avLst/>
              <a:gdLst/>
              <a:ahLst/>
              <a:cxnLst/>
              <a:rect l="l" t="t" r="r" b="b"/>
              <a:pathLst>
                <a:path w="255" h="280" extrusionOk="0">
                  <a:moveTo>
                    <a:pt x="128" y="0"/>
                  </a:moveTo>
                  <a:cubicBezTo>
                    <a:pt x="112" y="0"/>
                    <a:pt x="95" y="6"/>
                    <a:pt x="76" y="19"/>
                  </a:cubicBezTo>
                  <a:lnTo>
                    <a:pt x="64" y="19"/>
                  </a:lnTo>
                  <a:cubicBezTo>
                    <a:pt x="1" y="94"/>
                    <a:pt x="14" y="207"/>
                    <a:pt x="102" y="270"/>
                  </a:cubicBezTo>
                  <a:cubicBezTo>
                    <a:pt x="116" y="276"/>
                    <a:pt x="128" y="279"/>
                    <a:pt x="140" y="279"/>
                  </a:cubicBezTo>
                  <a:cubicBezTo>
                    <a:pt x="254" y="279"/>
                    <a:pt x="235" y="0"/>
                    <a:pt x="1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6379650" y="4307500"/>
              <a:ext cx="135200" cy="15725"/>
            </a:xfrm>
            <a:custGeom>
              <a:avLst/>
              <a:gdLst/>
              <a:ahLst/>
              <a:cxnLst/>
              <a:rect l="l" t="t" r="r" b="b"/>
              <a:pathLst>
                <a:path w="5408" h="629" extrusionOk="0">
                  <a:moveTo>
                    <a:pt x="5386" y="1"/>
                  </a:moveTo>
                  <a:cubicBezTo>
                    <a:pt x="5220" y="1"/>
                    <a:pt x="4114" y="342"/>
                    <a:pt x="2717" y="435"/>
                  </a:cubicBezTo>
                  <a:cubicBezTo>
                    <a:pt x="2472" y="451"/>
                    <a:pt x="2236" y="458"/>
                    <a:pt x="2011" y="458"/>
                  </a:cubicBezTo>
                  <a:cubicBezTo>
                    <a:pt x="1008" y="458"/>
                    <a:pt x="236" y="325"/>
                    <a:pt x="46" y="325"/>
                  </a:cubicBezTo>
                  <a:cubicBezTo>
                    <a:pt x="17" y="325"/>
                    <a:pt x="2" y="327"/>
                    <a:pt x="1" y="334"/>
                  </a:cubicBezTo>
                  <a:cubicBezTo>
                    <a:pt x="1" y="359"/>
                    <a:pt x="290" y="447"/>
                    <a:pt x="780" y="523"/>
                  </a:cubicBezTo>
                  <a:cubicBezTo>
                    <a:pt x="1238" y="594"/>
                    <a:pt x="1698" y="629"/>
                    <a:pt x="2158" y="629"/>
                  </a:cubicBezTo>
                  <a:cubicBezTo>
                    <a:pt x="3000" y="629"/>
                    <a:pt x="3840" y="512"/>
                    <a:pt x="4653" y="284"/>
                  </a:cubicBezTo>
                  <a:cubicBezTo>
                    <a:pt x="5131" y="146"/>
                    <a:pt x="5408" y="20"/>
                    <a:pt x="5408" y="7"/>
                  </a:cubicBezTo>
                  <a:cubicBezTo>
                    <a:pt x="5407" y="3"/>
                    <a:pt x="5399" y="1"/>
                    <a:pt x="5386"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6364875" y="3594375"/>
              <a:ext cx="33650" cy="346450"/>
            </a:xfrm>
            <a:custGeom>
              <a:avLst/>
              <a:gdLst/>
              <a:ahLst/>
              <a:cxnLst/>
              <a:rect l="l" t="t" r="r" b="b"/>
              <a:pathLst>
                <a:path w="1346" h="13858" extrusionOk="0">
                  <a:moveTo>
                    <a:pt x="1346" y="0"/>
                  </a:moveTo>
                  <a:cubicBezTo>
                    <a:pt x="1296" y="38"/>
                    <a:pt x="1233" y="76"/>
                    <a:pt x="1183" y="113"/>
                  </a:cubicBezTo>
                  <a:cubicBezTo>
                    <a:pt x="742" y="466"/>
                    <a:pt x="604" y="1057"/>
                    <a:pt x="541" y="1635"/>
                  </a:cubicBezTo>
                  <a:cubicBezTo>
                    <a:pt x="604" y="1383"/>
                    <a:pt x="680" y="1157"/>
                    <a:pt x="780" y="918"/>
                  </a:cubicBezTo>
                  <a:cubicBezTo>
                    <a:pt x="918" y="591"/>
                    <a:pt x="1120" y="277"/>
                    <a:pt x="1346" y="0"/>
                  </a:cubicBezTo>
                  <a:close/>
                  <a:moveTo>
                    <a:pt x="214" y="5571"/>
                  </a:moveTo>
                  <a:cubicBezTo>
                    <a:pt x="63" y="8337"/>
                    <a:pt x="0" y="11091"/>
                    <a:pt x="0" y="13858"/>
                  </a:cubicBezTo>
                  <a:cubicBezTo>
                    <a:pt x="38" y="11091"/>
                    <a:pt x="126" y="8337"/>
                    <a:pt x="214" y="557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6364875" y="3589975"/>
              <a:ext cx="126725" cy="475975"/>
            </a:xfrm>
            <a:custGeom>
              <a:avLst/>
              <a:gdLst/>
              <a:ahLst/>
              <a:cxnLst/>
              <a:rect l="l" t="t" r="r" b="b"/>
              <a:pathLst>
                <a:path w="5069" h="19039" extrusionOk="0">
                  <a:moveTo>
                    <a:pt x="2928" y="5557"/>
                  </a:moveTo>
                  <a:cubicBezTo>
                    <a:pt x="3111" y="5557"/>
                    <a:pt x="3111" y="5836"/>
                    <a:pt x="2928" y="5836"/>
                  </a:cubicBezTo>
                  <a:cubicBezTo>
                    <a:pt x="2921" y="5836"/>
                    <a:pt x="2913" y="5836"/>
                    <a:pt x="2905" y="5835"/>
                  </a:cubicBezTo>
                  <a:lnTo>
                    <a:pt x="2905" y="5822"/>
                  </a:lnTo>
                  <a:lnTo>
                    <a:pt x="2868" y="5822"/>
                  </a:lnTo>
                  <a:cubicBezTo>
                    <a:pt x="2780" y="5759"/>
                    <a:pt x="2767" y="5646"/>
                    <a:pt x="2830" y="5571"/>
                  </a:cubicBezTo>
                  <a:lnTo>
                    <a:pt x="2842" y="5571"/>
                  </a:lnTo>
                  <a:cubicBezTo>
                    <a:pt x="2855" y="5558"/>
                    <a:pt x="2880" y="5558"/>
                    <a:pt x="2905" y="5558"/>
                  </a:cubicBezTo>
                  <a:cubicBezTo>
                    <a:pt x="2913" y="5557"/>
                    <a:pt x="2921" y="5557"/>
                    <a:pt x="2928" y="5557"/>
                  </a:cubicBezTo>
                  <a:close/>
                  <a:moveTo>
                    <a:pt x="2692" y="88"/>
                  </a:moveTo>
                  <a:lnTo>
                    <a:pt x="2704" y="101"/>
                  </a:lnTo>
                  <a:cubicBezTo>
                    <a:pt x="2629" y="252"/>
                    <a:pt x="2553" y="390"/>
                    <a:pt x="2503" y="553"/>
                  </a:cubicBezTo>
                  <a:cubicBezTo>
                    <a:pt x="2201" y="1270"/>
                    <a:pt x="2025" y="2402"/>
                    <a:pt x="1987" y="3798"/>
                  </a:cubicBezTo>
                  <a:cubicBezTo>
                    <a:pt x="1912" y="6615"/>
                    <a:pt x="1811" y="10475"/>
                    <a:pt x="1698" y="14750"/>
                  </a:cubicBezTo>
                  <a:cubicBezTo>
                    <a:pt x="1673" y="15643"/>
                    <a:pt x="1648" y="16511"/>
                    <a:pt x="1635" y="17366"/>
                  </a:cubicBezTo>
                  <a:cubicBezTo>
                    <a:pt x="2277" y="16435"/>
                    <a:pt x="2754" y="15417"/>
                    <a:pt x="3069" y="14335"/>
                  </a:cubicBezTo>
                  <a:cubicBezTo>
                    <a:pt x="3622" y="12487"/>
                    <a:pt x="3773" y="10563"/>
                    <a:pt x="3924" y="8639"/>
                  </a:cubicBezTo>
                  <a:cubicBezTo>
                    <a:pt x="4075" y="6728"/>
                    <a:pt x="4238" y="4791"/>
                    <a:pt x="4791" y="2955"/>
                  </a:cubicBezTo>
                  <a:cubicBezTo>
                    <a:pt x="4917" y="2553"/>
                    <a:pt x="5068" y="2138"/>
                    <a:pt x="4980" y="1723"/>
                  </a:cubicBezTo>
                  <a:cubicBezTo>
                    <a:pt x="4829" y="1069"/>
                    <a:pt x="4163" y="679"/>
                    <a:pt x="3547" y="403"/>
                  </a:cubicBezTo>
                  <a:cubicBezTo>
                    <a:pt x="3270" y="277"/>
                    <a:pt x="2993" y="164"/>
                    <a:pt x="2692" y="88"/>
                  </a:cubicBezTo>
                  <a:close/>
                  <a:moveTo>
                    <a:pt x="2063" y="0"/>
                  </a:moveTo>
                  <a:cubicBezTo>
                    <a:pt x="1811" y="0"/>
                    <a:pt x="1572" y="63"/>
                    <a:pt x="1346" y="176"/>
                  </a:cubicBezTo>
                  <a:cubicBezTo>
                    <a:pt x="1120" y="453"/>
                    <a:pt x="918" y="767"/>
                    <a:pt x="780" y="1094"/>
                  </a:cubicBezTo>
                  <a:cubicBezTo>
                    <a:pt x="680" y="1321"/>
                    <a:pt x="604" y="1559"/>
                    <a:pt x="541" y="1798"/>
                  </a:cubicBezTo>
                  <a:cubicBezTo>
                    <a:pt x="541" y="1874"/>
                    <a:pt x="529" y="1937"/>
                    <a:pt x="516" y="2000"/>
                  </a:cubicBezTo>
                  <a:cubicBezTo>
                    <a:pt x="390" y="3244"/>
                    <a:pt x="290" y="4502"/>
                    <a:pt x="214" y="5747"/>
                  </a:cubicBezTo>
                  <a:cubicBezTo>
                    <a:pt x="126" y="8513"/>
                    <a:pt x="38" y="11267"/>
                    <a:pt x="0" y="14034"/>
                  </a:cubicBezTo>
                  <a:cubicBezTo>
                    <a:pt x="0" y="15693"/>
                    <a:pt x="13" y="17366"/>
                    <a:pt x="26" y="19038"/>
                  </a:cubicBezTo>
                  <a:cubicBezTo>
                    <a:pt x="566" y="18623"/>
                    <a:pt x="1044" y="18146"/>
                    <a:pt x="1459" y="17605"/>
                  </a:cubicBezTo>
                  <a:cubicBezTo>
                    <a:pt x="1472" y="16674"/>
                    <a:pt x="1497" y="15719"/>
                    <a:pt x="1535" y="14738"/>
                  </a:cubicBezTo>
                  <a:cubicBezTo>
                    <a:pt x="1660" y="10462"/>
                    <a:pt x="1786" y="6602"/>
                    <a:pt x="1874" y="3785"/>
                  </a:cubicBezTo>
                  <a:cubicBezTo>
                    <a:pt x="1912" y="2389"/>
                    <a:pt x="2126" y="1245"/>
                    <a:pt x="2440" y="516"/>
                  </a:cubicBezTo>
                  <a:cubicBezTo>
                    <a:pt x="2503" y="365"/>
                    <a:pt x="2578" y="214"/>
                    <a:pt x="2654" y="76"/>
                  </a:cubicBezTo>
                  <a:cubicBezTo>
                    <a:pt x="2465" y="25"/>
                    <a:pt x="2277" y="0"/>
                    <a:pt x="2075"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6364250" y="4066225"/>
              <a:ext cx="650" cy="4125"/>
            </a:xfrm>
            <a:custGeom>
              <a:avLst/>
              <a:gdLst/>
              <a:ahLst/>
              <a:cxnLst/>
              <a:rect l="l" t="t" r="r" b="b"/>
              <a:pathLst>
                <a:path w="26" h="165" extrusionOk="0">
                  <a:moveTo>
                    <a:pt x="25" y="1"/>
                  </a:moveTo>
                  <a:lnTo>
                    <a:pt x="0" y="26"/>
                  </a:lnTo>
                  <a:lnTo>
                    <a:pt x="25" y="164"/>
                  </a:lnTo>
                  <a:lnTo>
                    <a:pt x="2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6364875" y="4065925"/>
              <a:ext cx="650" cy="7575"/>
            </a:xfrm>
            <a:custGeom>
              <a:avLst/>
              <a:gdLst/>
              <a:ahLst/>
              <a:cxnLst/>
              <a:rect l="l" t="t" r="r" b="b"/>
              <a:pathLst>
                <a:path w="26" h="303" extrusionOk="0">
                  <a:moveTo>
                    <a:pt x="26" y="0"/>
                  </a:moveTo>
                  <a:lnTo>
                    <a:pt x="0" y="13"/>
                  </a:lnTo>
                  <a:lnTo>
                    <a:pt x="0" y="176"/>
                  </a:lnTo>
                  <a:lnTo>
                    <a:pt x="26" y="302"/>
                  </a:lnTo>
                  <a:lnTo>
                    <a:pt x="26"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6401350" y="3591850"/>
              <a:ext cx="31150" cy="438250"/>
            </a:xfrm>
            <a:custGeom>
              <a:avLst/>
              <a:gdLst/>
              <a:ahLst/>
              <a:cxnLst/>
              <a:rect l="l" t="t" r="r" b="b"/>
              <a:pathLst>
                <a:path w="1246" h="17530" extrusionOk="0">
                  <a:moveTo>
                    <a:pt x="1195" y="1"/>
                  </a:moveTo>
                  <a:cubicBezTo>
                    <a:pt x="1119" y="139"/>
                    <a:pt x="1044" y="290"/>
                    <a:pt x="981" y="441"/>
                  </a:cubicBezTo>
                  <a:cubicBezTo>
                    <a:pt x="667" y="1170"/>
                    <a:pt x="465" y="2302"/>
                    <a:pt x="415" y="3710"/>
                  </a:cubicBezTo>
                  <a:cubicBezTo>
                    <a:pt x="327" y="6527"/>
                    <a:pt x="214" y="10387"/>
                    <a:pt x="76" y="14663"/>
                  </a:cubicBezTo>
                  <a:cubicBezTo>
                    <a:pt x="50" y="15644"/>
                    <a:pt x="25" y="16599"/>
                    <a:pt x="0" y="17530"/>
                  </a:cubicBezTo>
                  <a:cubicBezTo>
                    <a:pt x="63" y="17454"/>
                    <a:pt x="126" y="17366"/>
                    <a:pt x="189" y="17291"/>
                  </a:cubicBezTo>
                  <a:cubicBezTo>
                    <a:pt x="201" y="16436"/>
                    <a:pt x="227" y="15556"/>
                    <a:pt x="252" y="14663"/>
                  </a:cubicBezTo>
                  <a:cubicBezTo>
                    <a:pt x="365" y="10400"/>
                    <a:pt x="465" y="6527"/>
                    <a:pt x="541" y="3710"/>
                  </a:cubicBezTo>
                  <a:cubicBezTo>
                    <a:pt x="579" y="2314"/>
                    <a:pt x="755" y="1195"/>
                    <a:pt x="1044" y="466"/>
                  </a:cubicBezTo>
                  <a:cubicBezTo>
                    <a:pt x="1107" y="315"/>
                    <a:pt x="1170" y="164"/>
                    <a:pt x="1245" y="13"/>
                  </a:cubicBezTo>
                  <a:lnTo>
                    <a:pt x="119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434025" y="3728275"/>
              <a:ext cx="8725" cy="7275"/>
            </a:xfrm>
            <a:custGeom>
              <a:avLst/>
              <a:gdLst/>
              <a:ahLst/>
              <a:cxnLst/>
              <a:rect l="l" t="t" r="r" b="b"/>
              <a:pathLst>
                <a:path w="349" h="291" extrusionOk="0">
                  <a:moveTo>
                    <a:pt x="152" y="1"/>
                  </a:moveTo>
                  <a:cubicBezTo>
                    <a:pt x="148" y="1"/>
                    <a:pt x="143" y="1"/>
                    <a:pt x="139" y="1"/>
                  </a:cubicBezTo>
                  <a:lnTo>
                    <a:pt x="139" y="14"/>
                  </a:lnTo>
                  <a:cubicBezTo>
                    <a:pt x="114" y="14"/>
                    <a:pt x="89" y="26"/>
                    <a:pt x="76" y="39"/>
                  </a:cubicBezTo>
                  <a:lnTo>
                    <a:pt x="64" y="39"/>
                  </a:lnTo>
                  <a:cubicBezTo>
                    <a:pt x="1" y="102"/>
                    <a:pt x="14" y="227"/>
                    <a:pt x="102" y="278"/>
                  </a:cubicBezTo>
                  <a:cubicBezTo>
                    <a:pt x="114" y="278"/>
                    <a:pt x="127" y="290"/>
                    <a:pt x="139" y="290"/>
                  </a:cubicBezTo>
                  <a:cubicBezTo>
                    <a:pt x="143" y="291"/>
                    <a:pt x="148" y="291"/>
                    <a:pt x="152" y="291"/>
                  </a:cubicBezTo>
                  <a:cubicBezTo>
                    <a:pt x="349" y="291"/>
                    <a:pt x="349" y="1"/>
                    <a:pt x="15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6350725" y="3440325"/>
              <a:ext cx="243675" cy="208325"/>
            </a:xfrm>
            <a:custGeom>
              <a:avLst/>
              <a:gdLst/>
              <a:ahLst/>
              <a:cxnLst/>
              <a:rect l="l" t="t" r="r" b="b"/>
              <a:pathLst>
                <a:path w="9747" h="8333" extrusionOk="0">
                  <a:moveTo>
                    <a:pt x="5584" y="1"/>
                  </a:moveTo>
                  <a:cubicBezTo>
                    <a:pt x="1862" y="1"/>
                    <a:pt x="1" y="4490"/>
                    <a:pt x="2629" y="7118"/>
                  </a:cubicBezTo>
                  <a:cubicBezTo>
                    <a:pt x="3427" y="7908"/>
                    <a:pt x="4489" y="8333"/>
                    <a:pt x="5571" y="8333"/>
                  </a:cubicBezTo>
                  <a:cubicBezTo>
                    <a:pt x="6108" y="8333"/>
                    <a:pt x="6651" y="8228"/>
                    <a:pt x="7168" y="8011"/>
                  </a:cubicBezTo>
                  <a:cubicBezTo>
                    <a:pt x="8728" y="7369"/>
                    <a:pt x="9746" y="5848"/>
                    <a:pt x="9746" y="4163"/>
                  </a:cubicBezTo>
                  <a:cubicBezTo>
                    <a:pt x="9746" y="1862"/>
                    <a:pt x="7872" y="1"/>
                    <a:pt x="5584"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6388775" y="3529575"/>
              <a:ext cx="199650" cy="36650"/>
            </a:xfrm>
            <a:custGeom>
              <a:avLst/>
              <a:gdLst/>
              <a:ahLst/>
              <a:cxnLst/>
              <a:rect l="l" t="t" r="r" b="b"/>
              <a:pathLst>
                <a:path w="7986" h="1466" extrusionOk="0">
                  <a:moveTo>
                    <a:pt x="7982" y="1"/>
                  </a:moveTo>
                  <a:cubicBezTo>
                    <a:pt x="7939" y="1"/>
                    <a:pt x="7624" y="353"/>
                    <a:pt x="6979" y="693"/>
                  </a:cubicBezTo>
                  <a:cubicBezTo>
                    <a:pt x="6176" y="1089"/>
                    <a:pt x="5301" y="1292"/>
                    <a:pt x="4410" y="1292"/>
                  </a:cubicBezTo>
                  <a:cubicBezTo>
                    <a:pt x="4311" y="1292"/>
                    <a:pt x="4212" y="1290"/>
                    <a:pt x="4112" y="1284"/>
                  </a:cubicBezTo>
                  <a:cubicBezTo>
                    <a:pt x="3131" y="1222"/>
                    <a:pt x="2150" y="1033"/>
                    <a:pt x="1207" y="744"/>
                  </a:cubicBezTo>
                  <a:cubicBezTo>
                    <a:pt x="535" y="547"/>
                    <a:pt x="88" y="414"/>
                    <a:pt x="11" y="414"/>
                  </a:cubicBezTo>
                  <a:cubicBezTo>
                    <a:pt x="5" y="414"/>
                    <a:pt x="1" y="415"/>
                    <a:pt x="0" y="417"/>
                  </a:cubicBezTo>
                  <a:cubicBezTo>
                    <a:pt x="101" y="480"/>
                    <a:pt x="201" y="530"/>
                    <a:pt x="315" y="555"/>
                  </a:cubicBezTo>
                  <a:cubicBezTo>
                    <a:pt x="503" y="631"/>
                    <a:pt x="805" y="744"/>
                    <a:pt x="1170" y="870"/>
                  </a:cubicBezTo>
                  <a:cubicBezTo>
                    <a:pt x="2113" y="1196"/>
                    <a:pt x="3106" y="1398"/>
                    <a:pt x="4112" y="1461"/>
                  </a:cubicBezTo>
                  <a:cubicBezTo>
                    <a:pt x="4197" y="1464"/>
                    <a:pt x="4281" y="1466"/>
                    <a:pt x="4364" y="1466"/>
                  </a:cubicBezTo>
                  <a:cubicBezTo>
                    <a:pt x="5455" y="1466"/>
                    <a:pt x="6410" y="1169"/>
                    <a:pt x="7030" y="807"/>
                  </a:cubicBezTo>
                  <a:cubicBezTo>
                    <a:pt x="7306" y="656"/>
                    <a:pt x="7545" y="467"/>
                    <a:pt x="7771" y="253"/>
                  </a:cubicBezTo>
                  <a:cubicBezTo>
                    <a:pt x="7859" y="178"/>
                    <a:pt x="7922" y="90"/>
                    <a:pt x="7985" y="2"/>
                  </a:cubicBezTo>
                  <a:cubicBezTo>
                    <a:pt x="7984" y="1"/>
                    <a:pt x="7983" y="1"/>
                    <a:pt x="7982"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a:off x="5165975" y="1722475"/>
              <a:ext cx="242925" cy="174950"/>
            </a:xfrm>
            <a:custGeom>
              <a:avLst/>
              <a:gdLst/>
              <a:ahLst/>
              <a:cxnLst/>
              <a:rect l="l" t="t" r="r" b="b"/>
              <a:pathLst>
                <a:path w="9717" h="6998" extrusionOk="0">
                  <a:moveTo>
                    <a:pt x="659" y="1"/>
                  </a:moveTo>
                  <a:cubicBezTo>
                    <a:pt x="378" y="1"/>
                    <a:pt x="1" y="602"/>
                    <a:pt x="160" y="899"/>
                  </a:cubicBezTo>
                  <a:cubicBezTo>
                    <a:pt x="336" y="1264"/>
                    <a:pt x="1593" y="4734"/>
                    <a:pt x="2373" y="4847"/>
                  </a:cubicBezTo>
                  <a:cubicBezTo>
                    <a:pt x="2589" y="4882"/>
                    <a:pt x="2896" y="4895"/>
                    <a:pt x="3226" y="4895"/>
                  </a:cubicBezTo>
                  <a:cubicBezTo>
                    <a:pt x="4085" y="4895"/>
                    <a:pt x="5102" y="4810"/>
                    <a:pt x="5102" y="4810"/>
                  </a:cubicBezTo>
                  <a:lnTo>
                    <a:pt x="5730" y="6998"/>
                  </a:lnTo>
                  <a:lnTo>
                    <a:pt x="9716" y="5677"/>
                  </a:lnTo>
                  <a:cubicBezTo>
                    <a:pt x="9716" y="5677"/>
                    <a:pt x="8899" y="2332"/>
                    <a:pt x="8459" y="2169"/>
                  </a:cubicBezTo>
                  <a:cubicBezTo>
                    <a:pt x="8419" y="2155"/>
                    <a:pt x="8339" y="2149"/>
                    <a:pt x="8227" y="2149"/>
                  </a:cubicBezTo>
                  <a:cubicBezTo>
                    <a:pt x="7109" y="2149"/>
                    <a:pt x="2775" y="2773"/>
                    <a:pt x="2775" y="2773"/>
                  </a:cubicBezTo>
                  <a:cubicBezTo>
                    <a:pt x="2775" y="2773"/>
                    <a:pt x="1065" y="383"/>
                    <a:pt x="801" y="69"/>
                  </a:cubicBezTo>
                  <a:cubicBezTo>
                    <a:pt x="760" y="22"/>
                    <a:pt x="711" y="1"/>
                    <a:pt x="65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5319600" y="1899925"/>
              <a:ext cx="664900" cy="418200"/>
            </a:xfrm>
            <a:custGeom>
              <a:avLst/>
              <a:gdLst/>
              <a:ahLst/>
              <a:cxnLst/>
              <a:rect l="l" t="t" r="r" b="b"/>
              <a:pathLst>
                <a:path w="26596" h="16728" extrusionOk="0">
                  <a:moveTo>
                    <a:pt x="3974" y="0"/>
                  </a:moveTo>
                  <a:lnTo>
                    <a:pt x="0" y="755"/>
                  </a:lnTo>
                  <a:cubicBezTo>
                    <a:pt x="1145" y="5495"/>
                    <a:pt x="2779" y="10412"/>
                    <a:pt x="5722" y="14310"/>
                  </a:cubicBezTo>
                  <a:cubicBezTo>
                    <a:pt x="6351" y="15140"/>
                    <a:pt x="7042" y="15970"/>
                    <a:pt x="7998" y="16385"/>
                  </a:cubicBezTo>
                  <a:cubicBezTo>
                    <a:pt x="8557" y="16630"/>
                    <a:pt x="9167" y="16728"/>
                    <a:pt x="9783" y="16728"/>
                  </a:cubicBezTo>
                  <a:cubicBezTo>
                    <a:pt x="10400" y="16728"/>
                    <a:pt x="11022" y="16630"/>
                    <a:pt x="11607" y="16486"/>
                  </a:cubicBezTo>
                  <a:cubicBezTo>
                    <a:pt x="13330" y="16033"/>
                    <a:pt x="15681" y="15279"/>
                    <a:pt x="17517" y="14600"/>
                  </a:cubicBezTo>
                  <a:cubicBezTo>
                    <a:pt x="20824" y="13355"/>
                    <a:pt x="22949" y="12751"/>
                    <a:pt x="26256" y="11544"/>
                  </a:cubicBezTo>
                  <a:cubicBezTo>
                    <a:pt x="26521" y="11443"/>
                    <a:pt x="26596" y="11116"/>
                    <a:pt x="26420" y="10915"/>
                  </a:cubicBezTo>
                  <a:lnTo>
                    <a:pt x="24257" y="5596"/>
                  </a:lnTo>
                  <a:lnTo>
                    <a:pt x="11179" y="10073"/>
                  </a:lnTo>
                  <a:lnTo>
                    <a:pt x="397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a:off x="5868175" y="1978200"/>
              <a:ext cx="148100" cy="213100"/>
            </a:xfrm>
            <a:custGeom>
              <a:avLst/>
              <a:gdLst/>
              <a:ahLst/>
              <a:cxnLst/>
              <a:rect l="l" t="t" r="r" b="b"/>
              <a:pathLst>
                <a:path w="5924" h="8524" extrusionOk="0">
                  <a:moveTo>
                    <a:pt x="4452" y="0"/>
                  </a:moveTo>
                  <a:cubicBezTo>
                    <a:pt x="906" y="1094"/>
                    <a:pt x="0" y="5684"/>
                    <a:pt x="2855" y="8036"/>
                  </a:cubicBezTo>
                  <a:cubicBezTo>
                    <a:pt x="3184" y="8297"/>
                    <a:pt x="3584" y="8524"/>
                    <a:pt x="3990" y="8524"/>
                  </a:cubicBezTo>
                  <a:cubicBezTo>
                    <a:pt x="4266" y="8524"/>
                    <a:pt x="4544" y="8419"/>
                    <a:pt x="4804" y="8149"/>
                  </a:cubicBezTo>
                  <a:cubicBezTo>
                    <a:pt x="4992" y="7922"/>
                    <a:pt x="5143" y="7671"/>
                    <a:pt x="5219" y="7382"/>
                  </a:cubicBezTo>
                  <a:cubicBezTo>
                    <a:pt x="5923" y="4917"/>
                    <a:pt x="5646" y="2276"/>
                    <a:pt x="4452"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a:off x="5929150" y="2001775"/>
              <a:ext cx="62900" cy="183000"/>
            </a:xfrm>
            <a:custGeom>
              <a:avLst/>
              <a:gdLst/>
              <a:ahLst/>
              <a:cxnLst/>
              <a:rect l="l" t="t" r="r" b="b"/>
              <a:pathLst>
                <a:path w="2516" h="7320" extrusionOk="0">
                  <a:moveTo>
                    <a:pt x="428" y="1"/>
                  </a:moveTo>
                  <a:cubicBezTo>
                    <a:pt x="353" y="13"/>
                    <a:pt x="290" y="38"/>
                    <a:pt x="240" y="76"/>
                  </a:cubicBezTo>
                  <a:cubicBezTo>
                    <a:pt x="164" y="126"/>
                    <a:pt x="101" y="189"/>
                    <a:pt x="51" y="252"/>
                  </a:cubicBezTo>
                  <a:cubicBezTo>
                    <a:pt x="13" y="302"/>
                    <a:pt x="1" y="327"/>
                    <a:pt x="1" y="327"/>
                  </a:cubicBezTo>
                  <a:cubicBezTo>
                    <a:pt x="2" y="328"/>
                    <a:pt x="2" y="329"/>
                    <a:pt x="4" y="329"/>
                  </a:cubicBezTo>
                  <a:cubicBezTo>
                    <a:pt x="22" y="329"/>
                    <a:pt x="100" y="234"/>
                    <a:pt x="277" y="139"/>
                  </a:cubicBezTo>
                  <a:cubicBezTo>
                    <a:pt x="328" y="107"/>
                    <a:pt x="387" y="92"/>
                    <a:pt x="447" y="92"/>
                  </a:cubicBezTo>
                  <a:cubicBezTo>
                    <a:pt x="507" y="92"/>
                    <a:pt x="567" y="107"/>
                    <a:pt x="617" y="139"/>
                  </a:cubicBezTo>
                  <a:cubicBezTo>
                    <a:pt x="755" y="189"/>
                    <a:pt x="831" y="353"/>
                    <a:pt x="944" y="516"/>
                  </a:cubicBezTo>
                  <a:cubicBezTo>
                    <a:pt x="1522" y="1346"/>
                    <a:pt x="1925" y="2289"/>
                    <a:pt x="2126" y="3295"/>
                  </a:cubicBezTo>
                  <a:cubicBezTo>
                    <a:pt x="2340" y="4276"/>
                    <a:pt x="2327" y="5307"/>
                    <a:pt x="2101" y="6300"/>
                  </a:cubicBezTo>
                  <a:cubicBezTo>
                    <a:pt x="2025" y="6590"/>
                    <a:pt x="1887" y="6866"/>
                    <a:pt x="1686" y="7093"/>
                  </a:cubicBezTo>
                  <a:cubicBezTo>
                    <a:pt x="1535" y="7244"/>
                    <a:pt x="1422" y="7294"/>
                    <a:pt x="1434" y="7319"/>
                  </a:cubicBezTo>
                  <a:cubicBezTo>
                    <a:pt x="1548" y="7281"/>
                    <a:pt x="1648" y="7231"/>
                    <a:pt x="1724" y="7143"/>
                  </a:cubicBezTo>
                  <a:cubicBezTo>
                    <a:pt x="1962" y="6917"/>
                    <a:pt x="2126" y="6640"/>
                    <a:pt x="2214" y="6338"/>
                  </a:cubicBezTo>
                  <a:cubicBezTo>
                    <a:pt x="2491" y="5332"/>
                    <a:pt x="2516" y="4276"/>
                    <a:pt x="2302" y="3257"/>
                  </a:cubicBezTo>
                  <a:cubicBezTo>
                    <a:pt x="2101" y="2239"/>
                    <a:pt x="1661" y="1271"/>
                    <a:pt x="1045" y="441"/>
                  </a:cubicBezTo>
                  <a:lnTo>
                    <a:pt x="868" y="214"/>
                  </a:lnTo>
                  <a:cubicBezTo>
                    <a:pt x="818" y="139"/>
                    <a:pt x="743" y="89"/>
                    <a:pt x="655" y="51"/>
                  </a:cubicBezTo>
                  <a:cubicBezTo>
                    <a:pt x="579" y="13"/>
                    <a:pt x="504" y="1"/>
                    <a:pt x="428"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4"/>
            <p:cNvSpPr/>
            <p:nvPr/>
          </p:nvSpPr>
          <p:spPr>
            <a:xfrm>
              <a:off x="5512625" y="2151725"/>
              <a:ext cx="88975" cy="153450"/>
            </a:xfrm>
            <a:custGeom>
              <a:avLst/>
              <a:gdLst/>
              <a:ahLst/>
              <a:cxnLst/>
              <a:rect l="l" t="t" r="r" b="b"/>
              <a:pathLst>
                <a:path w="3559" h="6138" extrusionOk="0">
                  <a:moveTo>
                    <a:pt x="3458" y="1"/>
                  </a:moveTo>
                  <a:lnTo>
                    <a:pt x="3458" y="1"/>
                  </a:lnTo>
                  <a:cubicBezTo>
                    <a:pt x="3421" y="1"/>
                    <a:pt x="3471" y="416"/>
                    <a:pt x="3421" y="1082"/>
                  </a:cubicBezTo>
                  <a:cubicBezTo>
                    <a:pt x="3383" y="1484"/>
                    <a:pt x="3307" y="1862"/>
                    <a:pt x="3207" y="2239"/>
                  </a:cubicBezTo>
                  <a:cubicBezTo>
                    <a:pt x="3068" y="2704"/>
                    <a:pt x="2880" y="3144"/>
                    <a:pt x="2641" y="3559"/>
                  </a:cubicBezTo>
                  <a:cubicBezTo>
                    <a:pt x="2201" y="4314"/>
                    <a:pt x="1610" y="4980"/>
                    <a:pt x="918" y="5508"/>
                  </a:cubicBezTo>
                  <a:cubicBezTo>
                    <a:pt x="377" y="5923"/>
                    <a:pt x="0" y="6112"/>
                    <a:pt x="13" y="6137"/>
                  </a:cubicBezTo>
                  <a:cubicBezTo>
                    <a:pt x="113" y="6112"/>
                    <a:pt x="201" y="6074"/>
                    <a:pt x="289" y="6024"/>
                  </a:cubicBezTo>
                  <a:cubicBezTo>
                    <a:pt x="528" y="5911"/>
                    <a:pt x="767" y="5772"/>
                    <a:pt x="981" y="5609"/>
                  </a:cubicBezTo>
                  <a:cubicBezTo>
                    <a:pt x="1723" y="5106"/>
                    <a:pt x="2339" y="4427"/>
                    <a:pt x="2792" y="3660"/>
                  </a:cubicBezTo>
                  <a:cubicBezTo>
                    <a:pt x="3043" y="3220"/>
                    <a:pt x="3232" y="2767"/>
                    <a:pt x="3358" y="2289"/>
                  </a:cubicBezTo>
                  <a:cubicBezTo>
                    <a:pt x="3471" y="1899"/>
                    <a:pt x="3534" y="1497"/>
                    <a:pt x="3546" y="1095"/>
                  </a:cubicBezTo>
                  <a:cubicBezTo>
                    <a:pt x="3559" y="831"/>
                    <a:pt x="3546" y="554"/>
                    <a:pt x="3509" y="290"/>
                  </a:cubicBezTo>
                  <a:cubicBezTo>
                    <a:pt x="3509" y="189"/>
                    <a:pt x="3483" y="89"/>
                    <a:pt x="3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4"/>
            <p:cNvSpPr/>
            <p:nvPr/>
          </p:nvSpPr>
          <p:spPr>
            <a:xfrm>
              <a:off x="5598450" y="2070275"/>
              <a:ext cx="312500" cy="117350"/>
            </a:xfrm>
            <a:custGeom>
              <a:avLst/>
              <a:gdLst/>
              <a:ahLst/>
              <a:cxnLst/>
              <a:rect l="l" t="t" r="r" b="b"/>
              <a:pathLst>
                <a:path w="12500" h="4694" extrusionOk="0">
                  <a:moveTo>
                    <a:pt x="12471" y="1"/>
                  </a:moveTo>
                  <a:cubicBezTo>
                    <a:pt x="12360" y="1"/>
                    <a:pt x="9595" y="994"/>
                    <a:pt x="6225" y="2265"/>
                  </a:cubicBezTo>
                  <a:cubicBezTo>
                    <a:pt x="2779" y="3560"/>
                    <a:pt x="0" y="4642"/>
                    <a:pt x="25" y="4692"/>
                  </a:cubicBezTo>
                  <a:cubicBezTo>
                    <a:pt x="25" y="4693"/>
                    <a:pt x="27" y="4693"/>
                    <a:pt x="29" y="4693"/>
                  </a:cubicBezTo>
                  <a:cubicBezTo>
                    <a:pt x="140" y="4693"/>
                    <a:pt x="2905" y="3700"/>
                    <a:pt x="6288" y="2429"/>
                  </a:cubicBezTo>
                  <a:cubicBezTo>
                    <a:pt x="9720" y="1134"/>
                    <a:pt x="12499" y="52"/>
                    <a:pt x="12474" y="2"/>
                  </a:cubicBezTo>
                  <a:cubicBezTo>
                    <a:pt x="12474" y="1"/>
                    <a:pt x="12473" y="1"/>
                    <a:pt x="12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5351975" y="1915950"/>
              <a:ext cx="189900" cy="371600"/>
            </a:xfrm>
            <a:custGeom>
              <a:avLst/>
              <a:gdLst/>
              <a:ahLst/>
              <a:cxnLst/>
              <a:rect l="l" t="t" r="r" b="b"/>
              <a:pathLst>
                <a:path w="7596" h="14864" extrusionOk="0">
                  <a:moveTo>
                    <a:pt x="0" y="1"/>
                  </a:moveTo>
                  <a:cubicBezTo>
                    <a:pt x="0" y="51"/>
                    <a:pt x="13" y="114"/>
                    <a:pt x="26" y="164"/>
                  </a:cubicBezTo>
                  <a:cubicBezTo>
                    <a:pt x="63" y="290"/>
                    <a:pt x="101" y="441"/>
                    <a:pt x="164" y="629"/>
                  </a:cubicBezTo>
                  <a:cubicBezTo>
                    <a:pt x="277" y="1044"/>
                    <a:pt x="478" y="1623"/>
                    <a:pt x="730" y="2340"/>
                  </a:cubicBezTo>
                  <a:cubicBezTo>
                    <a:pt x="1421" y="4201"/>
                    <a:pt x="2201" y="6011"/>
                    <a:pt x="3094" y="7784"/>
                  </a:cubicBezTo>
                  <a:cubicBezTo>
                    <a:pt x="3622" y="8828"/>
                    <a:pt x="4138" y="9796"/>
                    <a:pt x="4653" y="10664"/>
                  </a:cubicBezTo>
                  <a:cubicBezTo>
                    <a:pt x="5169" y="11519"/>
                    <a:pt x="5659" y="12286"/>
                    <a:pt x="6087" y="12915"/>
                  </a:cubicBezTo>
                  <a:cubicBezTo>
                    <a:pt x="6300" y="13229"/>
                    <a:pt x="6514" y="13506"/>
                    <a:pt x="6690" y="13745"/>
                  </a:cubicBezTo>
                  <a:cubicBezTo>
                    <a:pt x="6866" y="13984"/>
                    <a:pt x="7030" y="14198"/>
                    <a:pt x="7156" y="14361"/>
                  </a:cubicBezTo>
                  <a:lnTo>
                    <a:pt x="7470" y="14738"/>
                  </a:lnTo>
                  <a:cubicBezTo>
                    <a:pt x="7545" y="14826"/>
                    <a:pt x="7596" y="14864"/>
                    <a:pt x="7596" y="14864"/>
                  </a:cubicBezTo>
                  <a:cubicBezTo>
                    <a:pt x="7570" y="14801"/>
                    <a:pt x="7533" y="14763"/>
                    <a:pt x="7508" y="14713"/>
                  </a:cubicBezTo>
                  <a:lnTo>
                    <a:pt x="7218" y="14311"/>
                  </a:lnTo>
                  <a:cubicBezTo>
                    <a:pt x="7093" y="14147"/>
                    <a:pt x="6942" y="13933"/>
                    <a:pt x="6778" y="13682"/>
                  </a:cubicBezTo>
                  <a:cubicBezTo>
                    <a:pt x="6602" y="13443"/>
                    <a:pt x="6401" y="13154"/>
                    <a:pt x="6200" y="12839"/>
                  </a:cubicBezTo>
                  <a:cubicBezTo>
                    <a:pt x="5772" y="12211"/>
                    <a:pt x="5294" y="11444"/>
                    <a:pt x="4804" y="10576"/>
                  </a:cubicBezTo>
                  <a:cubicBezTo>
                    <a:pt x="4301" y="9708"/>
                    <a:pt x="3773" y="8740"/>
                    <a:pt x="3257" y="7709"/>
                  </a:cubicBezTo>
                  <a:cubicBezTo>
                    <a:pt x="2226" y="5647"/>
                    <a:pt x="1409" y="3710"/>
                    <a:pt x="868" y="2302"/>
                  </a:cubicBezTo>
                  <a:cubicBezTo>
                    <a:pt x="591" y="1585"/>
                    <a:pt x="378" y="1007"/>
                    <a:pt x="239" y="617"/>
                  </a:cubicBezTo>
                  <a:lnTo>
                    <a:pt x="63" y="151"/>
                  </a:lnTo>
                  <a:cubicBezTo>
                    <a:pt x="51" y="101"/>
                    <a:pt x="26" y="5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5658475" y="2175300"/>
              <a:ext cx="9475" cy="6950"/>
            </a:xfrm>
            <a:custGeom>
              <a:avLst/>
              <a:gdLst/>
              <a:ahLst/>
              <a:cxnLst/>
              <a:rect l="l" t="t" r="r" b="b"/>
              <a:pathLst>
                <a:path w="379" h="278" extrusionOk="0">
                  <a:moveTo>
                    <a:pt x="190" y="1"/>
                  </a:moveTo>
                  <a:cubicBezTo>
                    <a:pt x="13" y="1"/>
                    <a:pt x="1" y="277"/>
                    <a:pt x="177" y="277"/>
                  </a:cubicBezTo>
                  <a:lnTo>
                    <a:pt x="190" y="277"/>
                  </a:lnTo>
                  <a:cubicBezTo>
                    <a:pt x="378" y="277"/>
                    <a:pt x="36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5519525" y="2216175"/>
              <a:ext cx="9775" cy="6950"/>
            </a:xfrm>
            <a:custGeom>
              <a:avLst/>
              <a:gdLst/>
              <a:ahLst/>
              <a:cxnLst/>
              <a:rect l="l" t="t" r="r" b="b"/>
              <a:pathLst>
                <a:path w="391" h="278" extrusionOk="0">
                  <a:moveTo>
                    <a:pt x="202" y="0"/>
                  </a:moveTo>
                  <a:cubicBezTo>
                    <a:pt x="13" y="0"/>
                    <a:pt x="1" y="277"/>
                    <a:pt x="189" y="277"/>
                  </a:cubicBezTo>
                  <a:lnTo>
                    <a:pt x="202" y="277"/>
                  </a:lnTo>
                  <a:cubicBezTo>
                    <a:pt x="391" y="277"/>
                    <a:pt x="378"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4"/>
            <p:cNvSpPr/>
            <p:nvPr/>
          </p:nvSpPr>
          <p:spPr>
            <a:xfrm>
              <a:off x="5456650" y="2117775"/>
              <a:ext cx="9775" cy="6950"/>
            </a:xfrm>
            <a:custGeom>
              <a:avLst/>
              <a:gdLst/>
              <a:ahLst/>
              <a:cxnLst/>
              <a:rect l="l" t="t" r="r" b="b"/>
              <a:pathLst>
                <a:path w="391" h="278" extrusionOk="0">
                  <a:moveTo>
                    <a:pt x="202" y="1"/>
                  </a:moveTo>
                  <a:cubicBezTo>
                    <a:pt x="13" y="1"/>
                    <a:pt x="1" y="277"/>
                    <a:pt x="189" y="277"/>
                  </a:cubicBezTo>
                  <a:lnTo>
                    <a:pt x="202" y="277"/>
                  </a:lnTo>
                  <a:cubicBezTo>
                    <a:pt x="391" y="277"/>
                    <a:pt x="378"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4"/>
            <p:cNvSpPr/>
            <p:nvPr/>
          </p:nvSpPr>
          <p:spPr>
            <a:xfrm>
              <a:off x="5739600" y="2146700"/>
              <a:ext cx="9450" cy="6950"/>
            </a:xfrm>
            <a:custGeom>
              <a:avLst/>
              <a:gdLst/>
              <a:ahLst/>
              <a:cxnLst/>
              <a:rect l="l" t="t" r="r" b="b"/>
              <a:pathLst>
                <a:path w="378" h="278" extrusionOk="0">
                  <a:moveTo>
                    <a:pt x="189" y="0"/>
                  </a:moveTo>
                  <a:cubicBezTo>
                    <a:pt x="13" y="0"/>
                    <a:pt x="0" y="265"/>
                    <a:pt x="189" y="277"/>
                  </a:cubicBezTo>
                  <a:lnTo>
                    <a:pt x="201" y="277"/>
                  </a:lnTo>
                  <a:cubicBezTo>
                    <a:pt x="377" y="265"/>
                    <a:pt x="365"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4"/>
            <p:cNvSpPr/>
            <p:nvPr/>
          </p:nvSpPr>
          <p:spPr>
            <a:xfrm>
              <a:off x="5833225" y="2121700"/>
              <a:ext cx="8650" cy="5400"/>
            </a:xfrm>
            <a:custGeom>
              <a:avLst/>
              <a:gdLst/>
              <a:ahLst/>
              <a:cxnLst/>
              <a:rect l="l" t="t" r="r" b="b"/>
              <a:pathLst>
                <a:path w="346" h="216" extrusionOk="0">
                  <a:moveTo>
                    <a:pt x="188" y="0"/>
                  </a:moveTo>
                  <a:cubicBezTo>
                    <a:pt x="164" y="0"/>
                    <a:pt x="139" y="6"/>
                    <a:pt x="116" y="20"/>
                  </a:cubicBezTo>
                  <a:lnTo>
                    <a:pt x="103" y="32"/>
                  </a:lnTo>
                  <a:cubicBezTo>
                    <a:pt x="0" y="109"/>
                    <a:pt x="155" y="216"/>
                    <a:pt x="259" y="216"/>
                  </a:cubicBezTo>
                  <a:cubicBezTo>
                    <a:pt x="308" y="216"/>
                    <a:pt x="346" y="193"/>
                    <a:pt x="342" y="133"/>
                  </a:cubicBezTo>
                  <a:cubicBezTo>
                    <a:pt x="323" y="49"/>
                    <a:pt x="25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4"/>
            <p:cNvSpPr/>
            <p:nvPr/>
          </p:nvSpPr>
          <p:spPr>
            <a:xfrm>
              <a:off x="5289100" y="1843075"/>
              <a:ext cx="165375" cy="76075"/>
            </a:xfrm>
            <a:custGeom>
              <a:avLst/>
              <a:gdLst/>
              <a:ahLst/>
              <a:cxnLst/>
              <a:rect l="l" t="t" r="r" b="b"/>
              <a:pathLst>
                <a:path w="6615" h="3043" extrusionOk="0">
                  <a:moveTo>
                    <a:pt x="3763" y="1"/>
                  </a:moveTo>
                  <a:cubicBezTo>
                    <a:pt x="2993" y="1"/>
                    <a:pt x="2227" y="140"/>
                    <a:pt x="1497" y="413"/>
                  </a:cubicBezTo>
                  <a:cubicBezTo>
                    <a:pt x="1082" y="552"/>
                    <a:pt x="717" y="778"/>
                    <a:pt x="415" y="1092"/>
                  </a:cubicBezTo>
                  <a:cubicBezTo>
                    <a:pt x="114" y="1419"/>
                    <a:pt x="0" y="1872"/>
                    <a:pt x="139" y="2287"/>
                  </a:cubicBezTo>
                  <a:cubicBezTo>
                    <a:pt x="285" y="2688"/>
                    <a:pt x="619" y="3043"/>
                    <a:pt x="1085" y="3043"/>
                  </a:cubicBezTo>
                  <a:cubicBezTo>
                    <a:pt x="1100" y="3043"/>
                    <a:pt x="1116" y="3042"/>
                    <a:pt x="1132" y="3041"/>
                  </a:cubicBezTo>
                  <a:cubicBezTo>
                    <a:pt x="2490" y="2953"/>
                    <a:pt x="3836" y="2765"/>
                    <a:pt x="5169" y="2475"/>
                  </a:cubicBezTo>
                  <a:cubicBezTo>
                    <a:pt x="5709" y="2362"/>
                    <a:pt x="6326" y="2174"/>
                    <a:pt x="6489" y="1658"/>
                  </a:cubicBezTo>
                  <a:cubicBezTo>
                    <a:pt x="6615" y="1281"/>
                    <a:pt x="6426" y="853"/>
                    <a:pt x="6137" y="602"/>
                  </a:cubicBezTo>
                  <a:cubicBezTo>
                    <a:pt x="5823" y="350"/>
                    <a:pt x="5458" y="199"/>
                    <a:pt x="5068" y="137"/>
                  </a:cubicBezTo>
                  <a:cubicBezTo>
                    <a:pt x="4636" y="46"/>
                    <a:pt x="4199" y="1"/>
                    <a:pt x="3763"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4"/>
            <p:cNvSpPr/>
            <p:nvPr/>
          </p:nvSpPr>
          <p:spPr>
            <a:xfrm>
              <a:off x="5293500" y="1855200"/>
              <a:ext cx="153450" cy="44150"/>
            </a:xfrm>
            <a:custGeom>
              <a:avLst/>
              <a:gdLst/>
              <a:ahLst/>
              <a:cxnLst/>
              <a:rect l="l" t="t" r="r" b="b"/>
              <a:pathLst>
                <a:path w="6138" h="1766" extrusionOk="0">
                  <a:moveTo>
                    <a:pt x="3751" y="0"/>
                  </a:moveTo>
                  <a:cubicBezTo>
                    <a:pt x="2659" y="0"/>
                    <a:pt x="1584" y="361"/>
                    <a:pt x="705" y="1060"/>
                  </a:cubicBezTo>
                  <a:cubicBezTo>
                    <a:pt x="516" y="1198"/>
                    <a:pt x="340" y="1362"/>
                    <a:pt x="177" y="1550"/>
                  </a:cubicBezTo>
                  <a:cubicBezTo>
                    <a:pt x="76" y="1676"/>
                    <a:pt x="1" y="1739"/>
                    <a:pt x="26" y="1764"/>
                  </a:cubicBezTo>
                  <a:cubicBezTo>
                    <a:pt x="27" y="1765"/>
                    <a:pt x="28" y="1766"/>
                    <a:pt x="30" y="1766"/>
                  </a:cubicBezTo>
                  <a:cubicBezTo>
                    <a:pt x="72" y="1766"/>
                    <a:pt x="322" y="1486"/>
                    <a:pt x="780" y="1161"/>
                  </a:cubicBezTo>
                  <a:cubicBezTo>
                    <a:pt x="1680" y="508"/>
                    <a:pt x="2746" y="171"/>
                    <a:pt x="3828" y="171"/>
                  </a:cubicBezTo>
                  <a:cubicBezTo>
                    <a:pt x="4289" y="171"/>
                    <a:pt x="4752" y="232"/>
                    <a:pt x="5207" y="356"/>
                  </a:cubicBezTo>
                  <a:cubicBezTo>
                    <a:pt x="5731" y="493"/>
                    <a:pt x="6059" y="650"/>
                    <a:pt x="6125" y="650"/>
                  </a:cubicBezTo>
                  <a:cubicBezTo>
                    <a:pt x="6132" y="650"/>
                    <a:pt x="6136" y="648"/>
                    <a:pt x="6137" y="645"/>
                  </a:cubicBezTo>
                  <a:cubicBezTo>
                    <a:pt x="6074" y="595"/>
                    <a:pt x="5999" y="544"/>
                    <a:pt x="5911" y="507"/>
                  </a:cubicBezTo>
                  <a:cubicBezTo>
                    <a:pt x="5697" y="393"/>
                    <a:pt x="5471" y="305"/>
                    <a:pt x="5244" y="230"/>
                  </a:cubicBezTo>
                  <a:cubicBezTo>
                    <a:pt x="4754" y="76"/>
                    <a:pt x="4251" y="0"/>
                    <a:pt x="3751" y="0"/>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p:nvPr/>
          </p:nvSpPr>
          <p:spPr>
            <a:xfrm>
              <a:off x="6069050" y="3552675"/>
              <a:ext cx="201850" cy="759950"/>
            </a:xfrm>
            <a:custGeom>
              <a:avLst/>
              <a:gdLst/>
              <a:ahLst/>
              <a:cxnLst/>
              <a:rect l="l" t="t" r="r" b="b"/>
              <a:pathLst>
                <a:path w="8074" h="30398" extrusionOk="0">
                  <a:moveTo>
                    <a:pt x="5098" y="1"/>
                  </a:moveTo>
                  <a:cubicBezTo>
                    <a:pt x="4326" y="1"/>
                    <a:pt x="3573" y="183"/>
                    <a:pt x="2830" y="386"/>
                  </a:cubicBezTo>
                  <a:lnTo>
                    <a:pt x="2679" y="348"/>
                  </a:lnTo>
                  <a:cubicBezTo>
                    <a:pt x="1598" y="474"/>
                    <a:pt x="743" y="1392"/>
                    <a:pt x="378" y="2410"/>
                  </a:cubicBezTo>
                  <a:cubicBezTo>
                    <a:pt x="1" y="3429"/>
                    <a:pt x="26" y="4535"/>
                    <a:pt x="63" y="5629"/>
                  </a:cubicBezTo>
                  <a:cubicBezTo>
                    <a:pt x="214" y="12231"/>
                    <a:pt x="378" y="18833"/>
                    <a:pt x="1132" y="25384"/>
                  </a:cubicBezTo>
                  <a:cubicBezTo>
                    <a:pt x="1283" y="26805"/>
                    <a:pt x="1522" y="28314"/>
                    <a:pt x="2465" y="29396"/>
                  </a:cubicBezTo>
                  <a:cubicBezTo>
                    <a:pt x="3004" y="30015"/>
                    <a:pt x="3868" y="30398"/>
                    <a:pt x="4678" y="30398"/>
                  </a:cubicBezTo>
                  <a:cubicBezTo>
                    <a:pt x="5266" y="30398"/>
                    <a:pt x="5826" y="30195"/>
                    <a:pt x="6213" y="29735"/>
                  </a:cubicBezTo>
                  <a:cubicBezTo>
                    <a:pt x="6741" y="29106"/>
                    <a:pt x="6804" y="28239"/>
                    <a:pt x="6841" y="27421"/>
                  </a:cubicBezTo>
                  <a:cubicBezTo>
                    <a:pt x="7231" y="19524"/>
                    <a:pt x="7621" y="11627"/>
                    <a:pt x="8011" y="3731"/>
                  </a:cubicBezTo>
                  <a:cubicBezTo>
                    <a:pt x="8048" y="2838"/>
                    <a:pt x="8074" y="1869"/>
                    <a:pt x="7583" y="1128"/>
                  </a:cubicBezTo>
                  <a:cubicBezTo>
                    <a:pt x="7105" y="411"/>
                    <a:pt x="6225" y="59"/>
                    <a:pt x="5370" y="8"/>
                  </a:cubicBezTo>
                  <a:cubicBezTo>
                    <a:pt x="5279" y="3"/>
                    <a:pt x="5188" y="1"/>
                    <a:pt x="50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4"/>
            <p:cNvSpPr/>
            <p:nvPr/>
          </p:nvSpPr>
          <p:spPr>
            <a:xfrm>
              <a:off x="5992350" y="2620450"/>
              <a:ext cx="306850" cy="932275"/>
            </a:xfrm>
            <a:custGeom>
              <a:avLst/>
              <a:gdLst/>
              <a:ahLst/>
              <a:cxnLst/>
              <a:rect l="l" t="t" r="r" b="b"/>
              <a:pathLst>
                <a:path w="12274" h="37291" extrusionOk="0">
                  <a:moveTo>
                    <a:pt x="7457" y="1"/>
                  </a:moveTo>
                  <a:cubicBezTo>
                    <a:pt x="2641" y="13"/>
                    <a:pt x="0" y="2729"/>
                    <a:pt x="126" y="7797"/>
                  </a:cubicBezTo>
                  <a:cubicBezTo>
                    <a:pt x="340" y="16084"/>
                    <a:pt x="1182" y="24371"/>
                    <a:pt x="3295" y="32381"/>
                  </a:cubicBezTo>
                  <a:cubicBezTo>
                    <a:pt x="3660" y="33764"/>
                    <a:pt x="4075" y="35185"/>
                    <a:pt x="5068" y="36216"/>
                  </a:cubicBezTo>
                  <a:cubicBezTo>
                    <a:pt x="5702" y="36866"/>
                    <a:pt x="6628" y="37291"/>
                    <a:pt x="7512" y="37291"/>
                  </a:cubicBezTo>
                  <a:cubicBezTo>
                    <a:pt x="8014" y="37291"/>
                    <a:pt x="8502" y="37154"/>
                    <a:pt x="8916" y="36845"/>
                  </a:cubicBezTo>
                  <a:cubicBezTo>
                    <a:pt x="9897" y="36128"/>
                    <a:pt x="10123" y="34770"/>
                    <a:pt x="10261" y="33563"/>
                  </a:cubicBezTo>
                  <a:cubicBezTo>
                    <a:pt x="11305" y="24157"/>
                    <a:pt x="11896" y="16298"/>
                    <a:pt x="12009" y="6829"/>
                  </a:cubicBezTo>
                  <a:cubicBezTo>
                    <a:pt x="12009" y="6829"/>
                    <a:pt x="12273" y="1"/>
                    <a:pt x="745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6006500" y="2676400"/>
              <a:ext cx="92450" cy="783450"/>
            </a:xfrm>
            <a:custGeom>
              <a:avLst/>
              <a:gdLst/>
              <a:ahLst/>
              <a:cxnLst/>
              <a:rect l="l" t="t" r="r" b="b"/>
              <a:pathLst>
                <a:path w="3698" h="31338" extrusionOk="0">
                  <a:moveTo>
                    <a:pt x="2151" y="1"/>
                  </a:moveTo>
                  <a:lnTo>
                    <a:pt x="2151" y="14"/>
                  </a:lnTo>
                  <a:cubicBezTo>
                    <a:pt x="2113" y="14"/>
                    <a:pt x="2025" y="76"/>
                    <a:pt x="1886" y="202"/>
                  </a:cubicBezTo>
                  <a:cubicBezTo>
                    <a:pt x="1786" y="303"/>
                    <a:pt x="1698" y="391"/>
                    <a:pt x="1610" y="491"/>
                  </a:cubicBezTo>
                  <a:lnTo>
                    <a:pt x="1270" y="944"/>
                  </a:lnTo>
                  <a:cubicBezTo>
                    <a:pt x="805" y="1623"/>
                    <a:pt x="327" y="2780"/>
                    <a:pt x="164" y="4251"/>
                  </a:cubicBezTo>
                  <a:cubicBezTo>
                    <a:pt x="0" y="5735"/>
                    <a:pt x="88" y="7483"/>
                    <a:pt x="252" y="9382"/>
                  </a:cubicBezTo>
                  <a:cubicBezTo>
                    <a:pt x="428" y="11293"/>
                    <a:pt x="604" y="13393"/>
                    <a:pt x="855" y="15581"/>
                  </a:cubicBezTo>
                  <a:cubicBezTo>
                    <a:pt x="1371" y="19970"/>
                    <a:pt x="2037" y="23918"/>
                    <a:pt x="2553" y="26760"/>
                  </a:cubicBezTo>
                  <a:cubicBezTo>
                    <a:pt x="3081" y="29602"/>
                    <a:pt x="3458" y="31337"/>
                    <a:pt x="3584" y="31337"/>
                  </a:cubicBezTo>
                  <a:cubicBezTo>
                    <a:pt x="3697" y="31312"/>
                    <a:pt x="3534" y="29526"/>
                    <a:pt x="3169" y="26659"/>
                  </a:cubicBezTo>
                  <a:cubicBezTo>
                    <a:pt x="2804" y="23792"/>
                    <a:pt x="2239" y="19844"/>
                    <a:pt x="1736" y="15480"/>
                  </a:cubicBezTo>
                  <a:cubicBezTo>
                    <a:pt x="1471" y="13292"/>
                    <a:pt x="1258" y="11218"/>
                    <a:pt x="1056" y="9306"/>
                  </a:cubicBezTo>
                  <a:cubicBezTo>
                    <a:pt x="855" y="7407"/>
                    <a:pt x="679" y="5722"/>
                    <a:pt x="780" y="4314"/>
                  </a:cubicBezTo>
                  <a:cubicBezTo>
                    <a:pt x="830" y="3208"/>
                    <a:pt x="1094" y="2114"/>
                    <a:pt x="1572" y="1108"/>
                  </a:cubicBezTo>
                  <a:lnTo>
                    <a:pt x="1811" y="655"/>
                  </a:lnTo>
                  <a:cubicBezTo>
                    <a:pt x="1886" y="517"/>
                    <a:pt x="1974" y="416"/>
                    <a:pt x="2025" y="315"/>
                  </a:cubicBezTo>
                  <a:cubicBezTo>
                    <a:pt x="2125" y="139"/>
                    <a:pt x="2176" y="39"/>
                    <a:pt x="2151" y="1"/>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6068100" y="2626750"/>
              <a:ext cx="94350" cy="923625"/>
            </a:xfrm>
            <a:custGeom>
              <a:avLst/>
              <a:gdLst/>
              <a:ahLst/>
              <a:cxnLst/>
              <a:rect l="l" t="t" r="r" b="b"/>
              <a:pathLst>
                <a:path w="3774" h="36945" extrusionOk="0">
                  <a:moveTo>
                    <a:pt x="2453" y="0"/>
                  </a:moveTo>
                  <a:lnTo>
                    <a:pt x="2453" y="0"/>
                  </a:lnTo>
                  <a:cubicBezTo>
                    <a:pt x="2327" y="63"/>
                    <a:pt x="2227" y="126"/>
                    <a:pt x="2113" y="201"/>
                  </a:cubicBezTo>
                  <a:cubicBezTo>
                    <a:pt x="1812" y="428"/>
                    <a:pt x="1548" y="679"/>
                    <a:pt x="1321" y="968"/>
                  </a:cubicBezTo>
                  <a:cubicBezTo>
                    <a:pt x="957" y="1434"/>
                    <a:pt x="667" y="1949"/>
                    <a:pt x="466" y="2503"/>
                  </a:cubicBezTo>
                  <a:cubicBezTo>
                    <a:pt x="202" y="3244"/>
                    <a:pt x="64" y="4011"/>
                    <a:pt x="26" y="4791"/>
                  </a:cubicBezTo>
                  <a:cubicBezTo>
                    <a:pt x="1" y="5734"/>
                    <a:pt x="26" y="6665"/>
                    <a:pt x="114" y="7608"/>
                  </a:cubicBezTo>
                  <a:cubicBezTo>
                    <a:pt x="177" y="8614"/>
                    <a:pt x="252" y="9695"/>
                    <a:pt x="328" y="10827"/>
                  </a:cubicBezTo>
                  <a:cubicBezTo>
                    <a:pt x="491" y="13090"/>
                    <a:pt x="680" y="15580"/>
                    <a:pt x="906" y="18196"/>
                  </a:cubicBezTo>
                  <a:cubicBezTo>
                    <a:pt x="1346" y="23414"/>
                    <a:pt x="2000" y="28130"/>
                    <a:pt x="2604" y="31512"/>
                  </a:cubicBezTo>
                  <a:cubicBezTo>
                    <a:pt x="2918" y="33197"/>
                    <a:pt x="3195" y="34556"/>
                    <a:pt x="3409" y="35499"/>
                  </a:cubicBezTo>
                  <a:cubicBezTo>
                    <a:pt x="3522" y="35951"/>
                    <a:pt x="3610" y="36316"/>
                    <a:pt x="3660" y="36580"/>
                  </a:cubicBezTo>
                  <a:cubicBezTo>
                    <a:pt x="3698" y="36693"/>
                    <a:pt x="3723" y="36781"/>
                    <a:pt x="3736" y="36857"/>
                  </a:cubicBezTo>
                  <a:cubicBezTo>
                    <a:pt x="3748" y="36882"/>
                    <a:pt x="3748" y="36920"/>
                    <a:pt x="3773" y="36945"/>
                  </a:cubicBezTo>
                  <a:cubicBezTo>
                    <a:pt x="3761" y="36920"/>
                    <a:pt x="3761" y="36882"/>
                    <a:pt x="3761" y="36844"/>
                  </a:cubicBezTo>
                  <a:cubicBezTo>
                    <a:pt x="3736" y="36781"/>
                    <a:pt x="3723" y="36681"/>
                    <a:pt x="3698" y="36568"/>
                  </a:cubicBezTo>
                  <a:cubicBezTo>
                    <a:pt x="3648" y="36303"/>
                    <a:pt x="3572" y="35939"/>
                    <a:pt x="3484" y="35486"/>
                  </a:cubicBezTo>
                  <a:cubicBezTo>
                    <a:pt x="3283" y="34543"/>
                    <a:pt x="3031" y="33172"/>
                    <a:pt x="2730" y="31487"/>
                  </a:cubicBezTo>
                  <a:cubicBezTo>
                    <a:pt x="2151" y="28105"/>
                    <a:pt x="1535" y="23402"/>
                    <a:pt x="1082" y="18183"/>
                  </a:cubicBezTo>
                  <a:cubicBezTo>
                    <a:pt x="856" y="15568"/>
                    <a:pt x="667" y="13078"/>
                    <a:pt x="491" y="10814"/>
                  </a:cubicBezTo>
                  <a:cubicBezTo>
                    <a:pt x="416" y="9683"/>
                    <a:pt x="328" y="8601"/>
                    <a:pt x="252" y="7595"/>
                  </a:cubicBezTo>
                  <a:cubicBezTo>
                    <a:pt x="164" y="6665"/>
                    <a:pt x="127" y="5734"/>
                    <a:pt x="152" y="4804"/>
                  </a:cubicBezTo>
                  <a:cubicBezTo>
                    <a:pt x="177" y="4024"/>
                    <a:pt x="315" y="3270"/>
                    <a:pt x="554" y="2540"/>
                  </a:cubicBezTo>
                  <a:cubicBezTo>
                    <a:pt x="743" y="1987"/>
                    <a:pt x="1019" y="1471"/>
                    <a:pt x="1372" y="1019"/>
                  </a:cubicBezTo>
                  <a:cubicBezTo>
                    <a:pt x="1673" y="629"/>
                    <a:pt x="2038" y="289"/>
                    <a:pt x="2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4"/>
            <p:cNvSpPr/>
            <p:nvPr/>
          </p:nvSpPr>
          <p:spPr>
            <a:xfrm>
              <a:off x="6099850" y="3583375"/>
              <a:ext cx="39325" cy="702950"/>
            </a:xfrm>
            <a:custGeom>
              <a:avLst/>
              <a:gdLst/>
              <a:ahLst/>
              <a:cxnLst/>
              <a:rect l="l" t="t" r="r" b="b"/>
              <a:pathLst>
                <a:path w="1573" h="28118" extrusionOk="0">
                  <a:moveTo>
                    <a:pt x="51" y="0"/>
                  </a:moveTo>
                  <a:cubicBezTo>
                    <a:pt x="39" y="88"/>
                    <a:pt x="26" y="189"/>
                    <a:pt x="39" y="289"/>
                  </a:cubicBezTo>
                  <a:cubicBezTo>
                    <a:pt x="26" y="491"/>
                    <a:pt x="26" y="755"/>
                    <a:pt x="26" y="1107"/>
                  </a:cubicBezTo>
                  <a:cubicBezTo>
                    <a:pt x="1" y="1823"/>
                    <a:pt x="1" y="2855"/>
                    <a:pt x="26" y="4125"/>
                  </a:cubicBezTo>
                  <a:cubicBezTo>
                    <a:pt x="51" y="6677"/>
                    <a:pt x="139" y="10198"/>
                    <a:pt x="353" y="14084"/>
                  </a:cubicBezTo>
                  <a:cubicBezTo>
                    <a:pt x="554" y="17969"/>
                    <a:pt x="856" y="21478"/>
                    <a:pt x="1095" y="24018"/>
                  </a:cubicBezTo>
                  <a:cubicBezTo>
                    <a:pt x="1221" y="25288"/>
                    <a:pt x="1321" y="26307"/>
                    <a:pt x="1409" y="27011"/>
                  </a:cubicBezTo>
                  <a:cubicBezTo>
                    <a:pt x="1447" y="27363"/>
                    <a:pt x="1485" y="27627"/>
                    <a:pt x="1510" y="27828"/>
                  </a:cubicBezTo>
                  <a:cubicBezTo>
                    <a:pt x="1522" y="27929"/>
                    <a:pt x="1535" y="28017"/>
                    <a:pt x="1560" y="28117"/>
                  </a:cubicBezTo>
                  <a:cubicBezTo>
                    <a:pt x="1573" y="28017"/>
                    <a:pt x="1573" y="27916"/>
                    <a:pt x="1560" y="27828"/>
                  </a:cubicBezTo>
                  <a:cubicBezTo>
                    <a:pt x="1548" y="27627"/>
                    <a:pt x="1522" y="27350"/>
                    <a:pt x="1497" y="27011"/>
                  </a:cubicBezTo>
                  <a:cubicBezTo>
                    <a:pt x="1434" y="26281"/>
                    <a:pt x="1346" y="25263"/>
                    <a:pt x="1233" y="24005"/>
                  </a:cubicBezTo>
                  <a:cubicBezTo>
                    <a:pt x="1019" y="21465"/>
                    <a:pt x="743" y="17957"/>
                    <a:pt x="529" y="14071"/>
                  </a:cubicBezTo>
                  <a:cubicBezTo>
                    <a:pt x="328" y="10186"/>
                    <a:pt x="215" y="6665"/>
                    <a:pt x="152" y="4125"/>
                  </a:cubicBezTo>
                  <a:cubicBezTo>
                    <a:pt x="127" y="2867"/>
                    <a:pt x="102" y="1836"/>
                    <a:pt x="89" y="1107"/>
                  </a:cubicBezTo>
                  <a:cubicBezTo>
                    <a:pt x="76" y="755"/>
                    <a:pt x="64" y="491"/>
                    <a:pt x="64" y="289"/>
                  </a:cubicBezTo>
                  <a:cubicBezTo>
                    <a:pt x="64" y="189"/>
                    <a:pt x="64" y="88"/>
                    <a:pt x="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6025975" y="3442850"/>
              <a:ext cx="243350" cy="208175"/>
            </a:xfrm>
            <a:custGeom>
              <a:avLst/>
              <a:gdLst/>
              <a:ahLst/>
              <a:cxnLst/>
              <a:rect l="l" t="t" r="r" b="b"/>
              <a:pathLst>
                <a:path w="9734" h="8327" extrusionOk="0">
                  <a:moveTo>
                    <a:pt x="5571" y="0"/>
                  </a:moveTo>
                  <a:cubicBezTo>
                    <a:pt x="1849" y="0"/>
                    <a:pt x="1" y="4489"/>
                    <a:pt x="2616" y="7105"/>
                  </a:cubicBezTo>
                  <a:cubicBezTo>
                    <a:pt x="3415" y="7904"/>
                    <a:pt x="4485" y="8326"/>
                    <a:pt x="5568" y="8326"/>
                  </a:cubicBezTo>
                  <a:cubicBezTo>
                    <a:pt x="6104" y="8326"/>
                    <a:pt x="6644" y="8223"/>
                    <a:pt x="7156" y="8010"/>
                  </a:cubicBezTo>
                  <a:cubicBezTo>
                    <a:pt x="8715" y="7369"/>
                    <a:pt x="9734" y="5847"/>
                    <a:pt x="9734" y="4162"/>
                  </a:cubicBezTo>
                  <a:cubicBezTo>
                    <a:pt x="9734" y="1861"/>
                    <a:pt x="7873" y="0"/>
                    <a:pt x="5571"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6104575" y="4251325"/>
              <a:ext cx="137100" cy="127725"/>
            </a:xfrm>
            <a:custGeom>
              <a:avLst/>
              <a:gdLst/>
              <a:ahLst/>
              <a:cxnLst/>
              <a:rect l="l" t="t" r="r" b="b"/>
              <a:pathLst>
                <a:path w="5484" h="5109" extrusionOk="0">
                  <a:moveTo>
                    <a:pt x="2698" y="1"/>
                  </a:moveTo>
                  <a:cubicBezTo>
                    <a:pt x="2238" y="1"/>
                    <a:pt x="1777" y="97"/>
                    <a:pt x="1346" y="293"/>
                  </a:cubicBezTo>
                  <a:cubicBezTo>
                    <a:pt x="755" y="620"/>
                    <a:pt x="378" y="1236"/>
                    <a:pt x="189" y="1890"/>
                  </a:cubicBezTo>
                  <a:cubicBezTo>
                    <a:pt x="1" y="2544"/>
                    <a:pt x="1" y="4430"/>
                    <a:pt x="1" y="5096"/>
                  </a:cubicBezTo>
                  <a:lnTo>
                    <a:pt x="5483" y="5109"/>
                  </a:lnTo>
                  <a:lnTo>
                    <a:pt x="5345" y="2594"/>
                  </a:lnTo>
                  <a:cubicBezTo>
                    <a:pt x="5345" y="1777"/>
                    <a:pt x="5030" y="921"/>
                    <a:pt x="4364" y="444"/>
                  </a:cubicBezTo>
                  <a:cubicBezTo>
                    <a:pt x="3847" y="150"/>
                    <a:pt x="3273" y="1"/>
                    <a:pt x="2698"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6103000" y="4356725"/>
              <a:ext cx="258450" cy="35950"/>
            </a:xfrm>
            <a:custGeom>
              <a:avLst/>
              <a:gdLst/>
              <a:ahLst/>
              <a:cxnLst/>
              <a:rect l="l" t="t" r="r" b="b"/>
              <a:pathLst>
                <a:path w="10338" h="1438" extrusionOk="0">
                  <a:moveTo>
                    <a:pt x="5999" y="0"/>
                  </a:moveTo>
                  <a:lnTo>
                    <a:pt x="152" y="63"/>
                  </a:lnTo>
                  <a:lnTo>
                    <a:pt x="1" y="1371"/>
                  </a:lnTo>
                  <a:cubicBezTo>
                    <a:pt x="1" y="1371"/>
                    <a:pt x="3157" y="1437"/>
                    <a:pt x="5967" y="1437"/>
                  </a:cubicBezTo>
                  <a:cubicBezTo>
                    <a:pt x="8198" y="1437"/>
                    <a:pt x="10210" y="1395"/>
                    <a:pt x="10249" y="1245"/>
                  </a:cubicBezTo>
                  <a:cubicBezTo>
                    <a:pt x="10337" y="893"/>
                    <a:pt x="5999" y="0"/>
                    <a:pt x="5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6107475" y="2987025"/>
              <a:ext cx="10325" cy="7275"/>
            </a:xfrm>
            <a:custGeom>
              <a:avLst/>
              <a:gdLst/>
              <a:ahLst/>
              <a:cxnLst/>
              <a:rect l="l" t="t" r="r" b="b"/>
              <a:pathLst>
                <a:path w="413" h="291" extrusionOk="0">
                  <a:moveTo>
                    <a:pt x="203" y="1"/>
                  </a:moveTo>
                  <a:cubicBezTo>
                    <a:pt x="178" y="1"/>
                    <a:pt x="151" y="8"/>
                    <a:pt x="123" y="25"/>
                  </a:cubicBezTo>
                  <a:lnTo>
                    <a:pt x="123" y="38"/>
                  </a:lnTo>
                  <a:cubicBezTo>
                    <a:pt x="0" y="130"/>
                    <a:pt x="87" y="290"/>
                    <a:pt x="205" y="290"/>
                  </a:cubicBezTo>
                  <a:cubicBezTo>
                    <a:pt x="232" y="290"/>
                    <a:pt x="260" y="282"/>
                    <a:pt x="287" y="264"/>
                  </a:cubicBezTo>
                  <a:cubicBezTo>
                    <a:pt x="412" y="180"/>
                    <a:pt x="329"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6096825" y="2830775"/>
              <a:ext cx="10250" cy="7100"/>
            </a:xfrm>
            <a:custGeom>
              <a:avLst/>
              <a:gdLst/>
              <a:ahLst/>
              <a:cxnLst/>
              <a:rect l="l" t="t" r="r" b="b"/>
              <a:pathLst>
                <a:path w="410" h="284" extrusionOk="0">
                  <a:moveTo>
                    <a:pt x="212" y="0"/>
                  </a:moveTo>
                  <a:cubicBezTo>
                    <a:pt x="187" y="0"/>
                    <a:pt x="161" y="8"/>
                    <a:pt x="135" y="25"/>
                  </a:cubicBezTo>
                  <a:lnTo>
                    <a:pt x="122" y="25"/>
                  </a:lnTo>
                  <a:cubicBezTo>
                    <a:pt x="1" y="126"/>
                    <a:pt x="90" y="284"/>
                    <a:pt x="202" y="284"/>
                  </a:cubicBezTo>
                  <a:cubicBezTo>
                    <a:pt x="229" y="284"/>
                    <a:pt x="258" y="274"/>
                    <a:pt x="285" y="252"/>
                  </a:cubicBezTo>
                  <a:cubicBezTo>
                    <a:pt x="410" y="169"/>
                    <a:pt x="329" y="0"/>
                    <a:pt x="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6118725" y="3180025"/>
              <a:ext cx="9775" cy="6950"/>
            </a:xfrm>
            <a:custGeom>
              <a:avLst/>
              <a:gdLst/>
              <a:ahLst/>
              <a:cxnLst/>
              <a:rect l="l" t="t" r="r" b="b"/>
              <a:pathLst>
                <a:path w="391" h="278" extrusionOk="0">
                  <a:moveTo>
                    <a:pt x="189" y="1"/>
                  </a:moveTo>
                  <a:cubicBezTo>
                    <a:pt x="0" y="1"/>
                    <a:pt x="13" y="277"/>
                    <a:pt x="202" y="277"/>
                  </a:cubicBezTo>
                  <a:cubicBezTo>
                    <a:pt x="378" y="277"/>
                    <a:pt x="39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6148275" y="3395300"/>
              <a:ext cx="6400" cy="6925"/>
            </a:xfrm>
            <a:custGeom>
              <a:avLst/>
              <a:gdLst/>
              <a:ahLst/>
              <a:cxnLst/>
              <a:rect l="l" t="t" r="r" b="b"/>
              <a:pathLst>
                <a:path w="256" h="277" extrusionOk="0">
                  <a:moveTo>
                    <a:pt x="124" y="1"/>
                  </a:moveTo>
                  <a:cubicBezTo>
                    <a:pt x="109" y="1"/>
                    <a:pt x="93" y="5"/>
                    <a:pt x="76" y="16"/>
                  </a:cubicBezTo>
                  <a:lnTo>
                    <a:pt x="63" y="29"/>
                  </a:lnTo>
                  <a:cubicBezTo>
                    <a:pt x="0" y="104"/>
                    <a:pt x="13" y="217"/>
                    <a:pt x="101" y="267"/>
                  </a:cubicBezTo>
                  <a:cubicBezTo>
                    <a:pt x="115" y="274"/>
                    <a:pt x="128" y="276"/>
                    <a:pt x="140" y="276"/>
                  </a:cubicBezTo>
                  <a:cubicBezTo>
                    <a:pt x="255" y="276"/>
                    <a:pt x="234"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6118400" y="3725075"/>
              <a:ext cx="6400" cy="6925"/>
            </a:xfrm>
            <a:custGeom>
              <a:avLst/>
              <a:gdLst/>
              <a:ahLst/>
              <a:cxnLst/>
              <a:rect l="l" t="t" r="r" b="b"/>
              <a:pathLst>
                <a:path w="256" h="277" extrusionOk="0">
                  <a:moveTo>
                    <a:pt x="124" y="1"/>
                  </a:moveTo>
                  <a:cubicBezTo>
                    <a:pt x="110" y="1"/>
                    <a:pt x="94" y="5"/>
                    <a:pt x="76" y="16"/>
                  </a:cubicBezTo>
                  <a:lnTo>
                    <a:pt x="64" y="28"/>
                  </a:lnTo>
                  <a:cubicBezTo>
                    <a:pt x="1" y="91"/>
                    <a:pt x="13" y="217"/>
                    <a:pt x="101" y="267"/>
                  </a:cubicBezTo>
                  <a:cubicBezTo>
                    <a:pt x="116" y="274"/>
                    <a:pt x="129" y="276"/>
                    <a:pt x="140" y="276"/>
                  </a:cubicBezTo>
                  <a:cubicBezTo>
                    <a:pt x="255" y="276"/>
                    <a:pt x="234"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6133700" y="3894650"/>
              <a:ext cx="11275" cy="7950"/>
            </a:xfrm>
            <a:custGeom>
              <a:avLst/>
              <a:gdLst/>
              <a:ahLst/>
              <a:cxnLst/>
              <a:rect l="l" t="t" r="r" b="b"/>
              <a:pathLst>
                <a:path w="451" h="318" extrusionOk="0">
                  <a:moveTo>
                    <a:pt x="228" y="0"/>
                  </a:moveTo>
                  <a:cubicBezTo>
                    <a:pt x="197" y="0"/>
                    <a:pt x="163" y="11"/>
                    <a:pt x="131" y="36"/>
                  </a:cubicBezTo>
                  <a:lnTo>
                    <a:pt x="118" y="48"/>
                  </a:lnTo>
                  <a:cubicBezTo>
                    <a:pt x="0" y="156"/>
                    <a:pt x="97" y="318"/>
                    <a:pt x="217" y="318"/>
                  </a:cubicBezTo>
                  <a:cubicBezTo>
                    <a:pt x="251" y="318"/>
                    <a:pt x="286" y="305"/>
                    <a:pt x="319" y="275"/>
                  </a:cubicBezTo>
                  <a:cubicBezTo>
                    <a:pt x="450" y="174"/>
                    <a:pt x="355"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6133825" y="4086350"/>
              <a:ext cx="9750" cy="6950"/>
            </a:xfrm>
            <a:custGeom>
              <a:avLst/>
              <a:gdLst/>
              <a:ahLst/>
              <a:cxnLst/>
              <a:rect l="l" t="t" r="r" b="b"/>
              <a:pathLst>
                <a:path w="390" h="278" extrusionOk="0">
                  <a:moveTo>
                    <a:pt x="189" y="1"/>
                  </a:moveTo>
                  <a:cubicBezTo>
                    <a:pt x="0" y="1"/>
                    <a:pt x="13" y="277"/>
                    <a:pt x="201" y="277"/>
                  </a:cubicBezTo>
                  <a:cubicBezTo>
                    <a:pt x="377" y="277"/>
                    <a:pt x="390"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6065275" y="3526125"/>
              <a:ext cx="201850" cy="42025"/>
            </a:xfrm>
            <a:custGeom>
              <a:avLst/>
              <a:gdLst/>
              <a:ahLst/>
              <a:cxnLst/>
              <a:rect l="l" t="t" r="r" b="b"/>
              <a:pathLst>
                <a:path w="8074" h="1681" extrusionOk="0">
                  <a:moveTo>
                    <a:pt x="8071" y="0"/>
                  </a:moveTo>
                  <a:cubicBezTo>
                    <a:pt x="8035" y="0"/>
                    <a:pt x="7672" y="330"/>
                    <a:pt x="7005" y="706"/>
                  </a:cubicBezTo>
                  <a:cubicBezTo>
                    <a:pt x="6049" y="1240"/>
                    <a:pt x="4990" y="1507"/>
                    <a:pt x="3930" y="1507"/>
                  </a:cubicBezTo>
                  <a:cubicBezTo>
                    <a:pt x="2968" y="1507"/>
                    <a:pt x="2005" y="1287"/>
                    <a:pt x="1120" y="844"/>
                  </a:cubicBezTo>
                  <a:cubicBezTo>
                    <a:pt x="430" y="499"/>
                    <a:pt x="42" y="202"/>
                    <a:pt x="14" y="202"/>
                  </a:cubicBezTo>
                  <a:cubicBezTo>
                    <a:pt x="14" y="202"/>
                    <a:pt x="14" y="202"/>
                    <a:pt x="13" y="203"/>
                  </a:cubicBezTo>
                  <a:cubicBezTo>
                    <a:pt x="1" y="203"/>
                    <a:pt x="101" y="291"/>
                    <a:pt x="265" y="429"/>
                  </a:cubicBezTo>
                  <a:cubicBezTo>
                    <a:pt x="516" y="630"/>
                    <a:pt x="780" y="806"/>
                    <a:pt x="1057" y="957"/>
                  </a:cubicBezTo>
                  <a:cubicBezTo>
                    <a:pt x="1953" y="1441"/>
                    <a:pt x="2939" y="1681"/>
                    <a:pt x="3925" y="1681"/>
                  </a:cubicBezTo>
                  <a:cubicBezTo>
                    <a:pt x="5015" y="1681"/>
                    <a:pt x="6104" y="1387"/>
                    <a:pt x="7068" y="806"/>
                  </a:cubicBezTo>
                  <a:cubicBezTo>
                    <a:pt x="7344" y="643"/>
                    <a:pt x="7596" y="467"/>
                    <a:pt x="7835" y="253"/>
                  </a:cubicBezTo>
                  <a:cubicBezTo>
                    <a:pt x="7923" y="178"/>
                    <a:pt x="8011" y="102"/>
                    <a:pt x="8074" y="2"/>
                  </a:cubicBezTo>
                  <a:cubicBezTo>
                    <a:pt x="8073" y="1"/>
                    <a:pt x="8072" y="0"/>
                    <a:pt x="8071" y="0"/>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6105200" y="4313475"/>
              <a:ext cx="132075" cy="14850"/>
            </a:xfrm>
            <a:custGeom>
              <a:avLst/>
              <a:gdLst/>
              <a:ahLst/>
              <a:cxnLst/>
              <a:rect l="l" t="t" r="r" b="b"/>
              <a:pathLst>
                <a:path w="5283" h="594" extrusionOk="0">
                  <a:moveTo>
                    <a:pt x="5261" y="0"/>
                  </a:moveTo>
                  <a:cubicBezTo>
                    <a:pt x="5098" y="0"/>
                    <a:pt x="4017" y="340"/>
                    <a:pt x="2667" y="410"/>
                  </a:cubicBezTo>
                  <a:cubicBezTo>
                    <a:pt x="2495" y="419"/>
                    <a:pt x="2327" y="422"/>
                    <a:pt x="2164" y="422"/>
                  </a:cubicBezTo>
                  <a:cubicBezTo>
                    <a:pt x="1073" y="422"/>
                    <a:pt x="225" y="250"/>
                    <a:pt x="47" y="250"/>
                  </a:cubicBezTo>
                  <a:cubicBezTo>
                    <a:pt x="25" y="250"/>
                    <a:pt x="13" y="253"/>
                    <a:pt x="13" y="259"/>
                  </a:cubicBezTo>
                  <a:cubicBezTo>
                    <a:pt x="1" y="271"/>
                    <a:pt x="290" y="372"/>
                    <a:pt x="768" y="460"/>
                  </a:cubicBezTo>
                  <a:cubicBezTo>
                    <a:pt x="1264" y="549"/>
                    <a:pt x="1766" y="594"/>
                    <a:pt x="2268" y="594"/>
                  </a:cubicBezTo>
                  <a:cubicBezTo>
                    <a:pt x="3038" y="594"/>
                    <a:pt x="3807" y="489"/>
                    <a:pt x="4553" y="284"/>
                  </a:cubicBezTo>
                  <a:cubicBezTo>
                    <a:pt x="5018" y="146"/>
                    <a:pt x="5282" y="20"/>
                    <a:pt x="5282" y="7"/>
                  </a:cubicBezTo>
                  <a:cubicBezTo>
                    <a:pt x="5281" y="3"/>
                    <a:pt x="5274" y="0"/>
                    <a:pt x="5261" y="0"/>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24"/>
          <p:cNvGrpSpPr/>
          <p:nvPr/>
        </p:nvGrpSpPr>
        <p:grpSpPr>
          <a:xfrm>
            <a:off x="8226513" y="2012350"/>
            <a:ext cx="644500" cy="761125"/>
            <a:chOff x="8226513" y="2012350"/>
            <a:chExt cx="644500" cy="761125"/>
          </a:xfrm>
        </p:grpSpPr>
        <p:sp>
          <p:nvSpPr>
            <p:cNvPr id="403" name="Google Shape;403;p24"/>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Facultad de Instrumentación Electrónica UV - College &amp; University |  Facebook - 463 Photos">
            <a:extLst>
              <a:ext uri="{FF2B5EF4-FFF2-40B4-BE49-F238E27FC236}">
                <a16:creationId xmlns:a16="http://schemas.microsoft.com/office/drawing/2014/main" id="{20097F0F-22F6-48F7-BACD-99295BA5E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760" y="945286"/>
            <a:ext cx="866830" cy="86683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A992FC3-5F3D-4836-99E7-F8194DE17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781" y="825580"/>
            <a:ext cx="404093" cy="404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836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2B777FF-A2F8-48A5-A6C6-EA9E35D38B5C}"/>
              </a:ext>
            </a:extLst>
          </p:cNvPr>
          <p:cNvSpPr>
            <a:spLocks noGrp="1"/>
          </p:cNvSpPr>
          <p:nvPr>
            <p:ph type="title"/>
          </p:nvPr>
        </p:nvSpPr>
        <p:spPr/>
        <p:txBody>
          <a:bodyPr/>
          <a:lstStyle/>
          <a:p>
            <a:r>
              <a:rPr lang="es-ES" dirty="0" smtClean="0"/>
              <a:t>SPI</a:t>
            </a:r>
            <a:endParaRPr lang="es-ES" dirty="0"/>
          </a:p>
        </p:txBody>
      </p:sp>
      <p:sp>
        <p:nvSpPr>
          <p:cNvPr id="2" name="Rectángulo 1"/>
          <p:cNvSpPr/>
          <p:nvPr/>
        </p:nvSpPr>
        <p:spPr>
          <a:xfrm>
            <a:off x="228601" y="1663809"/>
            <a:ext cx="8769926" cy="1384995"/>
          </a:xfrm>
          <a:prstGeom prst="rect">
            <a:avLst/>
          </a:prstGeom>
        </p:spPr>
        <p:txBody>
          <a:bodyPr wrap="square">
            <a:spAutoFit/>
          </a:bodyPr>
          <a:lstStyle/>
          <a:p>
            <a:pPr marL="285750" indent="-285750">
              <a:buFont typeface="Arial" panose="020B0604020202020204" pitchFamily="34" charset="0"/>
              <a:buChar char="•"/>
            </a:pPr>
            <a:r>
              <a:rPr lang="es-ES" dirty="0">
                <a:solidFill>
                  <a:schemeClr val="tx1"/>
                </a:solidFill>
                <a:latin typeface="Montserrat"/>
              </a:rPr>
              <a:t>SPI es mucho más rápido que I2C debido al protocolo simple y, aunque las líneas de datos/reloj se comparten entre dispositivos, cada dispositivo requiere un cable de dirección único. </a:t>
            </a:r>
            <a:endParaRPr lang="es-ES" dirty="0" smtClean="0">
              <a:solidFill>
                <a:schemeClr val="tx1"/>
              </a:solidFill>
              <a:latin typeface="Montserrat"/>
            </a:endParaRPr>
          </a:p>
          <a:p>
            <a:pPr marL="285750" indent="-285750">
              <a:buFont typeface="Arial" panose="020B0604020202020204" pitchFamily="34" charset="0"/>
              <a:buChar char="•"/>
            </a:pPr>
            <a:endParaRPr lang="es-ES" dirty="0">
              <a:solidFill>
                <a:schemeClr val="tx1"/>
              </a:solidFill>
              <a:latin typeface="Montserrat"/>
            </a:endParaRPr>
          </a:p>
          <a:p>
            <a:pPr marL="285750" indent="-285750">
              <a:buFont typeface="Arial" panose="020B0604020202020204" pitchFamily="34" charset="0"/>
              <a:buChar char="•"/>
            </a:pPr>
            <a:r>
              <a:rPr lang="es-ES" dirty="0" smtClean="0">
                <a:solidFill>
                  <a:schemeClr val="tx1"/>
                </a:solidFill>
                <a:latin typeface="Montserrat"/>
              </a:rPr>
              <a:t>SPI </a:t>
            </a:r>
            <a:r>
              <a:rPr lang="es-ES" dirty="0">
                <a:solidFill>
                  <a:schemeClr val="tx1"/>
                </a:solidFill>
                <a:latin typeface="Montserrat"/>
              </a:rPr>
              <a:t>se encuentra comúnmente en lugares donde la velocidad es importante, como con las tarjetas SD y los módulos de pantalla, o cuando la información se actualiza y cambia rápidamente, como con los sensores de temperatura.</a:t>
            </a:r>
            <a:endParaRPr lang="es-MX" dirty="0">
              <a:solidFill>
                <a:schemeClr val="tx1"/>
              </a:solidFill>
            </a:endParaRPr>
          </a:p>
        </p:txBody>
      </p:sp>
    </p:spTree>
    <p:extLst>
      <p:ext uri="{BB962C8B-B14F-4D97-AF65-F5344CB8AC3E}">
        <p14:creationId xmlns:p14="http://schemas.microsoft.com/office/powerpoint/2010/main" val="719653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25"/>
          <p:cNvSpPr txBox="1">
            <a:spLocks noGrp="1"/>
          </p:cNvSpPr>
          <p:nvPr>
            <p:ph type="title"/>
          </p:nvPr>
        </p:nvSpPr>
        <p:spPr>
          <a:xfrm>
            <a:off x="3798213" y="57350"/>
            <a:ext cx="4845129" cy="650100"/>
          </a:xfrm>
          <a:prstGeom prst="rect">
            <a:avLst/>
          </a:prstGeom>
        </p:spPr>
        <p:txBody>
          <a:bodyPr spcFirstLastPara="1" wrap="square" lIns="91425" tIns="91425" rIns="91425" bIns="91425" anchor="t" anchorCtr="0">
            <a:noAutofit/>
          </a:bodyPr>
          <a:lstStyle/>
          <a:p>
            <a:r>
              <a:rPr lang="es-MX"/>
              <a:t>Introducción</a:t>
            </a:r>
          </a:p>
        </p:txBody>
      </p:sp>
      <p:grpSp>
        <p:nvGrpSpPr>
          <p:cNvPr id="11" name="Google Shape;1715;p34">
            <a:extLst>
              <a:ext uri="{FF2B5EF4-FFF2-40B4-BE49-F238E27FC236}">
                <a16:creationId xmlns:a16="http://schemas.microsoft.com/office/drawing/2014/main" id="{F3778A65-026F-4572-B73B-CD4B50A43522}"/>
              </a:ext>
            </a:extLst>
          </p:cNvPr>
          <p:cNvGrpSpPr/>
          <p:nvPr/>
        </p:nvGrpSpPr>
        <p:grpSpPr>
          <a:xfrm>
            <a:off x="7764626" y="4817396"/>
            <a:ext cx="430260" cy="511750"/>
            <a:chOff x="1150025" y="4484700"/>
            <a:chExt cx="924250" cy="980500"/>
          </a:xfrm>
        </p:grpSpPr>
        <p:sp>
          <p:nvSpPr>
            <p:cNvPr id="12" name="Google Shape;1716;p34">
              <a:extLst>
                <a:ext uri="{FF2B5EF4-FFF2-40B4-BE49-F238E27FC236}">
                  <a16:creationId xmlns:a16="http://schemas.microsoft.com/office/drawing/2014/main" id="{C6CB531E-6D5B-44B4-A798-FB8D6E84757C}"/>
                </a:ext>
              </a:extLst>
            </p:cNvPr>
            <p:cNvSpPr/>
            <p:nvPr/>
          </p:nvSpPr>
          <p:spPr>
            <a:xfrm>
              <a:off x="1150025" y="4484700"/>
              <a:ext cx="687425" cy="885775"/>
            </a:xfrm>
            <a:custGeom>
              <a:avLst/>
              <a:gdLst/>
              <a:ahLst/>
              <a:cxnLst/>
              <a:rect l="l" t="t" r="r" b="b"/>
              <a:pathLst>
                <a:path w="27497" h="35431" extrusionOk="0">
                  <a:moveTo>
                    <a:pt x="3414" y="0"/>
                  </a:moveTo>
                  <a:cubicBezTo>
                    <a:pt x="2067" y="0"/>
                    <a:pt x="694" y="853"/>
                    <a:pt x="361" y="2170"/>
                  </a:cubicBezTo>
                  <a:cubicBezTo>
                    <a:pt x="0" y="3533"/>
                    <a:pt x="802" y="4922"/>
                    <a:pt x="1670" y="6045"/>
                  </a:cubicBezTo>
                  <a:cubicBezTo>
                    <a:pt x="2966" y="7688"/>
                    <a:pt x="4489" y="9144"/>
                    <a:pt x="6200" y="10360"/>
                  </a:cubicBezTo>
                  <a:cubicBezTo>
                    <a:pt x="6507" y="10574"/>
                    <a:pt x="6841" y="10814"/>
                    <a:pt x="6961" y="11162"/>
                  </a:cubicBezTo>
                  <a:cubicBezTo>
                    <a:pt x="7175" y="11816"/>
                    <a:pt x="6560" y="12458"/>
                    <a:pt x="5919" y="12672"/>
                  </a:cubicBezTo>
                  <a:cubicBezTo>
                    <a:pt x="5184" y="12912"/>
                    <a:pt x="4396" y="12832"/>
                    <a:pt x="3648" y="12925"/>
                  </a:cubicBezTo>
                  <a:cubicBezTo>
                    <a:pt x="2886" y="13019"/>
                    <a:pt x="2058" y="13353"/>
                    <a:pt x="1777" y="14074"/>
                  </a:cubicBezTo>
                  <a:cubicBezTo>
                    <a:pt x="1376" y="15077"/>
                    <a:pt x="2205" y="16105"/>
                    <a:pt x="3020" y="16787"/>
                  </a:cubicBezTo>
                  <a:cubicBezTo>
                    <a:pt x="4663" y="18163"/>
                    <a:pt x="6534" y="19232"/>
                    <a:pt x="8538" y="19967"/>
                  </a:cubicBezTo>
                  <a:cubicBezTo>
                    <a:pt x="9259" y="20220"/>
                    <a:pt x="10007" y="20461"/>
                    <a:pt x="10582" y="20969"/>
                  </a:cubicBezTo>
                  <a:cubicBezTo>
                    <a:pt x="11156" y="21463"/>
                    <a:pt x="11517" y="22345"/>
                    <a:pt x="11156" y="23026"/>
                  </a:cubicBezTo>
                  <a:cubicBezTo>
                    <a:pt x="10872" y="23584"/>
                    <a:pt x="10220" y="23838"/>
                    <a:pt x="9575" y="23838"/>
                  </a:cubicBezTo>
                  <a:cubicBezTo>
                    <a:pt x="9432" y="23838"/>
                    <a:pt x="9290" y="23825"/>
                    <a:pt x="9152" y="23801"/>
                  </a:cubicBezTo>
                  <a:cubicBezTo>
                    <a:pt x="8404" y="23654"/>
                    <a:pt x="7736" y="23253"/>
                    <a:pt x="7028" y="22986"/>
                  </a:cubicBezTo>
                  <a:cubicBezTo>
                    <a:pt x="6533" y="22798"/>
                    <a:pt x="5983" y="22692"/>
                    <a:pt x="5444" y="22692"/>
                  </a:cubicBezTo>
                  <a:cubicBezTo>
                    <a:pt x="4526" y="22692"/>
                    <a:pt x="3638" y="22997"/>
                    <a:pt x="3100" y="23721"/>
                  </a:cubicBezTo>
                  <a:cubicBezTo>
                    <a:pt x="2539" y="24482"/>
                    <a:pt x="2485" y="25538"/>
                    <a:pt x="2766" y="26447"/>
                  </a:cubicBezTo>
                  <a:cubicBezTo>
                    <a:pt x="3047" y="27355"/>
                    <a:pt x="3621" y="28130"/>
                    <a:pt x="4236" y="28851"/>
                  </a:cubicBezTo>
                  <a:cubicBezTo>
                    <a:pt x="6387" y="31377"/>
                    <a:pt x="9126" y="33394"/>
                    <a:pt x="12239" y="34476"/>
                  </a:cubicBezTo>
                  <a:cubicBezTo>
                    <a:pt x="13974" y="35075"/>
                    <a:pt x="15639" y="35430"/>
                    <a:pt x="17309" y="35430"/>
                  </a:cubicBezTo>
                  <a:cubicBezTo>
                    <a:pt x="18622" y="35430"/>
                    <a:pt x="19939" y="35211"/>
                    <a:pt x="21297" y="34717"/>
                  </a:cubicBezTo>
                  <a:lnTo>
                    <a:pt x="21311" y="34730"/>
                  </a:lnTo>
                  <a:cubicBezTo>
                    <a:pt x="26348" y="31216"/>
                    <a:pt x="27497" y="24683"/>
                    <a:pt x="27296" y="18818"/>
                  </a:cubicBezTo>
                  <a:cubicBezTo>
                    <a:pt x="27256" y="17842"/>
                    <a:pt x="27363" y="16813"/>
                    <a:pt x="26895" y="15945"/>
                  </a:cubicBezTo>
                  <a:cubicBezTo>
                    <a:pt x="26534" y="15274"/>
                    <a:pt x="25807" y="14779"/>
                    <a:pt x="25088" y="14779"/>
                  </a:cubicBezTo>
                  <a:cubicBezTo>
                    <a:pt x="24876" y="14779"/>
                    <a:pt x="24665" y="14822"/>
                    <a:pt x="24464" y="14916"/>
                  </a:cubicBezTo>
                  <a:cubicBezTo>
                    <a:pt x="23742" y="15250"/>
                    <a:pt x="23422" y="16105"/>
                    <a:pt x="23021" y="16800"/>
                  </a:cubicBezTo>
                  <a:cubicBezTo>
                    <a:pt x="22473" y="17735"/>
                    <a:pt x="21685" y="18497"/>
                    <a:pt x="20723" y="18991"/>
                  </a:cubicBezTo>
                  <a:cubicBezTo>
                    <a:pt x="20323" y="19195"/>
                    <a:pt x="19870" y="19351"/>
                    <a:pt x="19434" y="19351"/>
                  </a:cubicBezTo>
                  <a:cubicBezTo>
                    <a:pt x="19185" y="19351"/>
                    <a:pt x="18942" y="19300"/>
                    <a:pt x="18719" y="19178"/>
                  </a:cubicBezTo>
                  <a:cubicBezTo>
                    <a:pt x="17877" y="18711"/>
                    <a:pt x="17770" y="17535"/>
                    <a:pt x="17783" y="16573"/>
                  </a:cubicBezTo>
                  <a:cubicBezTo>
                    <a:pt x="17797" y="14756"/>
                    <a:pt x="17797" y="12939"/>
                    <a:pt x="17810" y="11122"/>
                  </a:cubicBezTo>
                  <a:cubicBezTo>
                    <a:pt x="17810" y="10146"/>
                    <a:pt x="17824" y="9158"/>
                    <a:pt x="17516" y="8236"/>
                  </a:cubicBezTo>
                  <a:cubicBezTo>
                    <a:pt x="17209" y="7301"/>
                    <a:pt x="16541" y="6445"/>
                    <a:pt x="15619" y="6192"/>
                  </a:cubicBezTo>
                  <a:cubicBezTo>
                    <a:pt x="15459" y="6145"/>
                    <a:pt x="15292" y="6123"/>
                    <a:pt x="15124" y="6123"/>
                  </a:cubicBezTo>
                  <a:cubicBezTo>
                    <a:pt x="14327" y="6123"/>
                    <a:pt x="13513" y="6626"/>
                    <a:pt x="13348" y="7421"/>
                  </a:cubicBezTo>
                  <a:cubicBezTo>
                    <a:pt x="13267" y="7808"/>
                    <a:pt x="13348" y="8222"/>
                    <a:pt x="13321" y="8637"/>
                  </a:cubicBezTo>
                  <a:cubicBezTo>
                    <a:pt x="13294" y="9037"/>
                    <a:pt x="13107" y="9478"/>
                    <a:pt x="12720" y="9599"/>
                  </a:cubicBezTo>
                  <a:cubicBezTo>
                    <a:pt x="12664" y="9615"/>
                    <a:pt x="12608" y="9622"/>
                    <a:pt x="12551" y="9622"/>
                  </a:cubicBezTo>
                  <a:cubicBezTo>
                    <a:pt x="12228" y="9622"/>
                    <a:pt x="11901" y="9383"/>
                    <a:pt x="11651" y="9144"/>
                  </a:cubicBezTo>
                  <a:cubicBezTo>
                    <a:pt x="10649" y="8169"/>
                    <a:pt x="9967" y="6900"/>
                    <a:pt x="9326" y="5644"/>
                  </a:cubicBezTo>
                  <a:cubicBezTo>
                    <a:pt x="8698" y="4388"/>
                    <a:pt x="8070" y="3092"/>
                    <a:pt x="7162" y="2010"/>
                  </a:cubicBezTo>
                  <a:cubicBezTo>
                    <a:pt x="6240" y="941"/>
                    <a:pt x="4984" y="99"/>
                    <a:pt x="3594" y="6"/>
                  </a:cubicBezTo>
                  <a:cubicBezTo>
                    <a:pt x="3534" y="2"/>
                    <a:pt x="3474" y="0"/>
                    <a:pt x="34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17;p34">
              <a:extLst>
                <a:ext uri="{FF2B5EF4-FFF2-40B4-BE49-F238E27FC236}">
                  <a16:creationId xmlns:a16="http://schemas.microsoft.com/office/drawing/2014/main" id="{C3DC4E22-115C-4CD2-9950-459046933176}"/>
                </a:ext>
              </a:extLst>
            </p:cNvPr>
            <p:cNvSpPr/>
            <p:nvPr/>
          </p:nvSpPr>
          <p:spPr>
            <a:xfrm>
              <a:off x="1194100" y="4505200"/>
              <a:ext cx="490700" cy="956650"/>
            </a:xfrm>
            <a:custGeom>
              <a:avLst/>
              <a:gdLst/>
              <a:ahLst/>
              <a:cxnLst/>
              <a:rect l="l" t="t" r="r" b="b"/>
              <a:pathLst>
                <a:path w="19628" h="38266" extrusionOk="0">
                  <a:moveTo>
                    <a:pt x="1" y="1"/>
                  </a:moveTo>
                  <a:lnTo>
                    <a:pt x="1" y="1"/>
                  </a:lnTo>
                  <a:cubicBezTo>
                    <a:pt x="28" y="41"/>
                    <a:pt x="68" y="67"/>
                    <a:pt x="94" y="94"/>
                  </a:cubicBezTo>
                  <a:lnTo>
                    <a:pt x="388" y="348"/>
                  </a:lnTo>
                  <a:cubicBezTo>
                    <a:pt x="642" y="575"/>
                    <a:pt x="1016" y="909"/>
                    <a:pt x="1484" y="1350"/>
                  </a:cubicBezTo>
                  <a:cubicBezTo>
                    <a:pt x="2820" y="2593"/>
                    <a:pt x="4076" y="3929"/>
                    <a:pt x="5212" y="5358"/>
                  </a:cubicBezTo>
                  <a:cubicBezTo>
                    <a:pt x="5933" y="6267"/>
                    <a:pt x="6681" y="7282"/>
                    <a:pt x="7470" y="8404"/>
                  </a:cubicBezTo>
                  <a:cubicBezTo>
                    <a:pt x="8271" y="9513"/>
                    <a:pt x="9100" y="10716"/>
                    <a:pt x="9928" y="12012"/>
                  </a:cubicBezTo>
                  <a:cubicBezTo>
                    <a:pt x="10810" y="13348"/>
                    <a:pt x="11611" y="14737"/>
                    <a:pt x="12333" y="16167"/>
                  </a:cubicBezTo>
                  <a:cubicBezTo>
                    <a:pt x="12707" y="16915"/>
                    <a:pt x="13041" y="17690"/>
                    <a:pt x="13388" y="18492"/>
                  </a:cubicBezTo>
                  <a:cubicBezTo>
                    <a:pt x="13722" y="19280"/>
                    <a:pt x="14070" y="20082"/>
                    <a:pt x="14417" y="20897"/>
                  </a:cubicBezTo>
                  <a:cubicBezTo>
                    <a:pt x="15793" y="24170"/>
                    <a:pt x="17022" y="27323"/>
                    <a:pt x="17891" y="30276"/>
                  </a:cubicBezTo>
                  <a:cubicBezTo>
                    <a:pt x="18679" y="32881"/>
                    <a:pt x="19214" y="35554"/>
                    <a:pt x="19508" y="38266"/>
                  </a:cubicBezTo>
                  <a:lnTo>
                    <a:pt x="19628" y="38252"/>
                  </a:lnTo>
                  <a:cubicBezTo>
                    <a:pt x="19361" y="35527"/>
                    <a:pt x="18826" y="32841"/>
                    <a:pt x="18038" y="30223"/>
                  </a:cubicBezTo>
                  <a:cubicBezTo>
                    <a:pt x="17169" y="27257"/>
                    <a:pt x="15954" y="24090"/>
                    <a:pt x="14577" y="20830"/>
                  </a:cubicBezTo>
                  <a:cubicBezTo>
                    <a:pt x="14230" y="20002"/>
                    <a:pt x="13883" y="19200"/>
                    <a:pt x="13535" y="18412"/>
                  </a:cubicBezTo>
                  <a:cubicBezTo>
                    <a:pt x="13201" y="17623"/>
                    <a:pt x="12867" y="16835"/>
                    <a:pt x="12480" y="16087"/>
                  </a:cubicBezTo>
                  <a:cubicBezTo>
                    <a:pt x="11758" y="14644"/>
                    <a:pt x="10943" y="13254"/>
                    <a:pt x="10062" y="11905"/>
                  </a:cubicBezTo>
                  <a:cubicBezTo>
                    <a:pt x="9220" y="10622"/>
                    <a:pt x="8391" y="9420"/>
                    <a:pt x="7590" y="8311"/>
                  </a:cubicBezTo>
                  <a:cubicBezTo>
                    <a:pt x="6802" y="7202"/>
                    <a:pt x="6040" y="6187"/>
                    <a:pt x="5305" y="5278"/>
                  </a:cubicBezTo>
                  <a:cubicBezTo>
                    <a:pt x="4156" y="3862"/>
                    <a:pt x="2900" y="2526"/>
                    <a:pt x="1537" y="1297"/>
                  </a:cubicBezTo>
                  <a:cubicBezTo>
                    <a:pt x="1056" y="869"/>
                    <a:pt x="669" y="535"/>
                    <a:pt x="402" y="321"/>
                  </a:cubicBezTo>
                  <a:lnTo>
                    <a:pt x="108" y="81"/>
                  </a:lnTo>
                  <a:cubicBezTo>
                    <a:pt x="68" y="54"/>
                    <a:pt x="41" y="27"/>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18;p34">
              <a:extLst>
                <a:ext uri="{FF2B5EF4-FFF2-40B4-BE49-F238E27FC236}">
                  <a16:creationId xmlns:a16="http://schemas.microsoft.com/office/drawing/2014/main" id="{88A7953E-B525-45E0-B109-3FE30878FF49}"/>
                </a:ext>
              </a:extLst>
            </p:cNvPr>
            <p:cNvSpPr/>
            <p:nvPr/>
          </p:nvSpPr>
          <p:spPr>
            <a:xfrm>
              <a:off x="1504750" y="4639475"/>
              <a:ext cx="35750" cy="267900"/>
            </a:xfrm>
            <a:custGeom>
              <a:avLst/>
              <a:gdLst/>
              <a:ahLst/>
              <a:cxnLst/>
              <a:rect l="l" t="t" r="r" b="b"/>
              <a:pathLst>
                <a:path w="1430" h="10716" extrusionOk="0">
                  <a:moveTo>
                    <a:pt x="1430" y="1"/>
                  </a:moveTo>
                  <a:lnTo>
                    <a:pt x="1430" y="1"/>
                  </a:lnTo>
                  <a:cubicBezTo>
                    <a:pt x="1377" y="134"/>
                    <a:pt x="1336" y="268"/>
                    <a:pt x="1310" y="401"/>
                  </a:cubicBezTo>
                  <a:cubicBezTo>
                    <a:pt x="1243" y="669"/>
                    <a:pt x="1149" y="1056"/>
                    <a:pt x="1069" y="1537"/>
                  </a:cubicBezTo>
                  <a:cubicBezTo>
                    <a:pt x="882" y="2499"/>
                    <a:pt x="695" y="3849"/>
                    <a:pt x="548" y="5332"/>
                  </a:cubicBezTo>
                  <a:cubicBezTo>
                    <a:pt x="388" y="6815"/>
                    <a:pt x="254" y="8124"/>
                    <a:pt x="161" y="9139"/>
                  </a:cubicBezTo>
                  <a:cubicBezTo>
                    <a:pt x="107" y="9594"/>
                    <a:pt x="67" y="9981"/>
                    <a:pt x="40" y="10288"/>
                  </a:cubicBezTo>
                  <a:cubicBezTo>
                    <a:pt x="14" y="10422"/>
                    <a:pt x="0" y="10569"/>
                    <a:pt x="14" y="10716"/>
                  </a:cubicBezTo>
                  <a:cubicBezTo>
                    <a:pt x="54" y="10582"/>
                    <a:pt x="81" y="10435"/>
                    <a:pt x="107" y="10302"/>
                  </a:cubicBezTo>
                  <a:cubicBezTo>
                    <a:pt x="161" y="10035"/>
                    <a:pt x="214" y="9634"/>
                    <a:pt x="281" y="9153"/>
                  </a:cubicBezTo>
                  <a:cubicBezTo>
                    <a:pt x="415" y="8177"/>
                    <a:pt x="562" y="6841"/>
                    <a:pt x="722" y="5358"/>
                  </a:cubicBezTo>
                  <a:cubicBezTo>
                    <a:pt x="869" y="3875"/>
                    <a:pt x="1043" y="2526"/>
                    <a:pt x="1189" y="1564"/>
                  </a:cubicBezTo>
                  <a:cubicBezTo>
                    <a:pt x="1270" y="1083"/>
                    <a:pt x="1323" y="695"/>
                    <a:pt x="1377" y="415"/>
                  </a:cubicBezTo>
                  <a:cubicBezTo>
                    <a:pt x="1403" y="281"/>
                    <a:pt x="1430" y="134"/>
                    <a:pt x="14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19;p34">
              <a:extLst>
                <a:ext uri="{FF2B5EF4-FFF2-40B4-BE49-F238E27FC236}">
                  <a16:creationId xmlns:a16="http://schemas.microsoft.com/office/drawing/2014/main" id="{61A4A23C-C647-4385-8898-279FACC7D6F5}"/>
                </a:ext>
              </a:extLst>
            </p:cNvPr>
            <p:cNvSpPr/>
            <p:nvPr/>
          </p:nvSpPr>
          <p:spPr>
            <a:xfrm>
              <a:off x="1191775" y="4848100"/>
              <a:ext cx="313000" cy="58950"/>
            </a:xfrm>
            <a:custGeom>
              <a:avLst/>
              <a:gdLst/>
              <a:ahLst/>
              <a:cxnLst/>
              <a:rect l="l" t="t" r="r" b="b"/>
              <a:pathLst>
                <a:path w="12520" h="2358" extrusionOk="0">
                  <a:moveTo>
                    <a:pt x="371" y="1"/>
                  </a:moveTo>
                  <a:cubicBezTo>
                    <a:pt x="248" y="1"/>
                    <a:pt x="128" y="13"/>
                    <a:pt x="0" y="33"/>
                  </a:cubicBezTo>
                  <a:cubicBezTo>
                    <a:pt x="161" y="60"/>
                    <a:pt x="334" y="86"/>
                    <a:pt x="508" y="86"/>
                  </a:cubicBezTo>
                  <a:cubicBezTo>
                    <a:pt x="829" y="113"/>
                    <a:pt x="1283" y="153"/>
                    <a:pt x="1858" y="220"/>
                  </a:cubicBezTo>
                  <a:cubicBezTo>
                    <a:pt x="3007" y="340"/>
                    <a:pt x="4583" y="567"/>
                    <a:pt x="6320" y="888"/>
                  </a:cubicBezTo>
                  <a:cubicBezTo>
                    <a:pt x="8044" y="1209"/>
                    <a:pt x="9593" y="1583"/>
                    <a:pt x="10716" y="1877"/>
                  </a:cubicBezTo>
                  <a:cubicBezTo>
                    <a:pt x="11277" y="2024"/>
                    <a:pt x="11718" y="2157"/>
                    <a:pt x="12038" y="2237"/>
                  </a:cubicBezTo>
                  <a:cubicBezTo>
                    <a:pt x="12185" y="2291"/>
                    <a:pt x="12359" y="2331"/>
                    <a:pt x="12519" y="2358"/>
                  </a:cubicBezTo>
                  <a:cubicBezTo>
                    <a:pt x="12372" y="2277"/>
                    <a:pt x="12212" y="2224"/>
                    <a:pt x="12052" y="2171"/>
                  </a:cubicBezTo>
                  <a:cubicBezTo>
                    <a:pt x="11744" y="2064"/>
                    <a:pt x="11304" y="1917"/>
                    <a:pt x="10742" y="1756"/>
                  </a:cubicBezTo>
                  <a:cubicBezTo>
                    <a:pt x="9633" y="1422"/>
                    <a:pt x="8070" y="1035"/>
                    <a:pt x="6347" y="714"/>
                  </a:cubicBezTo>
                  <a:cubicBezTo>
                    <a:pt x="4864" y="420"/>
                    <a:pt x="3381" y="220"/>
                    <a:pt x="1871" y="86"/>
                  </a:cubicBezTo>
                  <a:cubicBezTo>
                    <a:pt x="1296" y="33"/>
                    <a:pt x="829" y="19"/>
                    <a:pt x="508" y="6"/>
                  </a:cubicBezTo>
                  <a:cubicBezTo>
                    <a:pt x="462" y="2"/>
                    <a:pt x="416" y="1"/>
                    <a:pt x="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20;p34">
              <a:extLst>
                <a:ext uri="{FF2B5EF4-FFF2-40B4-BE49-F238E27FC236}">
                  <a16:creationId xmlns:a16="http://schemas.microsoft.com/office/drawing/2014/main" id="{7B03AF9C-ED98-4901-8E50-920BF51BF7BE}"/>
                </a:ext>
              </a:extLst>
            </p:cNvPr>
            <p:cNvSpPr/>
            <p:nvPr/>
          </p:nvSpPr>
          <p:spPr>
            <a:xfrm>
              <a:off x="1641025" y="4855600"/>
              <a:ext cx="157675" cy="399500"/>
            </a:xfrm>
            <a:custGeom>
              <a:avLst/>
              <a:gdLst/>
              <a:ahLst/>
              <a:cxnLst/>
              <a:rect l="l" t="t" r="r" b="b"/>
              <a:pathLst>
                <a:path w="6307" h="15980" extrusionOk="0">
                  <a:moveTo>
                    <a:pt x="6307" y="0"/>
                  </a:moveTo>
                  <a:cubicBezTo>
                    <a:pt x="6280" y="40"/>
                    <a:pt x="6240" y="94"/>
                    <a:pt x="6227" y="147"/>
                  </a:cubicBezTo>
                  <a:cubicBezTo>
                    <a:pt x="6160" y="267"/>
                    <a:pt x="6093" y="428"/>
                    <a:pt x="6013" y="601"/>
                  </a:cubicBezTo>
                  <a:cubicBezTo>
                    <a:pt x="5826" y="1002"/>
                    <a:pt x="5572" y="1577"/>
                    <a:pt x="5278" y="2285"/>
                  </a:cubicBezTo>
                  <a:cubicBezTo>
                    <a:pt x="4663" y="3728"/>
                    <a:pt x="3902" y="5732"/>
                    <a:pt x="3074" y="7963"/>
                  </a:cubicBezTo>
                  <a:cubicBezTo>
                    <a:pt x="2259" y="10208"/>
                    <a:pt x="1497" y="12212"/>
                    <a:pt x="922" y="13641"/>
                  </a:cubicBezTo>
                  <a:lnTo>
                    <a:pt x="241" y="15352"/>
                  </a:lnTo>
                  <a:lnTo>
                    <a:pt x="54" y="15819"/>
                  </a:lnTo>
                  <a:cubicBezTo>
                    <a:pt x="41" y="15873"/>
                    <a:pt x="14" y="15926"/>
                    <a:pt x="1" y="15979"/>
                  </a:cubicBezTo>
                  <a:cubicBezTo>
                    <a:pt x="41" y="15939"/>
                    <a:pt x="67" y="15886"/>
                    <a:pt x="94" y="15833"/>
                  </a:cubicBezTo>
                  <a:lnTo>
                    <a:pt x="308" y="15378"/>
                  </a:lnTo>
                  <a:cubicBezTo>
                    <a:pt x="495" y="14977"/>
                    <a:pt x="749" y="14403"/>
                    <a:pt x="1043" y="13681"/>
                  </a:cubicBezTo>
                  <a:cubicBezTo>
                    <a:pt x="1644" y="12252"/>
                    <a:pt x="2419" y="10248"/>
                    <a:pt x="3247" y="8016"/>
                  </a:cubicBezTo>
                  <a:cubicBezTo>
                    <a:pt x="4062" y="5785"/>
                    <a:pt x="4810" y="3781"/>
                    <a:pt x="5385" y="2338"/>
                  </a:cubicBezTo>
                  <a:lnTo>
                    <a:pt x="6080" y="628"/>
                  </a:lnTo>
                  <a:cubicBezTo>
                    <a:pt x="6147" y="441"/>
                    <a:pt x="6213" y="294"/>
                    <a:pt x="6253" y="160"/>
                  </a:cubicBezTo>
                  <a:cubicBezTo>
                    <a:pt x="6280" y="107"/>
                    <a:pt x="6307" y="53"/>
                    <a:pt x="63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21;p34">
              <a:extLst>
                <a:ext uri="{FF2B5EF4-FFF2-40B4-BE49-F238E27FC236}">
                  <a16:creationId xmlns:a16="http://schemas.microsoft.com/office/drawing/2014/main" id="{6FB09541-EA2C-42FE-A39C-58C064C2A983}"/>
                </a:ext>
              </a:extLst>
            </p:cNvPr>
            <p:cNvSpPr/>
            <p:nvPr/>
          </p:nvSpPr>
          <p:spPr>
            <a:xfrm>
              <a:off x="1225175" y="5121125"/>
              <a:ext cx="415875" cy="133975"/>
            </a:xfrm>
            <a:custGeom>
              <a:avLst/>
              <a:gdLst/>
              <a:ahLst/>
              <a:cxnLst/>
              <a:rect l="l" t="t" r="r" b="b"/>
              <a:pathLst>
                <a:path w="16635" h="5359" extrusionOk="0">
                  <a:moveTo>
                    <a:pt x="0" y="1"/>
                  </a:moveTo>
                  <a:cubicBezTo>
                    <a:pt x="54" y="28"/>
                    <a:pt x="107" y="54"/>
                    <a:pt x="174" y="68"/>
                  </a:cubicBezTo>
                  <a:lnTo>
                    <a:pt x="655" y="228"/>
                  </a:lnTo>
                  <a:lnTo>
                    <a:pt x="2432" y="816"/>
                  </a:lnTo>
                  <a:cubicBezTo>
                    <a:pt x="3942" y="1297"/>
                    <a:pt x="6013" y="1992"/>
                    <a:pt x="8297" y="2766"/>
                  </a:cubicBezTo>
                  <a:cubicBezTo>
                    <a:pt x="10582" y="3541"/>
                    <a:pt x="12653" y="4223"/>
                    <a:pt x="14176" y="4677"/>
                  </a:cubicBezTo>
                  <a:cubicBezTo>
                    <a:pt x="14924" y="4904"/>
                    <a:pt x="15539" y="5091"/>
                    <a:pt x="15967" y="5198"/>
                  </a:cubicBezTo>
                  <a:lnTo>
                    <a:pt x="16474" y="5332"/>
                  </a:lnTo>
                  <a:cubicBezTo>
                    <a:pt x="16528" y="5345"/>
                    <a:pt x="16581" y="5358"/>
                    <a:pt x="16635" y="5358"/>
                  </a:cubicBezTo>
                  <a:cubicBezTo>
                    <a:pt x="16581" y="5332"/>
                    <a:pt x="16528" y="5305"/>
                    <a:pt x="16474" y="5292"/>
                  </a:cubicBezTo>
                  <a:lnTo>
                    <a:pt x="15993" y="5131"/>
                  </a:lnTo>
                  <a:lnTo>
                    <a:pt x="14203" y="4557"/>
                  </a:lnTo>
                  <a:cubicBezTo>
                    <a:pt x="12707" y="4062"/>
                    <a:pt x="10636" y="3368"/>
                    <a:pt x="8351" y="2593"/>
                  </a:cubicBezTo>
                  <a:cubicBezTo>
                    <a:pt x="6066" y="1818"/>
                    <a:pt x="3982" y="1136"/>
                    <a:pt x="2472" y="682"/>
                  </a:cubicBezTo>
                  <a:cubicBezTo>
                    <a:pt x="1711" y="455"/>
                    <a:pt x="1096" y="268"/>
                    <a:pt x="668" y="161"/>
                  </a:cubicBezTo>
                  <a:lnTo>
                    <a:pt x="174" y="28"/>
                  </a:lnTo>
                  <a:cubicBezTo>
                    <a:pt x="107" y="14"/>
                    <a:pt x="54"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22;p34">
              <a:extLst>
                <a:ext uri="{FF2B5EF4-FFF2-40B4-BE49-F238E27FC236}">
                  <a16:creationId xmlns:a16="http://schemas.microsoft.com/office/drawing/2014/main" id="{0425C5BE-B47D-4E31-846F-326CBA24B4C6}"/>
                </a:ext>
              </a:extLst>
            </p:cNvPr>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23;p34">
              <a:extLst>
                <a:ext uri="{FF2B5EF4-FFF2-40B4-BE49-F238E27FC236}">
                  <a16:creationId xmlns:a16="http://schemas.microsoft.com/office/drawing/2014/main" id="{B96AB152-194E-44FE-98DA-2B3C631FEB71}"/>
                </a:ext>
              </a:extLst>
            </p:cNvPr>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24;p34">
              <a:extLst>
                <a:ext uri="{FF2B5EF4-FFF2-40B4-BE49-F238E27FC236}">
                  <a16:creationId xmlns:a16="http://schemas.microsoft.com/office/drawing/2014/main" id="{DF4FFEDA-892E-4459-A3A9-57F01D22B1E9}"/>
                </a:ext>
              </a:extLst>
            </p:cNvPr>
            <p:cNvSpPr/>
            <p:nvPr/>
          </p:nvSpPr>
          <p:spPr>
            <a:xfrm>
              <a:off x="1685450" y="5248550"/>
              <a:ext cx="156000" cy="94600"/>
            </a:xfrm>
            <a:custGeom>
              <a:avLst/>
              <a:gdLst/>
              <a:ahLst/>
              <a:cxnLst/>
              <a:rect l="l" t="t" r="r" b="b"/>
              <a:pathLst>
                <a:path w="6240" h="3784" extrusionOk="0">
                  <a:moveTo>
                    <a:pt x="2988" y="1"/>
                  </a:moveTo>
                  <a:cubicBezTo>
                    <a:pt x="2646" y="1"/>
                    <a:pt x="2302" y="32"/>
                    <a:pt x="1965" y="88"/>
                  </a:cubicBezTo>
                  <a:cubicBezTo>
                    <a:pt x="1417" y="181"/>
                    <a:pt x="829" y="342"/>
                    <a:pt x="441" y="769"/>
                  </a:cubicBezTo>
                  <a:cubicBezTo>
                    <a:pt x="67" y="1183"/>
                    <a:pt x="1" y="1918"/>
                    <a:pt x="428" y="2279"/>
                  </a:cubicBezTo>
                  <a:cubicBezTo>
                    <a:pt x="695" y="2493"/>
                    <a:pt x="1056" y="2533"/>
                    <a:pt x="1390" y="2533"/>
                  </a:cubicBezTo>
                  <a:cubicBezTo>
                    <a:pt x="1707" y="2528"/>
                    <a:pt x="2039" y="2502"/>
                    <a:pt x="2363" y="2502"/>
                  </a:cubicBezTo>
                  <a:cubicBezTo>
                    <a:pt x="2872" y="2502"/>
                    <a:pt x="3363" y="2565"/>
                    <a:pt x="3755" y="2867"/>
                  </a:cubicBezTo>
                  <a:cubicBezTo>
                    <a:pt x="4129" y="3134"/>
                    <a:pt x="4383" y="3602"/>
                    <a:pt x="4824" y="3749"/>
                  </a:cubicBezTo>
                  <a:cubicBezTo>
                    <a:pt x="4902" y="3772"/>
                    <a:pt x="4982" y="3783"/>
                    <a:pt x="5061" y="3783"/>
                  </a:cubicBezTo>
                  <a:cubicBezTo>
                    <a:pt x="5428" y="3783"/>
                    <a:pt x="5786" y="3546"/>
                    <a:pt x="5973" y="3228"/>
                  </a:cubicBezTo>
                  <a:cubicBezTo>
                    <a:pt x="6187" y="2827"/>
                    <a:pt x="6240" y="2346"/>
                    <a:pt x="6106" y="1905"/>
                  </a:cubicBezTo>
                  <a:cubicBezTo>
                    <a:pt x="6000" y="1290"/>
                    <a:pt x="5612" y="756"/>
                    <a:pt x="5051" y="462"/>
                  </a:cubicBezTo>
                  <a:cubicBezTo>
                    <a:pt x="4418" y="136"/>
                    <a:pt x="3706" y="1"/>
                    <a:pt x="298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25;p34">
              <a:extLst>
                <a:ext uri="{FF2B5EF4-FFF2-40B4-BE49-F238E27FC236}">
                  <a16:creationId xmlns:a16="http://schemas.microsoft.com/office/drawing/2014/main" id="{16493EBB-9925-4E16-81EA-E1B951AF480F}"/>
                </a:ext>
              </a:extLst>
            </p:cNvPr>
            <p:cNvSpPr/>
            <p:nvPr/>
          </p:nvSpPr>
          <p:spPr>
            <a:xfrm>
              <a:off x="1886200" y="5009875"/>
              <a:ext cx="188075" cy="186325"/>
            </a:xfrm>
            <a:custGeom>
              <a:avLst/>
              <a:gdLst/>
              <a:ahLst/>
              <a:cxnLst/>
              <a:rect l="l" t="t" r="r" b="b"/>
              <a:pathLst>
                <a:path w="7523" h="7453" extrusionOk="0">
                  <a:moveTo>
                    <a:pt x="6008" y="0"/>
                  </a:moveTo>
                  <a:cubicBezTo>
                    <a:pt x="5593" y="0"/>
                    <a:pt x="5190" y="69"/>
                    <a:pt x="4810" y="229"/>
                  </a:cubicBezTo>
                  <a:cubicBezTo>
                    <a:pt x="3741" y="603"/>
                    <a:pt x="2753" y="1191"/>
                    <a:pt x="1898" y="1939"/>
                  </a:cubicBezTo>
                  <a:cubicBezTo>
                    <a:pt x="1176" y="2580"/>
                    <a:pt x="561" y="3369"/>
                    <a:pt x="281" y="4290"/>
                  </a:cubicBezTo>
                  <a:cubicBezTo>
                    <a:pt x="0" y="5226"/>
                    <a:pt x="121" y="6295"/>
                    <a:pt x="735" y="7043"/>
                  </a:cubicBezTo>
                  <a:lnTo>
                    <a:pt x="655" y="6936"/>
                  </a:lnTo>
                  <a:lnTo>
                    <a:pt x="655" y="6936"/>
                  </a:lnTo>
                  <a:cubicBezTo>
                    <a:pt x="933" y="7293"/>
                    <a:pt x="1367" y="7453"/>
                    <a:pt x="1856" y="7453"/>
                  </a:cubicBezTo>
                  <a:cubicBezTo>
                    <a:pt x="2189" y="7453"/>
                    <a:pt x="2548" y="7379"/>
                    <a:pt x="2900" y="7243"/>
                  </a:cubicBezTo>
                  <a:cubicBezTo>
                    <a:pt x="3768" y="6909"/>
                    <a:pt x="4423" y="6188"/>
                    <a:pt x="4997" y="5453"/>
                  </a:cubicBezTo>
                  <a:cubicBezTo>
                    <a:pt x="5705" y="4531"/>
                    <a:pt x="6347" y="3556"/>
                    <a:pt x="6908" y="2540"/>
                  </a:cubicBezTo>
                  <a:cubicBezTo>
                    <a:pt x="7229" y="1966"/>
                    <a:pt x="7522" y="1258"/>
                    <a:pt x="7215" y="670"/>
                  </a:cubicBezTo>
                  <a:cubicBezTo>
                    <a:pt x="6975" y="282"/>
                    <a:pt x="6574" y="28"/>
                    <a:pt x="6120" y="2"/>
                  </a:cubicBezTo>
                  <a:cubicBezTo>
                    <a:pt x="6082" y="1"/>
                    <a:pt x="6045" y="0"/>
                    <a:pt x="600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26;p34">
              <a:extLst>
                <a:ext uri="{FF2B5EF4-FFF2-40B4-BE49-F238E27FC236}">
                  <a16:creationId xmlns:a16="http://schemas.microsoft.com/office/drawing/2014/main" id="{C6B35E01-08F6-46D7-98A8-1BE17814E5E0}"/>
                </a:ext>
              </a:extLst>
            </p:cNvPr>
            <p:cNvSpPr/>
            <p:nvPr/>
          </p:nvSpPr>
          <p:spPr>
            <a:xfrm>
              <a:off x="1759275" y="5276875"/>
              <a:ext cx="107575" cy="188325"/>
            </a:xfrm>
            <a:custGeom>
              <a:avLst/>
              <a:gdLst/>
              <a:ahLst/>
              <a:cxnLst/>
              <a:rect l="l" t="t" r="r" b="b"/>
              <a:pathLst>
                <a:path w="4303" h="7533" extrusionOk="0">
                  <a:moveTo>
                    <a:pt x="194" y="0"/>
                  </a:moveTo>
                  <a:cubicBezTo>
                    <a:pt x="131" y="0"/>
                    <a:pt x="67" y="4"/>
                    <a:pt x="0" y="10"/>
                  </a:cubicBezTo>
                  <a:cubicBezTo>
                    <a:pt x="121" y="37"/>
                    <a:pt x="254" y="64"/>
                    <a:pt x="374" y="64"/>
                  </a:cubicBezTo>
                  <a:cubicBezTo>
                    <a:pt x="708" y="117"/>
                    <a:pt x="1029" y="211"/>
                    <a:pt x="1336" y="358"/>
                  </a:cubicBezTo>
                  <a:cubicBezTo>
                    <a:pt x="1777" y="585"/>
                    <a:pt x="2165" y="905"/>
                    <a:pt x="2459" y="1306"/>
                  </a:cubicBezTo>
                  <a:cubicBezTo>
                    <a:pt x="2833" y="1787"/>
                    <a:pt x="3140" y="2322"/>
                    <a:pt x="3367" y="2896"/>
                  </a:cubicBezTo>
                  <a:cubicBezTo>
                    <a:pt x="3594" y="3471"/>
                    <a:pt x="3768" y="4059"/>
                    <a:pt x="3902" y="4660"/>
                  </a:cubicBezTo>
                  <a:cubicBezTo>
                    <a:pt x="4008" y="5141"/>
                    <a:pt x="4075" y="5635"/>
                    <a:pt x="4129" y="6143"/>
                  </a:cubicBezTo>
                  <a:cubicBezTo>
                    <a:pt x="4169" y="6544"/>
                    <a:pt x="4209" y="6891"/>
                    <a:pt x="4236" y="7158"/>
                  </a:cubicBezTo>
                  <a:cubicBezTo>
                    <a:pt x="4236" y="7279"/>
                    <a:pt x="4249" y="7412"/>
                    <a:pt x="4289" y="7532"/>
                  </a:cubicBezTo>
                  <a:cubicBezTo>
                    <a:pt x="4302" y="7412"/>
                    <a:pt x="4302" y="7279"/>
                    <a:pt x="4302" y="7158"/>
                  </a:cubicBezTo>
                  <a:cubicBezTo>
                    <a:pt x="4289" y="6918"/>
                    <a:pt x="4276" y="6570"/>
                    <a:pt x="4249" y="6130"/>
                  </a:cubicBezTo>
                  <a:cubicBezTo>
                    <a:pt x="4209" y="5635"/>
                    <a:pt x="4142" y="5127"/>
                    <a:pt x="4049" y="4633"/>
                  </a:cubicBezTo>
                  <a:cubicBezTo>
                    <a:pt x="3928" y="4019"/>
                    <a:pt x="3741" y="3417"/>
                    <a:pt x="3514" y="2843"/>
                  </a:cubicBezTo>
                  <a:cubicBezTo>
                    <a:pt x="3287" y="2255"/>
                    <a:pt x="2966" y="1720"/>
                    <a:pt x="2579" y="1226"/>
                  </a:cubicBezTo>
                  <a:cubicBezTo>
                    <a:pt x="2258" y="812"/>
                    <a:pt x="1857" y="491"/>
                    <a:pt x="1390" y="277"/>
                  </a:cubicBezTo>
                  <a:cubicBezTo>
                    <a:pt x="1069" y="131"/>
                    <a:pt x="735" y="37"/>
                    <a:pt x="388" y="10"/>
                  </a:cubicBezTo>
                  <a:cubicBezTo>
                    <a:pt x="321" y="4"/>
                    <a:pt x="257" y="0"/>
                    <a:pt x="19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27;p34">
              <a:extLst>
                <a:ext uri="{FF2B5EF4-FFF2-40B4-BE49-F238E27FC236}">
                  <a16:creationId xmlns:a16="http://schemas.microsoft.com/office/drawing/2014/main" id="{6CF6755F-0AE8-40AD-B670-497457CCCF6E}"/>
                </a:ext>
              </a:extLst>
            </p:cNvPr>
            <p:cNvSpPr/>
            <p:nvPr/>
          </p:nvSpPr>
          <p:spPr>
            <a:xfrm>
              <a:off x="1817050" y="5026275"/>
              <a:ext cx="49800" cy="419225"/>
            </a:xfrm>
            <a:custGeom>
              <a:avLst/>
              <a:gdLst/>
              <a:ahLst/>
              <a:cxnLst/>
              <a:rect l="l" t="t" r="r" b="b"/>
              <a:pathLst>
                <a:path w="1992" h="16769" extrusionOk="0">
                  <a:moveTo>
                    <a:pt x="1" y="0"/>
                  </a:moveTo>
                  <a:cubicBezTo>
                    <a:pt x="1" y="54"/>
                    <a:pt x="14" y="121"/>
                    <a:pt x="27" y="174"/>
                  </a:cubicBezTo>
                  <a:lnTo>
                    <a:pt x="148" y="655"/>
                  </a:lnTo>
                  <a:cubicBezTo>
                    <a:pt x="201" y="855"/>
                    <a:pt x="255" y="1123"/>
                    <a:pt x="321" y="1417"/>
                  </a:cubicBezTo>
                  <a:cubicBezTo>
                    <a:pt x="388" y="1697"/>
                    <a:pt x="468" y="2031"/>
                    <a:pt x="535" y="2419"/>
                  </a:cubicBezTo>
                  <a:cubicBezTo>
                    <a:pt x="856" y="3915"/>
                    <a:pt x="1190" y="5999"/>
                    <a:pt x="1444" y="8324"/>
                  </a:cubicBezTo>
                  <a:cubicBezTo>
                    <a:pt x="1697" y="10649"/>
                    <a:pt x="1831" y="12760"/>
                    <a:pt x="1871" y="14296"/>
                  </a:cubicBezTo>
                  <a:cubicBezTo>
                    <a:pt x="1898" y="15058"/>
                    <a:pt x="1898" y="15673"/>
                    <a:pt x="1898" y="16100"/>
                  </a:cubicBezTo>
                  <a:lnTo>
                    <a:pt x="1898" y="16608"/>
                  </a:lnTo>
                  <a:cubicBezTo>
                    <a:pt x="1885" y="16661"/>
                    <a:pt x="1898" y="16715"/>
                    <a:pt x="1898" y="16768"/>
                  </a:cubicBezTo>
                  <a:cubicBezTo>
                    <a:pt x="1911" y="16715"/>
                    <a:pt x="1925" y="16675"/>
                    <a:pt x="1925" y="16621"/>
                  </a:cubicBezTo>
                  <a:cubicBezTo>
                    <a:pt x="1925" y="16488"/>
                    <a:pt x="1938" y="16314"/>
                    <a:pt x="1951" y="16113"/>
                  </a:cubicBezTo>
                  <a:cubicBezTo>
                    <a:pt x="1978" y="15686"/>
                    <a:pt x="1991" y="15071"/>
                    <a:pt x="1978" y="14296"/>
                  </a:cubicBezTo>
                  <a:cubicBezTo>
                    <a:pt x="1965" y="12760"/>
                    <a:pt x="1858" y="10649"/>
                    <a:pt x="1604" y="8324"/>
                  </a:cubicBezTo>
                  <a:cubicBezTo>
                    <a:pt x="1390" y="6333"/>
                    <a:pt x="1070" y="4356"/>
                    <a:pt x="642" y="2405"/>
                  </a:cubicBezTo>
                  <a:cubicBezTo>
                    <a:pt x="575" y="2031"/>
                    <a:pt x="482" y="1697"/>
                    <a:pt x="401" y="1403"/>
                  </a:cubicBezTo>
                  <a:cubicBezTo>
                    <a:pt x="335" y="1109"/>
                    <a:pt x="255" y="842"/>
                    <a:pt x="201" y="642"/>
                  </a:cubicBezTo>
                  <a:cubicBezTo>
                    <a:pt x="148" y="455"/>
                    <a:pt x="94" y="294"/>
                    <a:pt x="67" y="174"/>
                  </a:cubicBezTo>
                  <a:cubicBezTo>
                    <a:pt x="54" y="107"/>
                    <a:pt x="27" y="54"/>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8;p34">
              <a:extLst>
                <a:ext uri="{FF2B5EF4-FFF2-40B4-BE49-F238E27FC236}">
                  <a16:creationId xmlns:a16="http://schemas.microsoft.com/office/drawing/2014/main" id="{7D3C32C5-A759-4DB6-84EF-1E5FD36FB628}"/>
                </a:ext>
              </a:extLst>
            </p:cNvPr>
            <p:cNvSpPr/>
            <p:nvPr/>
          </p:nvSpPr>
          <p:spPr>
            <a:xfrm>
              <a:off x="1864150" y="5057325"/>
              <a:ext cx="137650" cy="285950"/>
            </a:xfrm>
            <a:custGeom>
              <a:avLst/>
              <a:gdLst/>
              <a:ahLst/>
              <a:cxnLst/>
              <a:rect l="l" t="t" r="r" b="b"/>
              <a:pathLst>
                <a:path w="5506" h="11438" extrusionOk="0">
                  <a:moveTo>
                    <a:pt x="5492" y="1"/>
                  </a:moveTo>
                  <a:lnTo>
                    <a:pt x="5492" y="1"/>
                  </a:lnTo>
                  <a:cubicBezTo>
                    <a:pt x="5331" y="81"/>
                    <a:pt x="5185" y="175"/>
                    <a:pt x="5051" y="281"/>
                  </a:cubicBezTo>
                  <a:lnTo>
                    <a:pt x="4824" y="442"/>
                  </a:lnTo>
                  <a:cubicBezTo>
                    <a:pt x="4744" y="495"/>
                    <a:pt x="4663" y="575"/>
                    <a:pt x="4570" y="656"/>
                  </a:cubicBezTo>
                  <a:cubicBezTo>
                    <a:pt x="4369" y="816"/>
                    <a:pt x="4169" y="1003"/>
                    <a:pt x="3982" y="1203"/>
                  </a:cubicBezTo>
                  <a:cubicBezTo>
                    <a:pt x="2927" y="2326"/>
                    <a:pt x="2071" y="3648"/>
                    <a:pt x="1484" y="5091"/>
                  </a:cubicBezTo>
                  <a:cubicBezTo>
                    <a:pt x="869" y="6508"/>
                    <a:pt x="428" y="8004"/>
                    <a:pt x="174" y="9527"/>
                  </a:cubicBezTo>
                  <a:cubicBezTo>
                    <a:pt x="67" y="10115"/>
                    <a:pt x="27" y="10596"/>
                    <a:pt x="14" y="10930"/>
                  </a:cubicBezTo>
                  <a:cubicBezTo>
                    <a:pt x="1" y="11104"/>
                    <a:pt x="1" y="11277"/>
                    <a:pt x="14" y="11438"/>
                  </a:cubicBezTo>
                  <a:cubicBezTo>
                    <a:pt x="41" y="11277"/>
                    <a:pt x="67" y="11104"/>
                    <a:pt x="81" y="10930"/>
                  </a:cubicBezTo>
                  <a:cubicBezTo>
                    <a:pt x="121" y="10609"/>
                    <a:pt x="174" y="10128"/>
                    <a:pt x="294" y="9554"/>
                  </a:cubicBezTo>
                  <a:cubicBezTo>
                    <a:pt x="401" y="8966"/>
                    <a:pt x="548" y="8285"/>
                    <a:pt x="775" y="7536"/>
                  </a:cubicBezTo>
                  <a:cubicBezTo>
                    <a:pt x="1003" y="6721"/>
                    <a:pt x="1297" y="5920"/>
                    <a:pt x="1631" y="5145"/>
                  </a:cubicBezTo>
                  <a:cubicBezTo>
                    <a:pt x="2218" y="3729"/>
                    <a:pt x="3033" y="2419"/>
                    <a:pt x="4062" y="1270"/>
                  </a:cubicBezTo>
                  <a:cubicBezTo>
                    <a:pt x="4877" y="415"/>
                    <a:pt x="5505" y="41"/>
                    <a:pt x="54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396;p34">
            <a:extLst>
              <a:ext uri="{FF2B5EF4-FFF2-40B4-BE49-F238E27FC236}">
                <a16:creationId xmlns:a16="http://schemas.microsoft.com/office/drawing/2014/main" id="{2D13E952-A271-42DB-B83C-A87390930ED0}"/>
              </a:ext>
            </a:extLst>
          </p:cNvPr>
          <p:cNvGrpSpPr/>
          <p:nvPr/>
        </p:nvGrpSpPr>
        <p:grpSpPr>
          <a:xfrm>
            <a:off x="7799125" y="3784678"/>
            <a:ext cx="496192" cy="930913"/>
            <a:chOff x="505900" y="2409650"/>
            <a:chExt cx="1311050" cy="2193850"/>
          </a:xfrm>
        </p:grpSpPr>
        <p:sp>
          <p:nvSpPr>
            <p:cNvPr id="26" name="Google Shape;1397;p34">
              <a:extLst>
                <a:ext uri="{FF2B5EF4-FFF2-40B4-BE49-F238E27FC236}">
                  <a16:creationId xmlns:a16="http://schemas.microsoft.com/office/drawing/2014/main" id="{A8D889B8-D95F-499F-BDDB-F68EC35141EF}"/>
                </a:ext>
              </a:extLst>
            </p:cNvPr>
            <p:cNvSpPr/>
            <p:nvPr/>
          </p:nvSpPr>
          <p:spPr>
            <a:xfrm>
              <a:off x="589050" y="2465750"/>
              <a:ext cx="1146725" cy="2059925"/>
            </a:xfrm>
            <a:custGeom>
              <a:avLst/>
              <a:gdLst/>
              <a:ahLst/>
              <a:cxnLst/>
              <a:rect l="l" t="t" r="r" b="b"/>
              <a:pathLst>
                <a:path w="45869" h="82397" extrusionOk="0">
                  <a:moveTo>
                    <a:pt x="1" y="1"/>
                  </a:moveTo>
                  <a:lnTo>
                    <a:pt x="1" y="82396"/>
                  </a:lnTo>
                  <a:lnTo>
                    <a:pt x="45868" y="82396"/>
                  </a:lnTo>
                  <a:lnTo>
                    <a:pt x="45868"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98;p34">
              <a:extLst>
                <a:ext uri="{FF2B5EF4-FFF2-40B4-BE49-F238E27FC236}">
                  <a16:creationId xmlns:a16="http://schemas.microsoft.com/office/drawing/2014/main" id="{D99F1B91-6DD8-4BDE-A7BA-0B33BA78513A}"/>
                </a:ext>
              </a:extLst>
            </p:cNvPr>
            <p:cNvSpPr/>
            <p:nvPr/>
          </p:nvSpPr>
          <p:spPr>
            <a:xfrm>
              <a:off x="634825" y="2525550"/>
              <a:ext cx="1043150" cy="1938675"/>
            </a:xfrm>
            <a:custGeom>
              <a:avLst/>
              <a:gdLst/>
              <a:ahLst/>
              <a:cxnLst/>
              <a:rect l="l" t="t" r="r" b="b"/>
              <a:pathLst>
                <a:path w="41726" h="77547" extrusionOk="0">
                  <a:moveTo>
                    <a:pt x="0" y="0"/>
                  </a:moveTo>
                  <a:lnTo>
                    <a:pt x="0" y="77546"/>
                  </a:lnTo>
                  <a:lnTo>
                    <a:pt x="41726" y="77546"/>
                  </a:lnTo>
                  <a:lnTo>
                    <a:pt x="417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99;p34">
              <a:extLst>
                <a:ext uri="{FF2B5EF4-FFF2-40B4-BE49-F238E27FC236}">
                  <a16:creationId xmlns:a16="http://schemas.microsoft.com/office/drawing/2014/main" id="{41C16775-1B82-461D-8E9B-170AA77C64DE}"/>
                </a:ext>
              </a:extLst>
            </p:cNvPr>
            <p:cNvSpPr/>
            <p:nvPr/>
          </p:nvSpPr>
          <p:spPr>
            <a:xfrm>
              <a:off x="634825" y="3083350"/>
              <a:ext cx="1065875" cy="20400"/>
            </a:xfrm>
            <a:custGeom>
              <a:avLst/>
              <a:gdLst/>
              <a:ahLst/>
              <a:cxnLst/>
              <a:rect l="l" t="t" r="r" b="b"/>
              <a:pathLst>
                <a:path w="42635" h="816" extrusionOk="0">
                  <a:moveTo>
                    <a:pt x="0" y="1"/>
                  </a:moveTo>
                  <a:lnTo>
                    <a:pt x="0" y="816"/>
                  </a:lnTo>
                  <a:lnTo>
                    <a:pt x="42635" y="816"/>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00;p34">
              <a:extLst>
                <a:ext uri="{FF2B5EF4-FFF2-40B4-BE49-F238E27FC236}">
                  <a16:creationId xmlns:a16="http://schemas.microsoft.com/office/drawing/2014/main" id="{F1D7B308-423F-41A2-8629-8C3070E8C3EF}"/>
                </a:ext>
              </a:extLst>
            </p:cNvPr>
            <p:cNvSpPr/>
            <p:nvPr/>
          </p:nvSpPr>
          <p:spPr>
            <a:xfrm>
              <a:off x="634825" y="3544975"/>
              <a:ext cx="1065875" cy="20725"/>
            </a:xfrm>
            <a:custGeom>
              <a:avLst/>
              <a:gdLst/>
              <a:ahLst/>
              <a:cxnLst/>
              <a:rect l="l" t="t" r="r" b="b"/>
              <a:pathLst>
                <a:path w="42635" h="829" extrusionOk="0">
                  <a:moveTo>
                    <a:pt x="0" y="0"/>
                  </a:moveTo>
                  <a:lnTo>
                    <a:pt x="0" y="829"/>
                  </a:lnTo>
                  <a:lnTo>
                    <a:pt x="42635" y="829"/>
                  </a:lnTo>
                  <a:lnTo>
                    <a:pt x="42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01;p34">
              <a:extLst>
                <a:ext uri="{FF2B5EF4-FFF2-40B4-BE49-F238E27FC236}">
                  <a16:creationId xmlns:a16="http://schemas.microsoft.com/office/drawing/2014/main" id="{3FF72A2B-C38D-4345-9509-6397D15F4691}"/>
                </a:ext>
              </a:extLst>
            </p:cNvPr>
            <p:cNvSpPr/>
            <p:nvPr/>
          </p:nvSpPr>
          <p:spPr>
            <a:xfrm>
              <a:off x="634825" y="4006575"/>
              <a:ext cx="1065875" cy="20750"/>
            </a:xfrm>
            <a:custGeom>
              <a:avLst/>
              <a:gdLst/>
              <a:ahLst/>
              <a:cxnLst/>
              <a:rect l="l" t="t" r="r" b="b"/>
              <a:pathLst>
                <a:path w="42635" h="830" extrusionOk="0">
                  <a:moveTo>
                    <a:pt x="0" y="1"/>
                  </a:moveTo>
                  <a:lnTo>
                    <a:pt x="0" y="829"/>
                  </a:lnTo>
                  <a:lnTo>
                    <a:pt x="42635" y="829"/>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02;p34">
              <a:extLst>
                <a:ext uri="{FF2B5EF4-FFF2-40B4-BE49-F238E27FC236}">
                  <a16:creationId xmlns:a16="http://schemas.microsoft.com/office/drawing/2014/main" id="{AD0F5E09-33CE-41FA-9816-5FA8B6B56455}"/>
                </a:ext>
              </a:extLst>
            </p:cNvPr>
            <p:cNvSpPr/>
            <p:nvPr/>
          </p:nvSpPr>
          <p:spPr>
            <a:xfrm>
              <a:off x="1129850" y="3093375"/>
              <a:ext cx="52800" cy="1425950"/>
            </a:xfrm>
            <a:custGeom>
              <a:avLst/>
              <a:gdLst/>
              <a:ahLst/>
              <a:cxnLst/>
              <a:rect l="l" t="t" r="r" b="b"/>
              <a:pathLst>
                <a:path w="2112" h="57038" extrusionOk="0">
                  <a:moveTo>
                    <a:pt x="0" y="1"/>
                  </a:moveTo>
                  <a:lnTo>
                    <a:pt x="0" y="57038"/>
                  </a:lnTo>
                  <a:lnTo>
                    <a:pt x="2111" y="57038"/>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03;p34">
              <a:extLst>
                <a:ext uri="{FF2B5EF4-FFF2-40B4-BE49-F238E27FC236}">
                  <a16:creationId xmlns:a16="http://schemas.microsoft.com/office/drawing/2014/main" id="{71227ACF-D799-41B9-8B06-192EE978F8A6}"/>
                </a:ext>
              </a:extLst>
            </p:cNvPr>
            <p:cNvSpPr/>
            <p:nvPr/>
          </p:nvSpPr>
          <p:spPr>
            <a:xfrm>
              <a:off x="835575" y="2525550"/>
              <a:ext cx="24075" cy="568175"/>
            </a:xfrm>
            <a:custGeom>
              <a:avLst/>
              <a:gdLst/>
              <a:ahLst/>
              <a:cxnLst/>
              <a:rect l="l" t="t" r="r" b="b"/>
              <a:pathLst>
                <a:path w="963"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04;p34">
              <a:extLst>
                <a:ext uri="{FF2B5EF4-FFF2-40B4-BE49-F238E27FC236}">
                  <a16:creationId xmlns:a16="http://schemas.microsoft.com/office/drawing/2014/main" id="{B3242BA3-9894-454A-A1A7-34CBF99506E8}"/>
                </a:ext>
              </a:extLst>
            </p:cNvPr>
            <p:cNvSpPr/>
            <p:nvPr/>
          </p:nvSpPr>
          <p:spPr>
            <a:xfrm>
              <a:off x="104165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05;p34">
              <a:extLst>
                <a:ext uri="{FF2B5EF4-FFF2-40B4-BE49-F238E27FC236}">
                  <a16:creationId xmlns:a16="http://schemas.microsoft.com/office/drawing/2014/main" id="{32BEE092-DE82-4780-853D-F02A6CFDFF7F}"/>
                </a:ext>
              </a:extLst>
            </p:cNvPr>
            <p:cNvSpPr/>
            <p:nvPr/>
          </p:nvSpPr>
          <p:spPr>
            <a:xfrm>
              <a:off x="1247425" y="2525550"/>
              <a:ext cx="24050" cy="568175"/>
            </a:xfrm>
            <a:custGeom>
              <a:avLst/>
              <a:gdLst/>
              <a:ahLst/>
              <a:cxnLst/>
              <a:rect l="l" t="t" r="r" b="b"/>
              <a:pathLst>
                <a:path w="962"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06;p34">
              <a:extLst>
                <a:ext uri="{FF2B5EF4-FFF2-40B4-BE49-F238E27FC236}">
                  <a16:creationId xmlns:a16="http://schemas.microsoft.com/office/drawing/2014/main" id="{CEE03044-A88E-4531-8DE0-D771A33564C9}"/>
                </a:ext>
              </a:extLst>
            </p:cNvPr>
            <p:cNvSpPr/>
            <p:nvPr/>
          </p:nvSpPr>
          <p:spPr>
            <a:xfrm>
              <a:off x="145350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07;p34">
              <a:extLst>
                <a:ext uri="{FF2B5EF4-FFF2-40B4-BE49-F238E27FC236}">
                  <a16:creationId xmlns:a16="http://schemas.microsoft.com/office/drawing/2014/main" id="{3479FF57-4DFB-481E-813E-40AAB471599E}"/>
                </a:ext>
              </a:extLst>
            </p:cNvPr>
            <p:cNvSpPr/>
            <p:nvPr/>
          </p:nvSpPr>
          <p:spPr>
            <a:xfrm>
              <a:off x="540300" y="2409650"/>
              <a:ext cx="1243900" cy="56125"/>
            </a:xfrm>
            <a:custGeom>
              <a:avLst/>
              <a:gdLst/>
              <a:ahLst/>
              <a:cxnLst/>
              <a:rect l="l" t="t" r="r" b="b"/>
              <a:pathLst>
                <a:path w="49756" h="2245" extrusionOk="0">
                  <a:moveTo>
                    <a:pt x="0" y="0"/>
                  </a:moveTo>
                  <a:lnTo>
                    <a:pt x="0" y="2245"/>
                  </a:lnTo>
                  <a:lnTo>
                    <a:pt x="49756" y="2245"/>
                  </a:lnTo>
                  <a:lnTo>
                    <a:pt x="49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08;p34">
              <a:extLst>
                <a:ext uri="{FF2B5EF4-FFF2-40B4-BE49-F238E27FC236}">
                  <a16:creationId xmlns:a16="http://schemas.microsoft.com/office/drawing/2014/main" id="{806EF1DB-1BB8-45BD-950F-E4879CE04C08}"/>
                </a:ext>
              </a:extLst>
            </p:cNvPr>
            <p:cNvSpPr/>
            <p:nvPr/>
          </p:nvSpPr>
          <p:spPr>
            <a:xfrm>
              <a:off x="505900" y="4551025"/>
              <a:ext cx="1311050" cy="52475"/>
            </a:xfrm>
            <a:custGeom>
              <a:avLst/>
              <a:gdLst/>
              <a:ahLst/>
              <a:cxnLst/>
              <a:rect l="l" t="t" r="r" b="b"/>
              <a:pathLst>
                <a:path w="52442" h="2099" extrusionOk="0">
                  <a:moveTo>
                    <a:pt x="0" y="1"/>
                  </a:moveTo>
                  <a:lnTo>
                    <a:pt x="0" y="2099"/>
                  </a:lnTo>
                  <a:lnTo>
                    <a:pt x="52441" y="2099"/>
                  </a:lnTo>
                  <a:lnTo>
                    <a:pt x="52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09;p34">
              <a:extLst>
                <a:ext uri="{FF2B5EF4-FFF2-40B4-BE49-F238E27FC236}">
                  <a16:creationId xmlns:a16="http://schemas.microsoft.com/office/drawing/2014/main" id="{72D1F6D7-1A4E-497C-AC13-07E38C325889}"/>
                </a:ext>
              </a:extLst>
            </p:cNvPr>
            <p:cNvSpPr/>
            <p:nvPr/>
          </p:nvSpPr>
          <p:spPr>
            <a:xfrm>
              <a:off x="505900" y="4525650"/>
              <a:ext cx="1311050" cy="25400"/>
            </a:xfrm>
            <a:custGeom>
              <a:avLst/>
              <a:gdLst/>
              <a:ahLst/>
              <a:cxnLst/>
              <a:rect l="l" t="t" r="r" b="b"/>
              <a:pathLst>
                <a:path w="52442" h="1016" extrusionOk="0">
                  <a:moveTo>
                    <a:pt x="3327" y="0"/>
                  </a:moveTo>
                  <a:lnTo>
                    <a:pt x="0" y="1016"/>
                  </a:lnTo>
                  <a:lnTo>
                    <a:pt x="52441" y="1016"/>
                  </a:lnTo>
                  <a:lnTo>
                    <a:pt x="49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411;p34">
            <a:extLst>
              <a:ext uri="{FF2B5EF4-FFF2-40B4-BE49-F238E27FC236}">
                <a16:creationId xmlns:a16="http://schemas.microsoft.com/office/drawing/2014/main" id="{E1BCA15F-CAAE-4260-A936-E3F2BC56B123}"/>
              </a:ext>
            </a:extLst>
          </p:cNvPr>
          <p:cNvGrpSpPr/>
          <p:nvPr/>
        </p:nvGrpSpPr>
        <p:grpSpPr>
          <a:xfrm>
            <a:off x="7878139" y="3072924"/>
            <a:ext cx="1058458" cy="592756"/>
            <a:chOff x="1023750" y="367025"/>
            <a:chExt cx="2273700" cy="1135700"/>
          </a:xfrm>
        </p:grpSpPr>
        <p:sp>
          <p:nvSpPr>
            <p:cNvPr id="40" name="Google Shape;1412;p34">
              <a:extLst>
                <a:ext uri="{FF2B5EF4-FFF2-40B4-BE49-F238E27FC236}">
                  <a16:creationId xmlns:a16="http://schemas.microsoft.com/office/drawing/2014/main" id="{2F4CE966-07C8-4F1B-BE7A-5279309630C0}"/>
                </a:ext>
              </a:extLst>
            </p:cNvPr>
            <p:cNvSpPr/>
            <p:nvPr/>
          </p:nvSpPr>
          <p:spPr>
            <a:xfrm>
              <a:off x="1912250" y="924850"/>
              <a:ext cx="613275" cy="399175"/>
            </a:xfrm>
            <a:custGeom>
              <a:avLst/>
              <a:gdLst/>
              <a:ahLst/>
              <a:cxnLst/>
              <a:rect l="l" t="t" r="r" b="b"/>
              <a:pathLst>
                <a:path w="24531" h="15967" extrusionOk="0">
                  <a:moveTo>
                    <a:pt x="23676" y="1"/>
                  </a:moveTo>
                  <a:lnTo>
                    <a:pt x="0" y="1390"/>
                  </a:lnTo>
                  <a:lnTo>
                    <a:pt x="856" y="15967"/>
                  </a:lnTo>
                  <a:lnTo>
                    <a:pt x="24531" y="14564"/>
                  </a:lnTo>
                  <a:lnTo>
                    <a:pt x="23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13;p34">
              <a:extLst>
                <a:ext uri="{FF2B5EF4-FFF2-40B4-BE49-F238E27FC236}">
                  <a16:creationId xmlns:a16="http://schemas.microsoft.com/office/drawing/2014/main" id="{2EE5854D-F70A-4D25-8447-47A8CA38414B}"/>
                </a:ext>
              </a:extLst>
            </p:cNvPr>
            <p:cNvSpPr/>
            <p:nvPr/>
          </p:nvSpPr>
          <p:spPr>
            <a:xfrm>
              <a:off x="1923275" y="1106725"/>
              <a:ext cx="591575" cy="35425"/>
            </a:xfrm>
            <a:custGeom>
              <a:avLst/>
              <a:gdLst/>
              <a:ahLst/>
              <a:cxnLst/>
              <a:rect l="l" t="t" r="r" b="b"/>
              <a:pathLst>
                <a:path w="23663" h="1417" extrusionOk="0">
                  <a:moveTo>
                    <a:pt x="23557" y="1"/>
                  </a:moveTo>
                  <a:cubicBezTo>
                    <a:pt x="22781" y="1"/>
                    <a:pt x="17820" y="266"/>
                    <a:pt x="11825" y="622"/>
                  </a:cubicBezTo>
                  <a:cubicBezTo>
                    <a:pt x="5291" y="1009"/>
                    <a:pt x="0" y="1357"/>
                    <a:pt x="0" y="1410"/>
                  </a:cubicBezTo>
                  <a:cubicBezTo>
                    <a:pt x="0" y="1415"/>
                    <a:pt x="36" y="1417"/>
                    <a:pt x="106" y="1417"/>
                  </a:cubicBezTo>
                  <a:cubicBezTo>
                    <a:pt x="882" y="1417"/>
                    <a:pt x="5842" y="1151"/>
                    <a:pt x="11838" y="796"/>
                  </a:cubicBezTo>
                  <a:cubicBezTo>
                    <a:pt x="18371" y="408"/>
                    <a:pt x="23662" y="47"/>
                    <a:pt x="23662" y="7"/>
                  </a:cubicBezTo>
                  <a:cubicBezTo>
                    <a:pt x="23662" y="3"/>
                    <a:pt x="23626" y="1"/>
                    <a:pt x="235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14;p34">
              <a:extLst>
                <a:ext uri="{FF2B5EF4-FFF2-40B4-BE49-F238E27FC236}">
                  <a16:creationId xmlns:a16="http://schemas.microsoft.com/office/drawing/2014/main" id="{324487B2-9107-4B0B-BAC9-1285E64DDD54}"/>
                </a:ext>
              </a:extLst>
            </p:cNvPr>
            <p:cNvSpPr/>
            <p:nvPr/>
          </p:nvSpPr>
          <p:spPr>
            <a:xfrm>
              <a:off x="2197825" y="1211100"/>
              <a:ext cx="81875" cy="96900"/>
            </a:xfrm>
            <a:custGeom>
              <a:avLst/>
              <a:gdLst/>
              <a:ahLst/>
              <a:cxnLst/>
              <a:rect l="l" t="t" r="r" b="b"/>
              <a:pathLst>
                <a:path w="3275" h="3876" extrusionOk="0">
                  <a:moveTo>
                    <a:pt x="2847" y="1"/>
                  </a:moveTo>
                  <a:lnTo>
                    <a:pt x="1" y="402"/>
                  </a:lnTo>
                  <a:lnTo>
                    <a:pt x="375" y="3875"/>
                  </a:lnTo>
                  <a:lnTo>
                    <a:pt x="3274" y="3702"/>
                  </a:lnTo>
                  <a:lnTo>
                    <a:pt x="28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15;p34">
              <a:extLst>
                <a:ext uri="{FF2B5EF4-FFF2-40B4-BE49-F238E27FC236}">
                  <a16:creationId xmlns:a16="http://schemas.microsoft.com/office/drawing/2014/main" id="{615D1A67-1E8C-400E-AD4A-1BC47494B55A}"/>
                </a:ext>
              </a:extLst>
            </p:cNvPr>
            <p:cNvSpPr/>
            <p:nvPr/>
          </p:nvSpPr>
          <p:spPr>
            <a:xfrm>
              <a:off x="2181475" y="939550"/>
              <a:ext cx="81850" cy="96550"/>
            </a:xfrm>
            <a:custGeom>
              <a:avLst/>
              <a:gdLst/>
              <a:ahLst/>
              <a:cxnLst/>
              <a:rect l="l" t="t" r="r" b="b"/>
              <a:pathLst>
                <a:path w="3274" h="3862" extrusionOk="0">
                  <a:moveTo>
                    <a:pt x="2900" y="1"/>
                  </a:moveTo>
                  <a:lnTo>
                    <a:pt x="0" y="174"/>
                  </a:lnTo>
                  <a:lnTo>
                    <a:pt x="428" y="3862"/>
                  </a:lnTo>
                  <a:lnTo>
                    <a:pt x="3274" y="3461"/>
                  </a:lnTo>
                  <a:lnTo>
                    <a:pt x="290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16;p34">
              <a:extLst>
                <a:ext uri="{FF2B5EF4-FFF2-40B4-BE49-F238E27FC236}">
                  <a16:creationId xmlns:a16="http://schemas.microsoft.com/office/drawing/2014/main" id="{C59BCD34-1BAB-4405-8945-15F6D08867F8}"/>
                </a:ext>
              </a:extLst>
            </p:cNvPr>
            <p:cNvSpPr/>
            <p:nvPr/>
          </p:nvSpPr>
          <p:spPr>
            <a:xfrm>
              <a:off x="1974700" y="1207100"/>
              <a:ext cx="76200" cy="76175"/>
            </a:xfrm>
            <a:custGeom>
              <a:avLst/>
              <a:gdLst/>
              <a:ahLst/>
              <a:cxnLst/>
              <a:rect l="l" t="t" r="r" b="b"/>
              <a:pathLst>
                <a:path w="3048" h="3047" extrusionOk="0">
                  <a:moveTo>
                    <a:pt x="2873" y="1"/>
                  </a:moveTo>
                  <a:lnTo>
                    <a:pt x="1" y="161"/>
                  </a:lnTo>
                  <a:lnTo>
                    <a:pt x="161" y="3047"/>
                  </a:lnTo>
                  <a:lnTo>
                    <a:pt x="3047" y="2873"/>
                  </a:lnTo>
                  <a:lnTo>
                    <a:pt x="287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17;p34">
              <a:extLst>
                <a:ext uri="{FF2B5EF4-FFF2-40B4-BE49-F238E27FC236}">
                  <a16:creationId xmlns:a16="http://schemas.microsoft.com/office/drawing/2014/main" id="{79379713-7CEA-4E6D-837A-7CD04C9B9B6B}"/>
                </a:ext>
              </a:extLst>
            </p:cNvPr>
            <p:cNvSpPr/>
            <p:nvPr/>
          </p:nvSpPr>
          <p:spPr>
            <a:xfrm>
              <a:off x="1988400" y="1215450"/>
              <a:ext cx="46800" cy="60150"/>
            </a:xfrm>
            <a:custGeom>
              <a:avLst/>
              <a:gdLst/>
              <a:ahLst/>
              <a:cxnLst/>
              <a:rect l="l" t="t" r="r" b="b"/>
              <a:pathLst>
                <a:path w="1872" h="2406" extrusionOk="0">
                  <a:moveTo>
                    <a:pt x="1430" y="1"/>
                  </a:moveTo>
                  <a:lnTo>
                    <a:pt x="335" y="54"/>
                  </a:lnTo>
                  <a:lnTo>
                    <a:pt x="281" y="54"/>
                  </a:lnTo>
                  <a:lnTo>
                    <a:pt x="268" y="107"/>
                  </a:lnTo>
                  <a:cubicBezTo>
                    <a:pt x="241" y="188"/>
                    <a:pt x="201" y="281"/>
                    <a:pt x="161" y="375"/>
                  </a:cubicBezTo>
                  <a:cubicBezTo>
                    <a:pt x="22" y="817"/>
                    <a:pt x="362" y="1260"/>
                    <a:pt x="806" y="1261"/>
                  </a:cubicBezTo>
                  <a:lnTo>
                    <a:pt x="806" y="1261"/>
                  </a:lnTo>
                  <a:cubicBezTo>
                    <a:pt x="819" y="1524"/>
                    <a:pt x="839" y="1785"/>
                    <a:pt x="852" y="2031"/>
                  </a:cubicBezTo>
                  <a:lnTo>
                    <a:pt x="852" y="2031"/>
                  </a:lnTo>
                  <a:cubicBezTo>
                    <a:pt x="602" y="2037"/>
                    <a:pt x="365" y="2128"/>
                    <a:pt x="161" y="2272"/>
                  </a:cubicBezTo>
                  <a:lnTo>
                    <a:pt x="1" y="2405"/>
                  </a:lnTo>
                  <a:lnTo>
                    <a:pt x="215" y="2392"/>
                  </a:lnTo>
                  <a:cubicBezTo>
                    <a:pt x="722" y="2352"/>
                    <a:pt x="1136" y="2325"/>
                    <a:pt x="1417" y="2299"/>
                  </a:cubicBezTo>
                  <a:cubicBezTo>
                    <a:pt x="1577" y="2285"/>
                    <a:pt x="1724" y="2272"/>
                    <a:pt x="1871" y="2232"/>
                  </a:cubicBezTo>
                  <a:cubicBezTo>
                    <a:pt x="1785" y="2216"/>
                    <a:pt x="1694" y="2210"/>
                    <a:pt x="1605" y="2210"/>
                  </a:cubicBezTo>
                  <a:cubicBezTo>
                    <a:pt x="1541" y="2210"/>
                    <a:pt x="1478" y="2213"/>
                    <a:pt x="1417" y="2218"/>
                  </a:cubicBezTo>
                  <a:cubicBezTo>
                    <a:pt x="1190" y="2229"/>
                    <a:pt x="874" y="2240"/>
                    <a:pt x="485" y="2251"/>
                  </a:cubicBezTo>
                  <a:lnTo>
                    <a:pt x="485" y="2251"/>
                  </a:lnTo>
                  <a:cubicBezTo>
                    <a:pt x="610" y="2201"/>
                    <a:pt x="742" y="2177"/>
                    <a:pt x="876" y="2177"/>
                  </a:cubicBezTo>
                  <a:cubicBezTo>
                    <a:pt x="896" y="2177"/>
                    <a:pt x="916" y="2177"/>
                    <a:pt x="936" y="2178"/>
                  </a:cubicBezTo>
                  <a:lnTo>
                    <a:pt x="1016" y="2178"/>
                  </a:lnTo>
                  <a:lnTo>
                    <a:pt x="1016" y="2098"/>
                  </a:lnTo>
                  <a:cubicBezTo>
                    <a:pt x="1003" y="1804"/>
                    <a:pt x="989" y="1497"/>
                    <a:pt x="976" y="1163"/>
                  </a:cubicBezTo>
                  <a:lnTo>
                    <a:pt x="976" y="1069"/>
                  </a:lnTo>
                  <a:lnTo>
                    <a:pt x="883" y="1083"/>
                  </a:lnTo>
                  <a:cubicBezTo>
                    <a:pt x="863" y="1085"/>
                    <a:pt x="844" y="1086"/>
                    <a:pt x="826" y="1086"/>
                  </a:cubicBezTo>
                  <a:cubicBezTo>
                    <a:pt x="492" y="1086"/>
                    <a:pt x="234" y="756"/>
                    <a:pt x="335" y="415"/>
                  </a:cubicBezTo>
                  <a:cubicBezTo>
                    <a:pt x="367" y="351"/>
                    <a:pt x="390" y="278"/>
                    <a:pt x="419" y="211"/>
                  </a:cubicBezTo>
                  <a:lnTo>
                    <a:pt x="419" y="211"/>
                  </a:lnTo>
                  <a:lnTo>
                    <a:pt x="1407" y="151"/>
                  </a:lnTo>
                  <a:lnTo>
                    <a:pt x="1407" y="151"/>
                  </a:lnTo>
                  <a:lnTo>
                    <a:pt x="1537" y="335"/>
                  </a:lnTo>
                  <a:cubicBezTo>
                    <a:pt x="1617" y="495"/>
                    <a:pt x="1604" y="695"/>
                    <a:pt x="1497" y="856"/>
                  </a:cubicBezTo>
                  <a:cubicBezTo>
                    <a:pt x="1404" y="989"/>
                    <a:pt x="1243" y="1083"/>
                    <a:pt x="1070" y="1096"/>
                  </a:cubicBezTo>
                  <a:lnTo>
                    <a:pt x="1003" y="1096"/>
                  </a:lnTo>
                  <a:lnTo>
                    <a:pt x="1003" y="1163"/>
                  </a:lnTo>
                  <a:cubicBezTo>
                    <a:pt x="1030" y="1510"/>
                    <a:pt x="1056" y="1818"/>
                    <a:pt x="1083" y="2098"/>
                  </a:cubicBezTo>
                  <a:lnTo>
                    <a:pt x="1083" y="2152"/>
                  </a:lnTo>
                  <a:lnTo>
                    <a:pt x="1136" y="2138"/>
                  </a:lnTo>
                  <a:cubicBezTo>
                    <a:pt x="1205" y="2122"/>
                    <a:pt x="1275" y="2115"/>
                    <a:pt x="1347" y="2115"/>
                  </a:cubicBezTo>
                  <a:cubicBezTo>
                    <a:pt x="1458" y="2115"/>
                    <a:pt x="1571" y="2133"/>
                    <a:pt x="1684" y="2165"/>
                  </a:cubicBezTo>
                  <a:cubicBezTo>
                    <a:pt x="1738" y="2192"/>
                    <a:pt x="1804" y="2205"/>
                    <a:pt x="1871" y="2218"/>
                  </a:cubicBezTo>
                  <a:cubicBezTo>
                    <a:pt x="1818" y="2178"/>
                    <a:pt x="1751" y="2138"/>
                    <a:pt x="1684" y="2112"/>
                  </a:cubicBezTo>
                  <a:cubicBezTo>
                    <a:pt x="1545" y="2062"/>
                    <a:pt x="1399" y="2035"/>
                    <a:pt x="1251" y="2035"/>
                  </a:cubicBezTo>
                  <a:cubicBezTo>
                    <a:pt x="1218" y="2035"/>
                    <a:pt x="1184" y="2036"/>
                    <a:pt x="1150" y="2039"/>
                  </a:cubicBezTo>
                  <a:lnTo>
                    <a:pt x="1150" y="2039"/>
                  </a:lnTo>
                  <a:cubicBezTo>
                    <a:pt x="1148" y="1798"/>
                    <a:pt x="1137" y="1516"/>
                    <a:pt x="1125" y="1213"/>
                  </a:cubicBezTo>
                  <a:lnTo>
                    <a:pt x="1125" y="1213"/>
                  </a:lnTo>
                  <a:cubicBezTo>
                    <a:pt x="1580" y="1167"/>
                    <a:pt x="1860" y="674"/>
                    <a:pt x="1644" y="254"/>
                  </a:cubicBezTo>
                  <a:lnTo>
                    <a:pt x="1497" y="27"/>
                  </a:lnTo>
                  <a:lnTo>
                    <a:pt x="14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18;p34">
              <a:extLst>
                <a:ext uri="{FF2B5EF4-FFF2-40B4-BE49-F238E27FC236}">
                  <a16:creationId xmlns:a16="http://schemas.microsoft.com/office/drawing/2014/main" id="{6D727813-5E66-49E7-AE58-C1194FC31C4B}"/>
                </a:ext>
              </a:extLst>
            </p:cNvPr>
            <p:cNvSpPr/>
            <p:nvPr/>
          </p:nvSpPr>
          <p:spPr>
            <a:xfrm>
              <a:off x="1755250" y="890775"/>
              <a:ext cx="112300" cy="93325"/>
            </a:xfrm>
            <a:custGeom>
              <a:avLst/>
              <a:gdLst/>
              <a:ahLst/>
              <a:cxnLst/>
              <a:rect l="l" t="t" r="r" b="b"/>
              <a:pathLst>
                <a:path w="4492" h="3733" extrusionOk="0">
                  <a:moveTo>
                    <a:pt x="2414" y="0"/>
                  </a:moveTo>
                  <a:cubicBezTo>
                    <a:pt x="2288" y="0"/>
                    <a:pt x="2160" y="14"/>
                    <a:pt x="2032" y="41"/>
                  </a:cubicBezTo>
                  <a:cubicBezTo>
                    <a:pt x="402" y="375"/>
                    <a:pt x="1" y="2513"/>
                    <a:pt x="1390" y="3421"/>
                  </a:cubicBezTo>
                  <a:cubicBezTo>
                    <a:pt x="1719" y="3636"/>
                    <a:pt x="2070" y="3732"/>
                    <a:pt x="2409" y="3732"/>
                  </a:cubicBezTo>
                  <a:cubicBezTo>
                    <a:pt x="3508" y="3732"/>
                    <a:pt x="4491" y="2729"/>
                    <a:pt x="4236" y="1484"/>
                  </a:cubicBezTo>
                  <a:cubicBezTo>
                    <a:pt x="4050" y="610"/>
                    <a:pt x="3274" y="0"/>
                    <a:pt x="24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19;p34">
              <a:extLst>
                <a:ext uri="{FF2B5EF4-FFF2-40B4-BE49-F238E27FC236}">
                  <a16:creationId xmlns:a16="http://schemas.microsoft.com/office/drawing/2014/main" id="{7F63532E-84E7-42CD-9562-A579236569C8}"/>
                </a:ext>
              </a:extLst>
            </p:cNvPr>
            <p:cNvSpPr/>
            <p:nvPr/>
          </p:nvSpPr>
          <p:spPr>
            <a:xfrm>
              <a:off x="1803025" y="960250"/>
              <a:ext cx="115250" cy="231175"/>
            </a:xfrm>
            <a:custGeom>
              <a:avLst/>
              <a:gdLst/>
              <a:ahLst/>
              <a:cxnLst/>
              <a:rect l="l" t="t" r="r" b="b"/>
              <a:pathLst>
                <a:path w="4610" h="9247" extrusionOk="0">
                  <a:moveTo>
                    <a:pt x="1604" y="1"/>
                  </a:moveTo>
                  <a:lnTo>
                    <a:pt x="1" y="589"/>
                  </a:lnTo>
                  <a:lnTo>
                    <a:pt x="2967" y="9247"/>
                  </a:lnTo>
                  <a:lnTo>
                    <a:pt x="4610" y="8645"/>
                  </a:lnTo>
                  <a:lnTo>
                    <a:pt x="16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20;p34">
              <a:extLst>
                <a:ext uri="{FF2B5EF4-FFF2-40B4-BE49-F238E27FC236}">
                  <a16:creationId xmlns:a16="http://schemas.microsoft.com/office/drawing/2014/main" id="{87C178B5-EB6F-4F29-AAF4-EF843BB7FDA6}"/>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21;p34">
              <a:extLst>
                <a:ext uri="{FF2B5EF4-FFF2-40B4-BE49-F238E27FC236}">
                  <a16:creationId xmlns:a16="http://schemas.microsoft.com/office/drawing/2014/main" id="{DF12CEEB-0B4F-4EB6-A324-7A88DE23AA51}"/>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22;p34">
              <a:extLst>
                <a:ext uri="{FF2B5EF4-FFF2-40B4-BE49-F238E27FC236}">
                  <a16:creationId xmlns:a16="http://schemas.microsoft.com/office/drawing/2014/main" id="{029BF5DA-4DF8-4CF1-B11C-AFBD58B8F289}"/>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23;p34">
              <a:extLst>
                <a:ext uri="{FF2B5EF4-FFF2-40B4-BE49-F238E27FC236}">
                  <a16:creationId xmlns:a16="http://schemas.microsoft.com/office/drawing/2014/main" id="{C5D40808-0C23-4361-864C-78F036A37E52}"/>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24;p34">
              <a:extLst>
                <a:ext uri="{FF2B5EF4-FFF2-40B4-BE49-F238E27FC236}">
                  <a16:creationId xmlns:a16="http://schemas.microsoft.com/office/drawing/2014/main" id="{EC167D40-226E-4D87-9214-8FCBFF12F862}"/>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25;p34">
              <a:extLst>
                <a:ext uri="{FF2B5EF4-FFF2-40B4-BE49-F238E27FC236}">
                  <a16:creationId xmlns:a16="http://schemas.microsoft.com/office/drawing/2014/main" id="{AC8CB9DD-6040-4C09-B079-1ACF93E6DF2A}"/>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26;p34">
              <a:extLst>
                <a:ext uri="{FF2B5EF4-FFF2-40B4-BE49-F238E27FC236}">
                  <a16:creationId xmlns:a16="http://schemas.microsoft.com/office/drawing/2014/main" id="{6C9E4EA3-C02C-43D2-A606-C4E825B99523}"/>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27;p34">
              <a:extLst>
                <a:ext uri="{FF2B5EF4-FFF2-40B4-BE49-F238E27FC236}">
                  <a16:creationId xmlns:a16="http://schemas.microsoft.com/office/drawing/2014/main" id="{52D41F5B-D3AD-4124-B550-DA21B9C26133}"/>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28;p34">
              <a:extLst>
                <a:ext uri="{FF2B5EF4-FFF2-40B4-BE49-F238E27FC236}">
                  <a16:creationId xmlns:a16="http://schemas.microsoft.com/office/drawing/2014/main" id="{440E5FF5-D6FC-46DB-A77F-6F23FA4CD11C}"/>
                </a:ext>
              </a:extLst>
            </p:cNvPr>
            <p:cNvSpPr/>
            <p:nvPr/>
          </p:nvSpPr>
          <p:spPr>
            <a:xfrm>
              <a:off x="2530525" y="442725"/>
              <a:ext cx="292275" cy="45100"/>
            </a:xfrm>
            <a:custGeom>
              <a:avLst/>
              <a:gdLst/>
              <a:ahLst/>
              <a:cxnLst/>
              <a:rect l="l" t="t" r="r" b="b"/>
              <a:pathLst>
                <a:path w="11691" h="1804" extrusionOk="0">
                  <a:moveTo>
                    <a:pt x="9133" y="0"/>
                  </a:moveTo>
                  <a:cubicBezTo>
                    <a:pt x="8637" y="0"/>
                    <a:pt x="8065" y="24"/>
                    <a:pt x="7415" y="86"/>
                  </a:cubicBezTo>
                  <a:cubicBezTo>
                    <a:pt x="4489" y="367"/>
                    <a:pt x="0" y="140"/>
                    <a:pt x="788" y="701"/>
                  </a:cubicBezTo>
                  <a:cubicBezTo>
                    <a:pt x="1262" y="1038"/>
                    <a:pt x="4186" y="1803"/>
                    <a:pt x="6995" y="1803"/>
                  </a:cubicBezTo>
                  <a:cubicBezTo>
                    <a:pt x="8864" y="1803"/>
                    <a:pt x="10682" y="1464"/>
                    <a:pt x="11691" y="434"/>
                  </a:cubicBezTo>
                  <a:lnTo>
                    <a:pt x="11691" y="300"/>
                  </a:lnTo>
                  <a:cubicBezTo>
                    <a:pt x="11691" y="300"/>
                    <a:pt x="10880" y="0"/>
                    <a:pt x="91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29;p34">
              <a:extLst>
                <a:ext uri="{FF2B5EF4-FFF2-40B4-BE49-F238E27FC236}">
                  <a16:creationId xmlns:a16="http://schemas.microsoft.com/office/drawing/2014/main" id="{5AC385ED-1F68-49D3-8D35-9E2C58535E67}"/>
                </a:ext>
              </a:extLst>
            </p:cNvPr>
            <p:cNvSpPr/>
            <p:nvPr/>
          </p:nvSpPr>
          <p:spPr>
            <a:xfrm>
              <a:off x="2845500" y="435850"/>
              <a:ext cx="24750" cy="51800"/>
            </a:xfrm>
            <a:custGeom>
              <a:avLst/>
              <a:gdLst/>
              <a:ahLst/>
              <a:cxnLst/>
              <a:rect l="l" t="t" r="r" b="b"/>
              <a:pathLst>
                <a:path w="990" h="2072" extrusionOk="0">
                  <a:moveTo>
                    <a:pt x="869" y="1"/>
                  </a:moveTo>
                  <a:lnTo>
                    <a:pt x="0" y="54"/>
                  </a:lnTo>
                  <a:lnTo>
                    <a:pt x="121" y="2071"/>
                  </a:lnTo>
                  <a:lnTo>
                    <a:pt x="989" y="2018"/>
                  </a:lnTo>
                  <a:lnTo>
                    <a:pt x="869"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30;p34">
              <a:extLst>
                <a:ext uri="{FF2B5EF4-FFF2-40B4-BE49-F238E27FC236}">
                  <a16:creationId xmlns:a16="http://schemas.microsoft.com/office/drawing/2014/main" id="{B3B0DD16-B12B-4023-B4AE-9B0139E5ABFF}"/>
                </a:ext>
              </a:extLst>
            </p:cNvPr>
            <p:cNvSpPr/>
            <p:nvPr/>
          </p:nvSpPr>
          <p:spPr>
            <a:xfrm>
              <a:off x="2818775" y="428175"/>
              <a:ext cx="76525" cy="40100"/>
            </a:xfrm>
            <a:custGeom>
              <a:avLst/>
              <a:gdLst/>
              <a:ahLst/>
              <a:cxnLst/>
              <a:rect l="l" t="t" r="r" b="b"/>
              <a:pathLst>
                <a:path w="3061" h="1604" extrusionOk="0">
                  <a:moveTo>
                    <a:pt x="2980" y="0"/>
                  </a:moveTo>
                  <a:lnTo>
                    <a:pt x="1" y="174"/>
                  </a:lnTo>
                  <a:lnTo>
                    <a:pt x="81" y="1604"/>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31;p34">
              <a:extLst>
                <a:ext uri="{FF2B5EF4-FFF2-40B4-BE49-F238E27FC236}">
                  <a16:creationId xmlns:a16="http://schemas.microsoft.com/office/drawing/2014/main" id="{0E93472A-307E-4219-8C69-C5EE1DC9D4FF}"/>
                </a:ext>
              </a:extLst>
            </p:cNvPr>
            <p:cNvSpPr/>
            <p:nvPr/>
          </p:nvSpPr>
          <p:spPr>
            <a:xfrm>
              <a:off x="2894275" y="417375"/>
              <a:ext cx="276900" cy="54500"/>
            </a:xfrm>
            <a:custGeom>
              <a:avLst/>
              <a:gdLst/>
              <a:ahLst/>
              <a:cxnLst/>
              <a:rect l="l" t="t" r="r" b="b"/>
              <a:pathLst>
                <a:path w="11076" h="2180" extrusionOk="0">
                  <a:moveTo>
                    <a:pt x="10319" y="1"/>
                  </a:moveTo>
                  <a:cubicBezTo>
                    <a:pt x="9088" y="1"/>
                    <a:pt x="6278" y="385"/>
                    <a:pt x="4209" y="432"/>
                  </a:cubicBezTo>
                  <a:cubicBezTo>
                    <a:pt x="1269" y="486"/>
                    <a:pt x="0" y="1140"/>
                    <a:pt x="0" y="1140"/>
                  </a:cubicBezTo>
                  <a:lnTo>
                    <a:pt x="13" y="1287"/>
                  </a:lnTo>
                  <a:cubicBezTo>
                    <a:pt x="826" y="1938"/>
                    <a:pt x="2019" y="2180"/>
                    <a:pt x="3321" y="2180"/>
                  </a:cubicBezTo>
                  <a:cubicBezTo>
                    <a:pt x="6513" y="2180"/>
                    <a:pt x="10359" y="724"/>
                    <a:pt x="10862" y="259"/>
                  </a:cubicBezTo>
                  <a:cubicBezTo>
                    <a:pt x="11076" y="69"/>
                    <a:pt x="10837" y="1"/>
                    <a:pt x="103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32;p34">
              <a:extLst>
                <a:ext uri="{FF2B5EF4-FFF2-40B4-BE49-F238E27FC236}">
                  <a16:creationId xmlns:a16="http://schemas.microsoft.com/office/drawing/2014/main" id="{8BC3EFCB-CEA4-4860-9941-01FE9CF43186}"/>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33;p34">
              <a:extLst>
                <a:ext uri="{FF2B5EF4-FFF2-40B4-BE49-F238E27FC236}">
                  <a16:creationId xmlns:a16="http://schemas.microsoft.com/office/drawing/2014/main" id="{C756C07E-34E8-4452-BD6F-58A485C86CE3}"/>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34;p34">
              <a:extLst>
                <a:ext uri="{FF2B5EF4-FFF2-40B4-BE49-F238E27FC236}">
                  <a16:creationId xmlns:a16="http://schemas.microsoft.com/office/drawing/2014/main" id="{C0BDF9BC-10E3-4D16-8D5C-98C1DAB7BBD8}"/>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35;p34">
              <a:extLst>
                <a:ext uri="{FF2B5EF4-FFF2-40B4-BE49-F238E27FC236}">
                  <a16:creationId xmlns:a16="http://schemas.microsoft.com/office/drawing/2014/main" id="{BBE1267E-C42E-4A5E-BBFE-00FEC88D935D}"/>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36;p34">
              <a:extLst>
                <a:ext uri="{FF2B5EF4-FFF2-40B4-BE49-F238E27FC236}">
                  <a16:creationId xmlns:a16="http://schemas.microsoft.com/office/drawing/2014/main" id="{1FFB8B8F-8262-46BD-9DEB-2B58032CDA88}"/>
                </a:ext>
              </a:extLst>
            </p:cNvPr>
            <p:cNvSpPr/>
            <p:nvPr/>
          </p:nvSpPr>
          <p:spPr>
            <a:xfrm>
              <a:off x="2583950" y="600525"/>
              <a:ext cx="83550" cy="59475"/>
            </a:xfrm>
            <a:custGeom>
              <a:avLst/>
              <a:gdLst/>
              <a:ahLst/>
              <a:cxnLst/>
              <a:rect l="l" t="t" r="r" b="b"/>
              <a:pathLst>
                <a:path w="3342" h="2379" extrusionOk="0">
                  <a:moveTo>
                    <a:pt x="3207" y="0"/>
                  </a:moveTo>
                  <a:lnTo>
                    <a:pt x="1" y="187"/>
                  </a:lnTo>
                  <a:lnTo>
                    <a:pt x="135" y="2379"/>
                  </a:lnTo>
                  <a:lnTo>
                    <a:pt x="3341" y="2192"/>
                  </a:lnTo>
                  <a:lnTo>
                    <a:pt x="320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37;p34">
              <a:extLst>
                <a:ext uri="{FF2B5EF4-FFF2-40B4-BE49-F238E27FC236}">
                  <a16:creationId xmlns:a16="http://schemas.microsoft.com/office/drawing/2014/main" id="{A1F955B7-285B-4CA1-A9B7-D87ED371A36C}"/>
                </a:ext>
              </a:extLst>
            </p:cNvPr>
            <p:cNvSpPr/>
            <p:nvPr/>
          </p:nvSpPr>
          <p:spPr>
            <a:xfrm>
              <a:off x="2607675" y="651625"/>
              <a:ext cx="41100" cy="50150"/>
            </a:xfrm>
            <a:custGeom>
              <a:avLst/>
              <a:gdLst/>
              <a:ahLst/>
              <a:cxnLst/>
              <a:rect l="l" t="t" r="r" b="b"/>
              <a:pathLst>
                <a:path w="1644" h="2006" extrusionOk="0">
                  <a:moveTo>
                    <a:pt x="1550" y="1"/>
                  </a:moveTo>
                  <a:lnTo>
                    <a:pt x="1" y="94"/>
                  </a:lnTo>
                  <a:lnTo>
                    <a:pt x="67" y="1270"/>
                  </a:lnTo>
                  <a:cubicBezTo>
                    <a:pt x="94" y="1689"/>
                    <a:pt x="440" y="2005"/>
                    <a:pt x="869" y="2005"/>
                  </a:cubicBezTo>
                  <a:cubicBezTo>
                    <a:pt x="878" y="2005"/>
                    <a:pt x="887" y="2005"/>
                    <a:pt x="896" y="2005"/>
                  </a:cubicBezTo>
                  <a:cubicBezTo>
                    <a:pt x="1323" y="1978"/>
                    <a:pt x="1644" y="1604"/>
                    <a:pt x="1631" y="1176"/>
                  </a:cubicBezTo>
                  <a:lnTo>
                    <a:pt x="155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38;p34">
              <a:extLst>
                <a:ext uri="{FF2B5EF4-FFF2-40B4-BE49-F238E27FC236}">
                  <a16:creationId xmlns:a16="http://schemas.microsoft.com/office/drawing/2014/main" id="{79794045-FC0F-4844-86CA-40819A034EB1}"/>
                </a:ext>
              </a:extLst>
            </p:cNvPr>
            <p:cNvSpPr/>
            <p:nvPr/>
          </p:nvSpPr>
          <p:spPr>
            <a:xfrm>
              <a:off x="2183475" y="383750"/>
              <a:ext cx="16050" cy="37100"/>
            </a:xfrm>
            <a:custGeom>
              <a:avLst/>
              <a:gdLst/>
              <a:ahLst/>
              <a:cxnLst/>
              <a:rect l="l" t="t" r="r" b="b"/>
              <a:pathLst>
                <a:path w="642" h="1484" extrusionOk="0">
                  <a:moveTo>
                    <a:pt x="548" y="0"/>
                  </a:moveTo>
                  <a:lnTo>
                    <a:pt x="0" y="40"/>
                  </a:lnTo>
                  <a:lnTo>
                    <a:pt x="81" y="1483"/>
                  </a:lnTo>
                  <a:lnTo>
                    <a:pt x="642" y="1457"/>
                  </a:lnTo>
                  <a:lnTo>
                    <a:pt x="5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39;p34">
              <a:extLst>
                <a:ext uri="{FF2B5EF4-FFF2-40B4-BE49-F238E27FC236}">
                  <a16:creationId xmlns:a16="http://schemas.microsoft.com/office/drawing/2014/main" id="{434426AE-3593-42B7-879D-CFE4DCAAC776}"/>
                </a:ext>
              </a:extLst>
            </p:cNvPr>
            <p:cNvSpPr/>
            <p:nvPr/>
          </p:nvSpPr>
          <p:spPr>
            <a:xfrm>
              <a:off x="2148725" y="367025"/>
              <a:ext cx="82525" cy="25775"/>
            </a:xfrm>
            <a:custGeom>
              <a:avLst/>
              <a:gdLst/>
              <a:ahLst/>
              <a:cxnLst/>
              <a:rect l="l" t="t" r="r" b="b"/>
              <a:pathLst>
                <a:path w="3301" h="1031" extrusionOk="0">
                  <a:moveTo>
                    <a:pt x="2832" y="1"/>
                  </a:moveTo>
                  <a:cubicBezTo>
                    <a:pt x="2824" y="1"/>
                    <a:pt x="2815" y="1"/>
                    <a:pt x="2807" y="1"/>
                  </a:cubicBezTo>
                  <a:lnTo>
                    <a:pt x="442" y="135"/>
                  </a:lnTo>
                  <a:cubicBezTo>
                    <a:pt x="201" y="148"/>
                    <a:pt x="1" y="362"/>
                    <a:pt x="28" y="616"/>
                  </a:cubicBezTo>
                  <a:cubicBezTo>
                    <a:pt x="41" y="848"/>
                    <a:pt x="241" y="1031"/>
                    <a:pt x="471" y="1031"/>
                  </a:cubicBezTo>
                  <a:cubicBezTo>
                    <a:pt x="479" y="1031"/>
                    <a:pt x="487" y="1030"/>
                    <a:pt x="495" y="1030"/>
                  </a:cubicBezTo>
                  <a:lnTo>
                    <a:pt x="2860" y="896"/>
                  </a:lnTo>
                  <a:cubicBezTo>
                    <a:pt x="3114" y="870"/>
                    <a:pt x="3301" y="669"/>
                    <a:pt x="3274" y="415"/>
                  </a:cubicBezTo>
                  <a:cubicBezTo>
                    <a:pt x="3261" y="183"/>
                    <a:pt x="3074" y="1"/>
                    <a:pt x="28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40;p34">
              <a:extLst>
                <a:ext uri="{FF2B5EF4-FFF2-40B4-BE49-F238E27FC236}">
                  <a16:creationId xmlns:a16="http://schemas.microsoft.com/office/drawing/2014/main" id="{590782EE-179F-467D-8B21-2F40E5F2EE21}"/>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41;p34">
              <a:extLst>
                <a:ext uri="{FF2B5EF4-FFF2-40B4-BE49-F238E27FC236}">
                  <a16:creationId xmlns:a16="http://schemas.microsoft.com/office/drawing/2014/main" id="{5D3DFE39-A13D-4D96-9D9D-4069F9BEA0B7}"/>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42;p34">
              <a:extLst>
                <a:ext uri="{FF2B5EF4-FFF2-40B4-BE49-F238E27FC236}">
                  <a16:creationId xmlns:a16="http://schemas.microsoft.com/office/drawing/2014/main" id="{58DD5F72-61E1-4E22-937E-66FFF8F692F1}"/>
                </a:ext>
              </a:extLst>
            </p:cNvPr>
            <p:cNvSpPr/>
            <p:nvPr/>
          </p:nvSpPr>
          <p:spPr>
            <a:xfrm>
              <a:off x="2118350" y="461575"/>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43;p34">
              <a:extLst>
                <a:ext uri="{FF2B5EF4-FFF2-40B4-BE49-F238E27FC236}">
                  <a16:creationId xmlns:a16="http://schemas.microsoft.com/office/drawing/2014/main" id="{9733C3F6-BF60-4C1A-8BC1-24ACFE583CC1}"/>
                </a:ext>
              </a:extLst>
            </p:cNvPr>
            <p:cNvSpPr/>
            <p:nvPr/>
          </p:nvSpPr>
          <p:spPr>
            <a:xfrm>
              <a:off x="2142725" y="460225"/>
              <a:ext cx="9700" cy="54475"/>
            </a:xfrm>
            <a:custGeom>
              <a:avLst/>
              <a:gdLst/>
              <a:ahLst/>
              <a:cxnLst/>
              <a:rect l="l" t="t" r="r" b="b"/>
              <a:pathLst>
                <a:path w="388" h="2179" extrusionOk="0">
                  <a:moveTo>
                    <a:pt x="254" y="1"/>
                  </a:moveTo>
                  <a:lnTo>
                    <a:pt x="0" y="14"/>
                  </a:lnTo>
                  <a:lnTo>
                    <a:pt x="134" y="2179"/>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44;p34">
              <a:extLst>
                <a:ext uri="{FF2B5EF4-FFF2-40B4-BE49-F238E27FC236}">
                  <a16:creationId xmlns:a16="http://schemas.microsoft.com/office/drawing/2014/main" id="{A95AB15E-312D-4911-8277-0D4D1C81C95D}"/>
                </a:ext>
              </a:extLst>
            </p:cNvPr>
            <p:cNvSpPr/>
            <p:nvPr/>
          </p:nvSpPr>
          <p:spPr>
            <a:xfrm>
              <a:off x="2167100" y="458900"/>
              <a:ext cx="9725" cy="54475"/>
            </a:xfrm>
            <a:custGeom>
              <a:avLst/>
              <a:gdLst/>
              <a:ahLst/>
              <a:cxnLst/>
              <a:rect l="l" t="t" r="r" b="b"/>
              <a:pathLst>
                <a:path w="389" h="2179" extrusionOk="0">
                  <a:moveTo>
                    <a:pt x="255" y="0"/>
                  </a:moveTo>
                  <a:lnTo>
                    <a:pt x="1" y="14"/>
                  </a:lnTo>
                  <a:lnTo>
                    <a:pt x="134" y="2178"/>
                  </a:lnTo>
                  <a:lnTo>
                    <a:pt x="388" y="2165"/>
                  </a:lnTo>
                  <a:lnTo>
                    <a:pt x="25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45;p34">
              <a:extLst>
                <a:ext uri="{FF2B5EF4-FFF2-40B4-BE49-F238E27FC236}">
                  <a16:creationId xmlns:a16="http://schemas.microsoft.com/office/drawing/2014/main" id="{34B95613-9019-4370-BADD-4231454A4433}"/>
                </a:ext>
              </a:extLst>
            </p:cNvPr>
            <p:cNvSpPr/>
            <p:nvPr/>
          </p:nvSpPr>
          <p:spPr>
            <a:xfrm>
              <a:off x="2191500" y="457225"/>
              <a:ext cx="9700" cy="54475"/>
            </a:xfrm>
            <a:custGeom>
              <a:avLst/>
              <a:gdLst/>
              <a:ahLst/>
              <a:cxnLst/>
              <a:rect l="l" t="t" r="r" b="b"/>
              <a:pathLst>
                <a:path w="388" h="2179" extrusionOk="0">
                  <a:moveTo>
                    <a:pt x="254" y="1"/>
                  </a:moveTo>
                  <a:lnTo>
                    <a:pt x="0" y="27"/>
                  </a:lnTo>
                  <a:lnTo>
                    <a:pt x="134" y="2178"/>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46;p34">
              <a:extLst>
                <a:ext uri="{FF2B5EF4-FFF2-40B4-BE49-F238E27FC236}">
                  <a16:creationId xmlns:a16="http://schemas.microsoft.com/office/drawing/2014/main" id="{09D87AD4-9121-4162-89BF-38063F51AAD1}"/>
                </a:ext>
              </a:extLst>
            </p:cNvPr>
            <p:cNvSpPr/>
            <p:nvPr/>
          </p:nvSpPr>
          <p:spPr>
            <a:xfrm>
              <a:off x="2215875" y="455900"/>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47;p34">
              <a:extLst>
                <a:ext uri="{FF2B5EF4-FFF2-40B4-BE49-F238E27FC236}">
                  <a16:creationId xmlns:a16="http://schemas.microsoft.com/office/drawing/2014/main" id="{469EE274-D43B-4236-A3D6-7555ECC1173D}"/>
                </a:ext>
              </a:extLst>
            </p:cNvPr>
            <p:cNvSpPr/>
            <p:nvPr/>
          </p:nvSpPr>
          <p:spPr>
            <a:xfrm>
              <a:off x="2240250" y="454550"/>
              <a:ext cx="9725" cy="54475"/>
            </a:xfrm>
            <a:custGeom>
              <a:avLst/>
              <a:gdLst/>
              <a:ahLst/>
              <a:cxnLst/>
              <a:rect l="l" t="t" r="r" b="b"/>
              <a:pathLst>
                <a:path w="389" h="2179" extrusionOk="0">
                  <a:moveTo>
                    <a:pt x="255" y="1"/>
                  </a:moveTo>
                  <a:lnTo>
                    <a:pt x="1" y="14"/>
                  </a:lnTo>
                  <a:lnTo>
                    <a:pt x="134" y="2179"/>
                  </a:lnTo>
                  <a:lnTo>
                    <a:pt x="388" y="2165"/>
                  </a:lnTo>
                  <a:lnTo>
                    <a:pt x="25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48;p34">
              <a:extLst>
                <a:ext uri="{FF2B5EF4-FFF2-40B4-BE49-F238E27FC236}">
                  <a16:creationId xmlns:a16="http://schemas.microsoft.com/office/drawing/2014/main" id="{94C1464E-0E83-4E9F-9B80-E8D4B4BA833A}"/>
                </a:ext>
              </a:extLst>
            </p:cNvPr>
            <p:cNvSpPr/>
            <p:nvPr/>
          </p:nvSpPr>
          <p:spPr>
            <a:xfrm>
              <a:off x="1970375" y="597175"/>
              <a:ext cx="457300" cy="269650"/>
            </a:xfrm>
            <a:custGeom>
              <a:avLst/>
              <a:gdLst/>
              <a:ahLst/>
              <a:cxnLst/>
              <a:rect l="l" t="t" r="r" b="b"/>
              <a:pathLst>
                <a:path w="18292" h="10786" extrusionOk="0">
                  <a:moveTo>
                    <a:pt x="17930" y="1"/>
                  </a:moveTo>
                  <a:lnTo>
                    <a:pt x="0" y="1070"/>
                  </a:lnTo>
                  <a:lnTo>
                    <a:pt x="80" y="2339"/>
                  </a:lnTo>
                  <a:cubicBezTo>
                    <a:pt x="364" y="7102"/>
                    <a:pt x="4318" y="10786"/>
                    <a:pt x="9028" y="10786"/>
                  </a:cubicBezTo>
                  <a:cubicBezTo>
                    <a:pt x="9206" y="10786"/>
                    <a:pt x="9386" y="10780"/>
                    <a:pt x="9567" y="10770"/>
                  </a:cubicBezTo>
                  <a:cubicBezTo>
                    <a:pt x="14523" y="10476"/>
                    <a:pt x="18291" y="6227"/>
                    <a:pt x="17997" y="1270"/>
                  </a:cubicBezTo>
                  <a:lnTo>
                    <a:pt x="1793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49;p34">
              <a:extLst>
                <a:ext uri="{FF2B5EF4-FFF2-40B4-BE49-F238E27FC236}">
                  <a16:creationId xmlns:a16="http://schemas.microsoft.com/office/drawing/2014/main" id="{5302E3D8-4B84-4915-9490-E81160BF7B4F}"/>
                </a:ext>
              </a:extLst>
            </p:cNvPr>
            <p:cNvSpPr/>
            <p:nvPr/>
          </p:nvSpPr>
          <p:spPr>
            <a:xfrm>
              <a:off x="2113675" y="710950"/>
              <a:ext cx="161350" cy="136600"/>
            </a:xfrm>
            <a:custGeom>
              <a:avLst/>
              <a:gdLst/>
              <a:ahLst/>
              <a:cxnLst/>
              <a:rect l="l" t="t" r="r" b="b"/>
              <a:pathLst>
                <a:path w="6454" h="5464" extrusionOk="0">
                  <a:moveTo>
                    <a:pt x="3644" y="0"/>
                  </a:moveTo>
                  <a:cubicBezTo>
                    <a:pt x="3588" y="0"/>
                    <a:pt x="3531" y="2"/>
                    <a:pt x="3474" y="6"/>
                  </a:cubicBezTo>
                  <a:cubicBezTo>
                    <a:pt x="1042" y="153"/>
                    <a:pt x="0" y="3159"/>
                    <a:pt x="1817" y="4776"/>
                  </a:cubicBezTo>
                  <a:cubicBezTo>
                    <a:pt x="2356" y="5251"/>
                    <a:pt x="2987" y="5464"/>
                    <a:pt x="3605" y="5464"/>
                  </a:cubicBezTo>
                  <a:cubicBezTo>
                    <a:pt x="5068" y="5464"/>
                    <a:pt x="6454" y="4272"/>
                    <a:pt x="6360" y="2571"/>
                  </a:cubicBezTo>
                  <a:cubicBezTo>
                    <a:pt x="6270" y="1119"/>
                    <a:pt x="5067" y="0"/>
                    <a:pt x="3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50;p34">
              <a:extLst>
                <a:ext uri="{FF2B5EF4-FFF2-40B4-BE49-F238E27FC236}">
                  <a16:creationId xmlns:a16="http://schemas.microsoft.com/office/drawing/2014/main" id="{0B02D159-7166-4D1A-9F7F-866F1EFFAEAB}"/>
                </a:ext>
              </a:extLst>
            </p:cNvPr>
            <p:cNvSpPr/>
            <p:nvPr/>
          </p:nvSpPr>
          <p:spPr>
            <a:xfrm>
              <a:off x="1188100" y="512725"/>
              <a:ext cx="291950" cy="45100"/>
            </a:xfrm>
            <a:custGeom>
              <a:avLst/>
              <a:gdLst/>
              <a:ahLst/>
              <a:cxnLst/>
              <a:rect l="l" t="t" r="r" b="b"/>
              <a:pathLst>
                <a:path w="11678" h="1804" extrusionOk="0">
                  <a:moveTo>
                    <a:pt x="9149" y="0"/>
                  </a:moveTo>
                  <a:cubicBezTo>
                    <a:pt x="8649" y="0"/>
                    <a:pt x="8072" y="26"/>
                    <a:pt x="7416" y="92"/>
                  </a:cubicBezTo>
                  <a:cubicBezTo>
                    <a:pt x="4490" y="373"/>
                    <a:pt x="0" y="146"/>
                    <a:pt x="775" y="707"/>
                  </a:cubicBezTo>
                  <a:cubicBezTo>
                    <a:pt x="1248" y="1043"/>
                    <a:pt x="4169" y="1803"/>
                    <a:pt x="6976" y="1803"/>
                  </a:cubicBezTo>
                  <a:cubicBezTo>
                    <a:pt x="8847" y="1803"/>
                    <a:pt x="10668" y="1466"/>
                    <a:pt x="11678" y="439"/>
                  </a:cubicBezTo>
                  <a:lnTo>
                    <a:pt x="11678" y="306"/>
                  </a:lnTo>
                  <a:cubicBezTo>
                    <a:pt x="11678" y="306"/>
                    <a:pt x="10874" y="0"/>
                    <a:pt x="9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51;p34">
              <a:extLst>
                <a:ext uri="{FF2B5EF4-FFF2-40B4-BE49-F238E27FC236}">
                  <a16:creationId xmlns:a16="http://schemas.microsoft.com/office/drawing/2014/main" id="{4ECF2836-0103-431C-BF17-CF0DF5F6F985}"/>
                </a:ext>
              </a:extLst>
            </p:cNvPr>
            <p:cNvSpPr/>
            <p:nvPr/>
          </p:nvSpPr>
          <p:spPr>
            <a:xfrm>
              <a:off x="1502750" y="506000"/>
              <a:ext cx="24725" cy="51800"/>
            </a:xfrm>
            <a:custGeom>
              <a:avLst/>
              <a:gdLst/>
              <a:ahLst/>
              <a:cxnLst/>
              <a:rect l="l" t="t" r="r" b="b"/>
              <a:pathLst>
                <a:path w="989" h="2072" extrusionOk="0">
                  <a:moveTo>
                    <a:pt x="869" y="0"/>
                  </a:moveTo>
                  <a:lnTo>
                    <a:pt x="0" y="54"/>
                  </a:lnTo>
                  <a:lnTo>
                    <a:pt x="120" y="2071"/>
                  </a:lnTo>
                  <a:lnTo>
                    <a:pt x="989" y="2018"/>
                  </a:lnTo>
                  <a:lnTo>
                    <a:pt x="869"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52;p34">
              <a:extLst>
                <a:ext uri="{FF2B5EF4-FFF2-40B4-BE49-F238E27FC236}">
                  <a16:creationId xmlns:a16="http://schemas.microsoft.com/office/drawing/2014/main" id="{84450196-1508-4589-A77A-4C0CC770F6BC}"/>
                </a:ext>
              </a:extLst>
            </p:cNvPr>
            <p:cNvSpPr/>
            <p:nvPr/>
          </p:nvSpPr>
          <p:spPr>
            <a:xfrm>
              <a:off x="1476025" y="498325"/>
              <a:ext cx="76500" cy="40100"/>
            </a:xfrm>
            <a:custGeom>
              <a:avLst/>
              <a:gdLst/>
              <a:ahLst/>
              <a:cxnLst/>
              <a:rect l="l" t="t" r="r" b="b"/>
              <a:pathLst>
                <a:path w="3060" h="1604" extrusionOk="0">
                  <a:moveTo>
                    <a:pt x="2980" y="0"/>
                  </a:moveTo>
                  <a:lnTo>
                    <a:pt x="0" y="174"/>
                  </a:lnTo>
                  <a:lnTo>
                    <a:pt x="94" y="1603"/>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53;p34">
              <a:extLst>
                <a:ext uri="{FF2B5EF4-FFF2-40B4-BE49-F238E27FC236}">
                  <a16:creationId xmlns:a16="http://schemas.microsoft.com/office/drawing/2014/main" id="{FB137627-2872-4122-AC59-CDD86D5264E7}"/>
                </a:ext>
              </a:extLst>
            </p:cNvPr>
            <p:cNvSpPr/>
            <p:nvPr/>
          </p:nvSpPr>
          <p:spPr>
            <a:xfrm>
              <a:off x="1551500" y="487375"/>
              <a:ext cx="277200" cy="54475"/>
            </a:xfrm>
            <a:custGeom>
              <a:avLst/>
              <a:gdLst/>
              <a:ahLst/>
              <a:cxnLst/>
              <a:rect l="l" t="t" r="r" b="b"/>
              <a:pathLst>
                <a:path w="11088" h="2179" extrusionOk="0">
                  <a:moveTo>
                    <a:pt x="10317" y="0"/>
                  </a:moveTo>
                  <a:cubicBezTo>
                    <a:pt x="9078" y="0"/>
                    <a:pt x="6274" y="387"/>
                    <a:pt x="4210" y="425"/>
                  </a:cubicBezTo>
                  <a:cubicBezTo>
                    <a:pt x="1270" y="491"/>
                    <a:pt x="1" y="1146"/>
                    <a:pt x="1" y="1146"/>
                  </a:cubicBezTo>
                  <a:lnTo>
                    <a:pt x="14" y="1280"/>
                  </a:lnTo>
                  <a:cubicBezTo>
                    <a:pt x="828" y="1935"/>
                    <a:pt x="2023" y="2178"/>
                    <a:pt x="3327" y="2178"/>
                  </a:cubicBezTo>
                  <a:cubicBezTo>
                    <a:pt x="6519" y="2178"/>
                    <a:pt x="10364" y="720"/>
                    <a:pt x="10877" y="264"/>
                  </a:cubicBezTo>
                  <a:cubicBezTo>
                    <a:pt x="11087" y="70"/>
                    <a:pt x="10843" y="0"/>
                    <a:pt x="103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54;p34">
              <a:extLst>
                <a:ext uri="{FF2B5EF4-FFF2-40B4-BE49-F238E27FC236}">
                  <a16:creationId xmlns:a16="http://schemas.microsoft.com/office/drawing/2014/main" id="{6B4C92CA-A07E-4CD1-B937-67A2A4851357}"/>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55;p34">
              <a:extLst>
                <a:ext uri="{FF2B5EF4-FFF2-40B4-BE49-F238E27FC236}">
                  <a16:creationId xmlns:a16="http://schemas.microsoft.com/office/drawing/2014/main" id="{3FEEC02D-76F5-4DFC-BAE5-BBE73A4B0CD1}"/>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56;p34">
              <a:extLst>
                <a:ext uri="{FF2B5EF4-FFF2-40B4-BE49-F238E27FC236}">
                  <a16:creationId xmlns:a16="http://schemas.microsoft.com/office/drawing/2014/main" id="{B7FAE62F-0B37-4F5F-BC43-255CFEFE4C2D}"/>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57;p34">
              <a:extLst>
                <a:ext uri="{FF2B5EF4-FFF2-40B4-BE49-F238E27FC236}">
                  <a16:creationId xmlns:a16="http://schemas.microsoft.com/office/drawing/2014/main" id="{797BA947-D7F3-4241-A1FC-3FB0F553EEDC}"/>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58;p34">
              <a:extLst>
                <a:ext uri="{FF2B5EF4-FFF2-40B4-BE49-F238E27FC236}">
                  <a16:creationId xmlns:a16="http://schemas.microsoft.com/office/drawing/2014/main" id="{2E507701-4B18-4397-BECD-D86616D19266}"/>
                </a:ext>
              </a:extLst>
            </p:cNvPr>
            <p:cNvSpPr/>
            <p:nvPr/>
          </p:nvSpPr>
          <p:spPr>
            <a:xfrm>
              <a:off x="1707150" y="653975"/>
              <a:ext cx="83200" cy="59125"/>
            </a:xfrm>
            <a:custGeom>
              <a:avLst/>
              <a:gdLst/>
              <a:ahLst/>
              <a:cxnLst/>
              <a:rect l="l" t="t" r="r" b="b"/>
              <a:pathLst>
                <a:path w="3328" h="2365" extrusionOk="0">
                  <a:moveTo>
                    <a:pt x="3194" y="0"/>
                  </a:moveTo>
                  <a:lnTo>
                    <a:pt x="1" y="187"/>
                  </a:lnTo>
                  <a:lnTo>
                    <a:pt x="121" y="2365"/>
                  </a:lnTo>
                  <a:lnTo>
                    <a:pt x="3328" y="2178"/>
                  </a:lnTo>
                  <a:lnTo>
                    <a:pt x="31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59;p34">
              <a:extLst>
                <a:ext uri="{FF2B5EF4-FFF2-40B4-BE49-F238E27FC236}">
                  <a16:creationId xmlns:a16="http://schemas.microsoft.com/office/drawing/2014/main" id="{E6CE2E15-645F-4B2C-B1F8-D602D79E5A73}"/>
                </a:ext>
              </a:extLst>
            </p:cNvPr>
            <p:cNvSpPr/>
            <p:nvPr/>
          </p:nvSpPr>
          <p:spPr>
            <a:xfrm>
              <a:off x="1730550" y="705750"/>
              <a:ext cx="41425" cy="49825"/>
            </a:xfrm>
            <a:custGeom>
              <a:avLst/>
              <a:gdLst/>
              <a:ahLst/>
              <a:cxnLst/>
              <a:rect l="l" t="t" r="r" b="b"/>
              <a:pathLst>
                <a:path w="1657" h="1993" extrusionOk="0">
                  <a:moveTo>
                    <a:pt x="1563" y="0"/>
                  </a:moveTo>
                  <a:lnTo>
                    <a:pt x="0" y="94"/>
                  </a:lnTo>
                  <a:lnTo>
                    <a:pt x="67" y="1256"/>
                  </a:lnTo>
                  <a:cubicBezTo>
                    <a:pt x="93" y="1680"/>
                    <a:pt x="439" y="1992"/>
                    <a:pt x="846" y="1992"/>
                  </a:cubicBezTo>
                  <a:cubicBezTo>
                    <a:pt x="862" y="1992"/>
                    <a:pt x="879" y="1992"/>
                    <a:pt x="895" y="1991"/>
                  </a:cubicBezTo>
                  <a:cubicBezTo>
                    <a:pt x="1323" y="1964"/>
                    <a:pt x="1657" y="1603"/>
                    <a:pt x="1630" y="1162"/>
                  </a:cubicBezTo>
                  <a:lnTo>
                    <a:pt x="156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60;p34">
              <a:extLst>
                <a:ext uri="{FF2B5EF4-FFF2-40B4-BE49-F238E27FC236}">
                  <a16:creationId xmlns:a16="http://schemas.microsoft.com/office/drawing/2014/main" id="{E15FAF53-109C-43A4-9CE9-11CA5017575D}"/>
                </a:ext>
              </a:extLst>
            </p:cNvPr>
            <p:cNvSpPr/>
            <p:nvPr/>
          </p:nvSpPr>
          <p:spPr>
            <a:xfrm>
              <a:off x="2136050" y="727700"/>
              <a:ext cx="121700" cy="103075"/>
            </a:xfrm>
            <a:custGeom>
              <a:avLst/>
              <a:gdLst/>
              <a:ahLst/>
              <a:cxnLst/>
              <a:rect l="l" t="t" r="r" b="b"/>
              <a:pathLst>
                <a:path w="4868" h="4123" extrusionOk="0">
                  <a:moveTo>
                    <a:pt x="2741" y="0"/>
                  </a:moveTo>
                  <a:cubicBezTo>
                    <a:pt x="2701" y="0"/>
                    <a:pt x="2660" y="1"/>
                    <a:pt x="2619" y="4"/>
                  </a:cubicBezTo>
                  <a:cubicBezTo>
                    <a:pt x="788" y="111"/>
                    <a:pt x="0" y="2382"/>
                    <a:pt x="1363" y="3598"/>
                  </a:cubicBezTo>
                  <a:cubicBezTo>
                    <a:pt x="1773" y="3960"/>
                    <a:pt x="2254" y="4122"/>
                    <a:pt x="2723" y="4122"/>
                  </a:cubicBezTo>
                  <a:cubicBezTo>
                    <a:pt x="3827" y="4122"/>
                    <a:pt x="4868" y="3226"/>
                    <a:pt x="4783" y="1941"/>
                  </a:cubicBezTo>
                  <a:cubicBezTo>
                    <a:pt x="4719" y="847"/>
                    <a:pt x="3823" y="0"/>
                    <a:pt x="27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61;p34">
              <a:extLst>
                <a:ext uri="{FF2B5EF4-FFF2-40B4-BE49-F238E27FC236}">
                  <a16:creationId xmlns:a16="http://schemas.microsoft.com/office/drawing/2014/main" id="{80099341-E288-4E69-A251-3C56D5818D1D}"/>
                </a:ext>
              </a:extLst>
            </p:cNvPr>
            <p:cNvSpPr/>
            <p:nvPr/>
          </p:nvSpPr>
          <p:spPr>
            <a:xfrm>
              <a:off x="2148400" y="737075"/>
              <a:ext cx="99525" cy="84200"/>
            </a:xfrm>
            <a:custGeom>
              <a:avLst/>
              <a:gdLst/>
              <a:ahLst/>
              <a:cxnLst/>
              <a:rect l="l" t="t" r="r" b="b"/>
              <a:pathLst>
                <a:path w="3981" h="3368" extrusionOk="0">
                  <a:moveTo>
                    <a:pt x="2237" y="0"/>
                  </a:moveTo>
                  <a:cubicBezTo>
                    <a:pt x="2205" y="0"/>
                    <a:pt x="2171" y="1"/>
                    <a:pt x="2138" y="3"/>
                  </a:cubicBezTo>
                  <a:cubicBezTo>
                    <a:pt x="642" y="96"/>
                    <a:pt x="1" y="1954"/>
                    <a:pt x="1123" y="2942"/>
                  </a:cubicBezTo>
                  <a:cubicBezTo>
                    <a:pt x="1456" y="3236"/>
                    <a:pt x="1847" y="3367"/>
                    <a:pt x="2228" y="3367"/>
                  </a:cubicBezTo>
                  <a:cubicBezTo>
                    <a:pt x="3129" y="3367"/>
                    <a:pt x="3981" y="2635"/>
                    <a:pt x="3915" y="1593"/>
                  </a:cubicBezTo>
                  <a:cubicBezTo>
                    <a:pt x="3864" y="691"/>
                    <a:pt x="3129" y="0"/>
                    <a:pt x="22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62;p34">
              <a:extLst>
                <a:ext uri="{FF2B5EF4-FFF2-40B4-BE49-F238E27FC236}">
                  <a16:creationId xmlns:a16="http://schemas.microsoft.com/office/drawing/2014/main" id="{F94C56F2-502E-456B-BCF9-F934EBAC513F}"/>
                </a:ext>
              </a:extLst>
            </p:cNvPr>
            <p:cNvSpPr/>
            <p:nvPr/>
          </p:nvSpPr>
          <p:spPr>
            <a:xfrm>
              <a:off x="2279675" y="697675"/>
              <a:ext cx="38225" cy="32475"/>
            </a:xfrm>
            <a:custGeom>
              <a:avLst/>
              <a:gdLst/>
              <a:ahLst/>
              <a:cxnLst/>
              <a:rect l="l" t="t" r="r" b="b"/>
              <a:pathLst>
                <a:path w="1529" h="1299" extrusionOk="0">
                  <a:moveTo>
                    <a:pt x="863" y="1"/>
                  </a:moveTo>
                  <a:cubicBezTo>
                    <a:pt x="847" y="1"/>
                    <a:pt x="831" y="1"/>
                    <a:pt x="815" y="2"/>
                  </a:cubicBezTo>
                  <a:cubicBezTo>
                    <a:pt x="241" y="29"/>
                    <a:pt x="0" y="751"/>
                    <a:pt x="428" y="1138"/>
                  </a:cubicBezTo>
                  <a:cubicBezTo>
                    <a:pt x="554" y="1249"/>
                    <a:pt x="703" y="1299"/>
                    <a:pt x="850" y="1299"/>
                  </a:cubicBezTo>
                  <a:cubicBezTo>
                    <a:pt x="1197" y="1299"/>
                    <a:pt x="1529" y="1017"/>
                    <a:pt x="1510" y="604"/>
                  </a:cubicBezTo>
                  <a:cubicBezTo>
                    <a:pt x="1485" y="272"/>
                    <a:pt x="1203" y="1"/>
                    <a:pt x="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63;p34">
              <a:extLst>
                <a:ext uri="{FF2B5EF4-FFF2-40B4-BE49-F238E27FC236}">
                  <a16:creationId xmlns:a16="http://schemas.microsoft.com/office/drawing/2014/main" id="{04F942C1-BA58-49D5-8964-E16990CC00D8}"/>
                </a:ext>
              </a:extLst>
            </p:cNvPr>
            <p:cNvSpPr/>
            <p:nvPr/>
          </p:nvSpPr>
          <p:spPr>
            <a:xfrm>
              <a:off x="1971700" y="619750"/>
              <a:ext cx="448275" cy="26775"/>
            </a:xfrm>
            <a:custGeom>
              <a:avLst/>
              <a:gdLst/>
              <a:ahLst/>
              <a:cxnLst/>
              <a:rect l="l" t="t" r="r" b="b"/>
              <a:pathLst>
                <a:path w="17931" h="1071" extrusionOk="0">
                  <a:moveTo>
                    <a:pt x="17831" y="1"/>
                  </a:moveTo>
                  <a:cubicBezTo>
                    <a:pt x="17185" y="1"/>
                    <a:pt x="13462" y="180"/>
                    <a:pt x="8966" y="447"/>
                  </a:cubicBezTo>
                  <a:cubicBezTo>
                    <a:pt x="4009" y="741"/>
                    <a:pt x="1" y="1008"/>
                    <a:pt x="1" y="1062"/>
                  </a:cubicBezTo>
                  <a:cubicBezTo>
                    <a:pt x="2" y="1068"/>
                    <a:pt x="51" y="1070"/>
                    <a:pt x="144" y="1070"/>
                  </a:cubicBezTo>
                  <a:cubicBezTo>
                    <a:pt x="899" y="1070"/>
                    <a:pt x="4563" y="883"/>
                    <a:pt x="8979" y="621"/>
                  </a:cubicBezTo>
                  <a:cubicBezTo>
                    <a:pt x="13923" y="327"/>
                    <a:pt x="17931" y="60"/>
                    <a:pt x="17931" y="6"/>
                  </a:cubicBezTo>
                  <a:cubicBezTo>
                    <a:pt x="17930" y="3"/>
                    <a:pt x="17896" y="1"/>
                    <a:pt x="178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64;p34">
              <a:extLst>
                <a:ext uri="{FF2B5EF4-FFF2-40B4-BE49-F238E27FC236}">
                  <a16:creationId xmlns:a16="http://schemas.microsoft.com/office/drawing/2014/main" id="{9FC9B252-71B1-4724-A89A-8338EF8999A4}"/>
                </a:ext>
              </a:extLst>
            </p:cNvPr>
            <p:cNvSpPr/>
            <p:nvPr/>
          </p:nvSpPr>
          <p:spPr>
            <a:xfrm>
              <a:off x="1704150" y="656725"/>
              <a:ext cx="88200" cy="6800"/>
            </a:xfrm>
            <a:custGeom>
              <a:avLst/>
              <a:gdLst/>
              <a:ahLst/>
              <a:cxnLst/>
              <a:rect l="l" t="t" r="r" b="b"/>
              <a:pathLst>
                <a:path w="3528" h="272" extrusionOk="0">
                  <a:moveTo>
                    <a:pt x="3187" y="0"/>
                  </a:moveTo>
                  <a:cubicBezTo>
                    <a:pt x="2864" y="0"/>
                    <a:pt x="2342" y="18"/>
                    <a:pt x="1751" y="50"/>
                  </a:cubicBezTo>
                  <a:cubicBezTo>
                    <a:pt x="789" y="104"/>
                    <a:pt x="1" y="197"/>
                    <a:pt x="1" y="238"/>
                  </a:cubicBezTo>
                  <a:cubicBezTo>
                    <a:pt x="1" y="261"/>
                    <a:pt x="152" y="272"/>
                    <a:pt x="405" y="272"/>
                  </a:cubicBezTo>
                  <a:cubicBezTo>
                    <a:pt x="728" y="272"/>
                    <a:pt x="1217" y="254"/>
                    <a:pt x="1764" y="224"/>
                  </a:cubicBezTo>
                  <a:cubicBezTo>
                    <a:pt x="2740" y="157"/>
                    <a:pt x="3528" y="77"/>
                    <a:pt x="3528" y="24"/>
                  </a:cubicBezTo>
                  <a:cubicBezTo>
                    <a:pt x="3523" y="8"/>
                    <a:pt x="3397" y="0"/>
                    <a:pt x="318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65;p34">
              <a:extLst>
                <a:ext uri="{FF2B5EF4-FFF2-40B4-BE49-F238E27FC236}">
                  <a16:creationId xmlns:a16="http://schemas.microsoft.com/office/drawing/2014/main" id="{90CE4C00-3279-441D-81CE-734CDB93A71F}"/>
                </a:ext>
              </a:extLst>
            </p:cNvPr>
            <p:cNvSpPr/>
            <p:nvPr/>
          </p:nvSpPr>
          <p:spPr>
            <a:xfrm>
              <a:off x="2582625" y="604850"/>
              <a:ext cx="89550" cy="6725"/>
            </a:xfrm>
            <a:custGeom>
              <a:avLst/>
              <a:gdLst/>
              <a:ahLst/>
              <a:cxnLst/>
              <a:rect l="l" t="t" r="r" b="b"/>
              <a:pathLst>
                <a:path w="3582" h="269" extrusionOk="0">
                  <a:moveTo>
                    <a:pt x="3174" y="0"/>
                  </a:moveTo>
                  <a:cubicBezTo>
                    <a:pt x="2846" y="0"/>
                    <a:pt x="2348" y="17"/>
                    <a:pt x="1791" y="55"/>
                  </a:cubicBezTo>
                  <a:cubicBezTo>
                    <a:pt x="802" y="108"/>
                    <a:pt x="0" y="188"/>
                    <a:pt x="14" y="242"/>
                  </a:cubicBezTo>
                  <a:cubicBezTo>
                    <a:pt x="14" y="259"/>
                    <a:pt x="167" y="269"/>
                    <a:pt x="421" y="269"/>
                  </a:cubicBezTo>
                  <a:cubicBezTo>
                    <a:pt x="749" y="269"/>
                    <a:pt x="1247" y="253"/>
                    <a:pt x="1804" y="215"/>
                  </a:cubicBezTo>
                  <a:cubicBezTo>
                    <a:pt x="2793" y="161"/>
                    <a:pt x="3581" y="81"/>
                    <a:pt x="3581" y="28"/>
                  </a:cubicBezTo>
                  <a:cubicBezTo>
                    <a:pt x="3581" y="10"/>
                    <a:pt x="3428" y="0"/>
                    <a:pt x="3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66;p34">
              <a:extLst>
                <a:ext uri="{FF2B5EF4-FFF2-40B4-BE49-F238E27FC236}">
                  <a16:creationId xmlns:a16="http://schemas.microsoft.com/office/drawing/2014/main" id="{4F872D60-E9C6-42CF-A1DA-3A2990F74D63}"/>
                </a:ext>
              </a:extLst>
            </p:cNvPr>
            <p:cNvSpPr/>
            <p:nvPr/>
          </p:nvSpPr>
          <p:spPr>
            <a:xfrm>
              <a:off x="1640350" y="569075"/>
              <a:ext cx="277275" cy="94275"/>
            </a:xfrm>
            <a:custGeom>
              <a:avLst/>
              <a:gdLst/>
              <a:ahLst/>
              <a:cxnLst/>
              <a:rect l="l" t="t" r="r" b="b"/>
              <a:pathLst>
                <a:path w="11091" h="3771" extrusionOk="0">
                  <a:moveTo>
                    <a:pt x="11089" y="1"/>
                  </a:moveTo>
                  <a:cubicBezTo>
                    <a:pt x="11079" y="1"/>
                    <a:pt x="11014" y="66"/>
                    <a:pt x="10917" y="176"/>
                  </a:cubicBezTo>
                  <a:lnTo>
                    <a:pt x="10435" y="644"/>
                  </a:lnTo>
                  <a:lnTo>
                    <a:pt x="10435" y="644"/>
                  </a:lnTo>
                  <a:cubicBezTo>
                    <a:pt x="9296" y="685"/>
                    <a:pt x="7166" y="791"/>
                    <a:pt x="4731" y="938"/>
                  </a:cubicBezTo>
                  <a:lnTo>
                    <a:pt x="856" y="1178"/>
                  </a:lnTo>
                  <a:lnTo>
                    <a:pt x="829" y="1178"/>
                  </a:lnTo>
                  <a:lnTo>
                    <a:pt x="816" y="1205"/>
                  </a:lnTo>
                  <a:lnTo>
                    <a:pt x="14" y="2274"/>
                  </a:lnTo>
                  <a:lnTo>
                    <a:pt x="1" y="2301"/>
                  </a:lnTo>
                  <a:cubicBezTo>
                    <a:pt x="41" y="2741"/>
                    <a:pt x="68" y="3102"/>
                    <a:pt x="94" y="3383"/>
                  </a:cubicBezTo>
                  <a:cubicBezTo>
                    <a:pt x="94" y="3516"/>
                    <a:pt x="121" y="3637"/>
                    <a:pt x="148" y="3770"/>
                  </a:cubicBezTo>
                  <a:cubicBezTo>
                    <a:pt x="161" y="3637"/>
                    <a:pt x="161" y="3516"/>
                    <a:pt x="148" y="3383"/>
                  </a:cubicBezTo>
                  <a:cubicBezTo>
                    <a:pt x="135" y="3107"/>
                    <a:pt x="122" y="2754"/>
                    <a:pt x="108" y="2323"/>
                  </a:cubicBezTo>
                  <a:lnTo>
                    <a:pt x="108" y="2323"/>
                  </a:lnTo>
                  <a:lnTo>
                    <a:pt x="903" y="1310"/>
                  </a:lnTo>
                  <a:lnTo>
                    <a:pt x="4731" y="1098"/>
                  </a:lnTo>
                  <a:cubicBezTo>
                    <a:pt x="7176" y="951"/>
                    <a:pt x="9313" y="804"/>
                    <a:pt x="10449" y="711"/>
                  </a:cubicBezTo>
                  <a:lnTo>
                    <a:pt x="10476" y="711"/>
                  </a:lnTo>
                  <a:lnTo>
                    <a:pt x="10943" y="190"/>
                  </a:lnTo>
                  <a:cubicBezTo>
                    <a:pt x="10997" y="136"/>
                    <a:pt x="11050" y="69"/>
                    <a:pt x="11090" y="3"/>
                  </a:cubicBezTo>
                  <a:cubicBezTo>
                    <a:pt x="11090" y="1"/>
                    <a:pt x="11090" y="1"/>
                    <a:pt x="110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67;p34">
              <a:extLst>
                <a:ext uri="{FF2B5EF4-FFF2-40B4-BE49-F238E27FC236}">
                  <a16:creationId xmlns:a16="http://schemas.microsoft.com/office/drawing/2014/main" id="{346FAB7F-B0AD-4425-8D47-A7040CD92263}"/>
                </a:ext>
              </a:extLst>
            </p:cNvPr>
            <p:cNvSpPr/>
            <p:nvPr/>
          </p:nvSpPr>
          <p:spPr>
            <a:xfrm>
              <a:off x="1958000" y="535725"/>
              <a:ext cx="466650" cy="80200"/>
            </a:xfrm>
            <a:custGeom>
              <a:avLst/>
              <a:gdLst/>
              <a:ahLst/>
              <a:cxnLst/>
              <a:rect l="l" t="t" r="r" b="b"/>
              <a:pathLst>
                <a:path w="18666" h="3208" extrusionOk="0">
                  <a:moveTo>
                    <a:pt x="18666" y="0"/>
                  </a:moveTo>
                  <a:cubicBezTo>
                    <a:pt x="18626" y="41"/>
                    <a:pt x="18586" y="94"/>
                    <a:pt x="18546" y="147"/>
                  </a:cubicBezTo>
                  <a:lnTo>
                    <a:pt x="18225" y="575"/>
                  </a:lnTo>
                  <a:lnTo>
                    <a:pt x="17055" y="2166"/>
                  </a:lnTo>
                  <a:lnTo>
                    <a:pt x="17055" y="2166"/>
                  </a:lnTo>
                  <a:cubicBezTo>
                    <a:pt x="15171" y="2259"/>
                    <a:pt x="12428" y="2406"/>
                    <a:pt x="9380" y="2592"/>
                  </a:cubicBezTo>
                  <a:cubicBezTo>
                    <a:pt x="6092" y="2792"/>
                    <a:pt x="3149" y="2978"/>
                    <a:pt x="1278" y="3099"/>
                  </a:cubicBezTo>
                  <a:lnTo>
                    <a:pt x="1278" y="3099"/>
                  </a:lnTo>
                  <a:lnTo>
                    <a:pt x="348" y="1724"/>
                  </a:lnTo>
                  <a:lnTo>
                    <a:pt x="94" y="1363"/>
                  </a:lnTo>
                  <a:cubicBezTo>
                    <a:pt x="68" y="1310"/>
                    <a:pt x="28" y="1270"/>
                    <a:pt x="1" y="1243"/>
                  </a:cubicBezTo>
                  <a:lnTo>
                    <a:pt x="1" y="1243"/>
                  </a:lnTo>
                  <a:cubicBezTo>
                    <a:pt x="14" y="1283"/>
                    <a:pt x="41" y="1337"/>
                    <a:pt x="68" y="1377"/>
                  </a:cubicBezTo>
                  <a:lnTo>
                    <a:pt x="308" y="1751"/>
                  </a:lnTo>
                  <a:lnTo>
                    <a:pt x="1217" y="3180"/>
                  </a:lnTo>
                  <a:lnTo>
                    <a:pt x="1230" y="3207"/>
                  </a:lnTo>
                  <a:lnTo>
                    <a:pt x="1257" y="3207"/>
                  </a:lnTo>
                  <a:cubicBezTo>
                    <a:pt x="3127" y="3113"/>
                    <a:pt x="6080" y="2953"/>
                    <a:pt x="9393" y="2753"/>
                  </a:cubicBezTo>
                  <a:cubicBezTo>
                    <a:pt x="12453" y="2579"/>
                    <a:pt x="15192" y="2405"/>
                    <a:pt x="17076" y="2272"/>
                  </a:cubicBezTo>
                  <a:lnTo>
                    <a:pt x="17103" y="2272"/>
                  </a:lnTo>
                  <a:lnTo>
                    <a:pt x="17116" y="2245"/>
                  </a:lnTo>
                  <a:lnTo>
                    <a:pt x="18278" y="615"/>
                  </a:lnTo>
                  <a:lnTo>
                    <a:pt x="18572" y="161"/>
                  </a:lnTo>
                  <a:cubicBezTo>
                    <a:pt x="18612" y="121"/>
                    <a:pt x="18652" y="54"/>
                    <a:pt x="1866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68;p34">
              <a:extLst>
                <a:ext uri="{FF2B5EF4-FFF2-40B4-BE49-F238E27FC236}">
                  <a16:creationId xmlns:a16="http://schemas.microsoft.com/office/drawing/2014/main" id="{E3527EE4-0E19-41CB-B9C6-ADC88C61C8B3}"/>
                </a:ext>
              </a:extLst>
            </p:cNvPr>
            <p:cNvSpPr/>
            <p:nvPr/>
          </p:nvSpPr>
          <p:spPr>
            <a:xfrm>
              <a:off x="1622400" y="632525"/>
              <a:ext cx="10775" cy="9250"/>
            </a:xfrm>
            <a:custGeom>
              <a:avLst/>
              <a:gdLst/>
              <a:ahLst/>
              <a:cxnLst/>
              <a:rect l="l" t="t" r="r" b="b"/>
              <a:pathLst>
                <a:path w="431" h="370" extrusionOk="0">
                  <a:moveTo>
                    <a:pt x="224" y="0"/>
                  </a:moveTo>
                  <a:cubicBezTo>
                    <a:pt x="215" y="0"/>
                    <a:pt x="207" y="1"/>
                    <a:pt x="198" y="3"/>
                  </a:cubicBezTo>
                  <a:cubicBezTo>
                    <a:pt x="104" y="3"/>
                    <a:pt x="78" y="70"/>
                    <a:pt x="104" y="83"/>
                  </a:cubicBezTo>
                  <a:cubicBezTo>
                    <a:pt x="118" y="110"/>
                    <a:pt x="144" y="83"/>
                    <a:pt x="184" y="123"/>
                  </a:cubicBezTo>
                  <a:cubicBezTo>
                    <a:pt x="224" y="150"/>
                    <a:pt x="238" y="163"/>
                    <a:pt x="211" y="190"/>
                  </a:cubicBezTo>
                  <a:cubicBezTo>
                    <a:pt x="199" y="208"/>
                    <a:pt x="187" y="215"/>
                    <a:pt x="175" y="215"/>
                  </a:cubicBezTo>
                  <a:cubicBezTo>
                    <a:pt x="160" y="215"/>
                    <a:pt x="146" y="205"/>
                    <a:pt x="131" y="190"/>
                  </a:cubicBezTo>
                  <a:cubicBezTo>
                    <a:pt x="104" y="163"/>
                    <a:pt x="91" y="123"/>
                    <a:pt x="78" y="110"/>
                  </a:cubicBezTo>
                  <a:cubicBezTo>
                    <a:pt x="76" y="109"/>
                    <a:pt x="74" y="108"/>
                    <a:pt x="72" y="108"/>
                  </a:cubicBezTo>
                  <a:cubicBezTo>
                    <a:pt x="51" y="108"/>
                    <a:pt x="0" y="160"/>
                    <a:pt x="24" y="244"/>
                  </a:cubicBezTo>
                  <a:cubicBezTo>
                    <a:pt x="37" y="297"/>
                    <a:pt x="91" y="350"/>
                    <a:pt x="144" y="364"/>
                  </a:cubicBezTo>
                  <a:cubicBezTo>
                    <a:pt x="161" y="368"/>
                    <a:pt x="176" y="369"/>
                    <a:pt x="191" y="369"/>
                  </a:cubicBezTo>
                  <a:cubicBezTo>
                    <a:pt x="339" y="369"/>
                    <a:pt x="431" y="203"/>
                    <a:pt x="358" y="70"/>
                  </a:cubicBezTo>
                  <a:cubicBezTo>
                    <a:pt x="323" y="35"/>
                    <a:pt x="279" y="0"/>
                    <a:pt x="2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69;p34">
              <a:extLst>
                <a:ext uri="{FF2B5EF4-FFF2-40B4-BE49-F238E27FC236}">
                  <a16:creationId xmlns:a16="http://schemas.microsoft.com/office/drawing/2014/main" id="{18CAB46C-026F-4396-AD38-0809D31FBD97}"/>
                </a:ext>
              </a:extLst>
            </p:cNvPr>
            <p:cNvSpPr/>
            <p:nvPr/>
          </p:nvSpPr>
          <p:spPr>
            <a:xfrm>
              <a:off x="1623400" y="649550"/>
              <a:ext cx="11050" cy="9350"/>
            </a:xfrm>
            <a:custGeom>
              <a:avLst/>
              <a:gdLst/>
              <a:ahLst/>
              <a:cxnLst/>
              <a:rect l="l" t="t" r="r" b="b"/>
              <a:pathLst>
                <a:path w="442" h="374" extrusionOk="0">
                  <a:moveTo>
                    <a:pt x="231" y="0"/>
                  </a:moveTo>
                  <a:cubicBezTo>
                    <a:pt x="220" y="0"/>
                    <a:pt x="209" y="1"/>
                    <a:pt x="198" y="3"/>
                  </a:cubicBezTo>
                  <a:cubicBezTo>
                    <a:pt x="104" y="3"/>
                    <a:pt x="78" y="70"/>
                    <a:pt x="104" y="84"/>
                  </a:cubicBezTo>
                  <a:cubicBezTo>
                    <a:pt x="118" y="97"/>
                    <a:pt x="144" y="84"/>
                    <a:pt x="184" y="110"/>
                  </a:cubicBezTo>
                  <a:cubicBezTo>
                    <a:pt x="225" y="137"/>
                    <a:pt x="238" y="164"/>
                    <a:pt x="211" y="190"/>
                  </a:cubicBezTo>
                  <a:cubicBezTo>
                    <a:pt x="198" y="204"/>
                    <a:pt x="184" y="211"/>
                    <a:pt x="171" y="211"/>
                  </a:cubicBezTo>
                  <a:cubicBezTo>
                    <a:pt x="158" y="211"/>
                    <a:pt x="144" y="204"/>
                    <a:pt x="131" y="190"/>
                  </a:cubicBezTo>
                  <a:cubicBezTo>
                    <a:pt x="104" y="164"/>
                    <a:pt x="91" y="124"/>
                    <a:pt x="78" y="110"/>
                  </a:cubicBezTo>
                  <a:cubicBezTo>
                    <a:pt x="76" y="109"/>
                    <a:pt x="74" y="108"/>
                    <a:pt x="71" y="108"/>
                  </a:cubicBezTo>
                  <a:cubicBezTo>
                    <a:pt x="49" y="108"/>
                    <a:pt x="1" y="150"/>
                    <a:pt x="24" y="244"/>
                  </a:cubicBezTo>
                  <a:cubicBezTo>
                    <a:pt x="38" y="297"/>
                    <a:pt x="78" y="351"/>
                    <a:pt x="131" y="364"/>
                  </a:cubicBezTo>
                  <a:cubicBezTo>
                    <a:pt x="151" y="370"/>
                    <a:pt x="170" y="373"/>
                    <a:pt x="189" y="373"/>
                  </a:cubicBezTo>
                  <a:cubicBezTo>
                    <a:pt x="335" y="373"/>
                    <a:pt x="441" y="201"/>
                    <a:pt x="358" y="70"/>
                  </a:cubicBezTo>
                  <a:cubicBezTo>
                    <a:pt x="325" y="26"/>
                    <a:pt x="283"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70;p34">
              <a:extLst>
                <a:ext uri="{FF2B5EF4-FFF2-40B4-BE49-F238E27FC236}">
                  <a16:creationId xmlns:a16="http://schemas.microsoft.com/office/drawing/2014/main" id="{DCEF7AB7-CFD0-4748-9F6F-DACC9C132DFA}"/>
                </a:ext>
              </a:extLst>
            </p:cNvPr>
            <p:cNvSpPr/>
            <p:nvPr/>
          </p:nvSpPr>
          <p:spPr>
            <a:xfrm>
              <a:off x="1582575" y="628925"/>
              <a:ext cx="5375" cy="38750"/>
            </a:xfrm>
            <a:custGeom>
              <a:avLst/>
              <a:gdLst/>
              <a:ahLst/>
              <a:cxnLst/>
              <a:rect l="l" t="t" r="r" b="b"/>
              <a:pathLst>
                <a:path w="215" h="1550" extrusionOk="0">
                  <a:moveTo>
                    <a:pt x="54" y="0"/>
                  </a:moveTo>
                  <a:cubicBezTo>
                    <a:pt x="27" y="0"/>
                    <a:pt x="0" y="347"/>
                    <a:pt x="27" y="775"/>
                  </a:cubicBezTo>
                  <a:cubicBezTo>
                    <a:pt x="54" y="1216"/>
                    <a:pt x="107" y="1550"/>
                    <a:pt x="147" y="1550"/>
                  </a:cubicBezTo>
                  <a:cubicBezTo>
                    <a:pt x="201" y="1550"/>
                    <a:pt x="214" y="1203"/>
                    <a:pt x="187" y="762"/>
                  </a:cubicBezTo>
                  <a:cubicBezTo>
                    <a:pt x="161" y="334"/>
                    <a:pt x="94"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71;p34">
              <a:extLst>
                <a:ext uri="{FF2B5EF4-FFF2-40B4-BE49-F238E27FC236}">
                  <a16:creationId xmlns:a16="http://schemas.microsoft.com/office/drawing/2014/main" id="{66826400-BA90-4A00-807B-2689320C8CD6}"/>
                </a:ext>
              </a:extLst>
            </p:cNvPr>
            <p:cNvSpPr/>
            <p:nvPr/>
          </p:nvSpPr>
          <p:spPr>
            <a:xfrm>
              <a:off x="1461325" y="640950"/>
              <a:ext cx="5375" cy="31750"/>
            </a:xfrm>
            <a:custGeom>
              <a:avLst/>
              <a:gdLst/>
              <a:ahLst/>
              <a:cxnLst/>
              <a:rect l="l" t="t" r="r" b="b"/>
              <a:pathLst>
                <a:path w="215" h="1270" extrusionOk="0">
                  <a:moveTo>
                    <a:pt x="67" y="0"/>
                  </a:moveTo>
                  <a:cubicBezTo>
                    <a:pt x="27" y="0"/>
                    <a:pt x="0" y="294"/>
                    <a:pt x="27" y="641"/>
                  </a:cubicBezTo>
                  <a:cubicBezTo>
                    <a:pt x="41" y="989"/>
                    <a:pt x="94" y="1269"/>
                    <a:pt x="147" y="1269"/>
                  </a:cubicBezTo>
                  <a:cubicBezTo>
                    <a:pt x="188" y="1269"/>
                    <a:pt x="214" y="975"/>
                    <a:pt x="188" y="628"/>
                  </a:cubicBezTo>
                  <a:cubicBezTo>
                    <a:pt x="174" y="281"/>
                    <a:pt x="121"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72;p34">
              <a:extLst>
                <a:ext uri="{FF2B5EF4-FFF2-40B4-BE49-F238E27FC236}">
                  <a16:creationId xmlns:a16="http://schemas.microsoft.com/office/drawing/2014/main" id="{9DF4FF3E-A5BE-46C2-B068-6E6665BE3942}"/>
                </a:ext>
              </a:extLst>
            </p:cNvPr>
            <p:cNvSpPr/>
            <p:nvPr/>
          </p:nvSpPr>
          <p:spPr>
            <a:xfrm>
              <a:off x="2467400" y="535050"/>
              <a:ext cx="283250" cy="62500"/>
            </a:xfrm>
            <a:custGeom>
              <a:avLst/>
              <a:gdLst/>
              <a:ahLst/>
              <a:cxnLst/>
              <a:rect l="l" t="t" r="r" b="b"/>
              <a:pathLst>
                <a:path w="11330" h="2500" extrusionOk="0">
                  <a:moveTo>
                    <a:pt x="10301" y="1"/>
                  </a:moveTo>
                  <a:lnTo>
                    <a:pt x="6440" y="214"/>
                  </a:lnTo>
                  <a:cubicBezTo>
                    <a:pt x="4001" y="361"/>
                    <a:pt x="1868" y="508"/>
                    <a:pt x="730" y="588"/>
                  </a:cubicBezTo>
                  <a:lnTo>
                    <a:pt x="730" y="588"/>
                  </a:lnTo>
                  <a:lnTo>
                    <a:pt x="200" y="188"/>
                  </a:lnTo>
                  <a:cubicBezTo>
                    <a:pt x="134" y="121"/>
                    <a:pt x="67" y="81"/>
                    <a:pt x="0" y="41"/>
                  </a:cubicBezTo>
                  <a:lnTo>
                    <a:pt x="0" y="41"/>
                  </a:lnTo>
                  <a:cubicBezTo>
                    <a:pt x="53" y="108"/>
                    <a:pt x="107" y="161"/>
                    <a:pt x="174" y="214"/>
                  </a:cubicBezTo>
                  <a:lnTo>
                    <a:pt x="708" y="669"/>
                  </a:lnTo>
                  <a:lnTo>
                    <a:pt x="722" y="682"/>
                  </a:lnTo>
                  <a:lnTo>
                    <a:pt x="735" y="682"/>
                  </a:lnTo>
                  <a:cubicBezTo>
                    <a:pt x="1871" y="642"/>
                    <a:pt x="4008" y="535"/>
                    <a:pt x="6453" y="388"/>
                  </a:cubicBezTo>
                  <a:lnTo>
                    <a:pt x="10290" y="137"/>
                  </a:lnTo>
                  <a:lnTo>
                    <a:pt x="10290" y="137"/>
                  </a:lnTo>
                  <a:lnTo>
                    <a:pt x="11185" y="1058"/>
                  </a:lnTo>
                  <a:lnTo>
                    <a:pt x="11185" y="1058"/>
                  </a:lnTo>
                  <a:cubicBezTo>
                    <a:pt x="11211" y="1486"/>
                    <a:pt x="11250" y="1837"/>
                    <a:pt x="11263" y="2112"/>
                  </a:cubicBezTo>
                  <a:cubicBezTo>
                    <a:pt x="11276" y="2245"/>
                    <a:pt x="11290" y="2366"/>
                    <a:pt x="11317" y="2499"/>
                  </a:cubicBezTo>
                  <a:cubicBezTo>
                    <a:pt x="11330" y="2366"/>
                    <a:pt x="11330" y="2232"/>
                    <a:pt x="11317" y="2112"/>
                  </a:cubicBezTo>
                  <a:cubicBezTo>
                    <a:pt x="11303" y="1831"/>
                    <a:pt x="11290" y="1470"/>
                    <a:pt x="11276" y="1029"/>
                  </a:cubicBezTo>
                  <a:lnTo>
                    <a:pt x="11276" y="1016"/>
                  </a:lnTo>
                  <a:lnTo>
                    <a:pt x="11263" y="989"/>
                  </a:lnTo>
                  <a:lnTo>
                    <a:pt x="10355" y="27"/>
                  </a:lnTo>
                  <a:lnTo>
                    <a:pt x="1034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73;p34">
              <a:extLst>
                <a:ext uri="{FF2B5EF4-FFF2-40B4-BE49-F238E27FC236}">
                  <a16:creationId xmlns:a16="http://schemas.microsoft.com/office/drawing/2014/main" id="{2ACC75B0-A677-4C52-8688-FEA4AE09FD79}"/>
                </a:ext>
              </a:extLst>
            </p:cNvPr>
            <p:cNvSpPr/>
            <p:nvPr/>
          </p:nvSpPr>
          <p:spPr>
            <a:xfrm>
              <a:off x="2757625" y="564775"/>
              <a:ext cx="10750" cy="9425"/>
            </a:xfrm>
            <a:custGeom>
              <a:avLst/>
              <a:gdLst/>
              <a:ahLst/>
              <a:cxnLst/>
              <a:rect l="l" t="t" r="r" b="b"/>
              <a:pathLst>
                <a:path w="430" h="377" extrusionOk="0">
                  <a:moveTo>
                    <a:pt x="215" y="1"/>
                  </a:moveTo>
                  <a:cubicBezTo>
                    <a:pt x="148" y="14"/>
                    <a:pt x="95" y="41"/>
                    <a:pt x="68" y="94"/>
                  </a:cubicBezTo>
                  <a:cubicBezTo>
                    <a:pt x="0" y="230"/>
                    <a:pt x="115" y="376"/>
                    <a:pt x="250" y="376"/>
                  </a:cubicBezTo>
                  <a:cubicBezTo>
                    <a:pt x="273" y="376"/>
                    <a:pt x="298" y="372"/>
                    <a:pt x="322" y="362"/>
                  </a:cubicBezTo>
                  <a:cubicBezTo>
                    <a:pt x="376" y="335"/>
                    <a:pt x="416" y="281"/>
                    <a:pt x="429" y="228"/>
                  </a:cubicBezTo>
                  <a:cubicBezTo>
                    <a:pt x="429" y="138"/>
                    <a:pt x="381" y="105"/>
                    <a:pt x="358" y="105"/>
                  </a:cubicBezTo>
                  <a:cubicBezTo>
                    <a:pt x="354" y="105"/>
                    <a:pt x="351" y="106"/>
                    <a:pt x="349" y="108"/>
                  </a:cubicBezTo>
                  <a:cubicBezTo>
                    <a:pt x="336" y="134"/>
                    <a:pt x="349" y="148"/>
                    <a:pt x="309" y="188"/>
                  </a:cubicBezTo>
                  <a:cubicBezTo>
                    <a:pt x="287" y="210"/>
                    <a:pt x="273" y="220"/>
                    <a:pt x="260" y="220"/>
                  </a:cubicBezTo>
                  <a:cubicBezTo>
                    <a:pt x="250" y="220"/>
                    <a:pt x="241" y="213"/>
                    <a:pt x="229" y="201"/>
                  </a:cubicBezTo>
                  <a:cubicBezTo>
                    <a:pt x="202" y="161"/>
                    <a:pt x="215" y="148"/>
                    <a:pt x="242" y="121"/>
                  </a:cubicBezTo>
                  <a:cubicBezTo>
                    <a:pt x="282" y="94"/>
                    <a:pt x="309" y="94"/>
                    <a:pt x="322" y="81"/>
                  </a:cubicBezTo>
                  <a:cubicBezTo>
                    <a:pt x="349" y="68"/>
                    <a:pt x="309" y="1"/>
                    <a:pt x="2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74;p34">
              <a:extLst>
                <a:ext uri="{FF2B5EF4-FFF2-40B4-BE49-F238E27FC236}">
                  <a16:creationId xmlns:a16="http://schemas.microsoft.com/office/drawing/2014/main" id="{E48DFDF6-0C5B-4326-B6EA-000962A8B97A}"/>
                </a:ext>
              </a:extLst>
            </p:cNvPr>
            <p:cNvSpPr/>
            <p:nvPr/>
          </p:nvSpPr>
          <p:spPr>
            <a:xfrm>
              <a:off x="2758900" y="582150"/>
              <a:ext cx="10475" cy="9400"/>
            </a:xfrm>
            <a:custGeom>
              <a:avLst/>
              <a:gdLst/>
              <a:ahLst/>
              <a:cxnLst/>
              <a:rect l="l" t="t" r="r" b="b"/>
              <a:pathLst>
                <a:path w="419" h="376" extrusionOk="0">
                  <a:moveTo>
                    <a:pt x="204" y="1"/>
                  </a:moveTo>
                  <a:cubicBezTo>
                    <a:pt x="138" y="1"/>
                    <a:pt x="84" y="41"/>
                    <a:pt x="57" y="94"/>
                  </a:cubicBezTo>
                  <a:cubicBezTo>
                    <a:pt x="1" y="230"/>
                    <a:pt x="108" y="376"/>
                    <a:pt x="239" y="376"/>
                  </a:cubicBezTo>
                  <a:cubicBezTo>
                    <a:pt x="263" y="376"/>
                    <a:pt x="287" y="371"/>
                    <a:pt x="311" y="361"/>
                  </a:cubicBezTo>
                  <a:cubicBezTo>
                    <a:pt x="365" y="335"/>
                    <a:pt x="405" y="281"/>
                    <a:pt x="418" y="214"/>
                  </a:cubicBezTo>
                  <a:cubicBezTo>
                    <a:pt x="418" y="140"/>
                    <a:pt x="376" y="99"/>
                    <a:pt x="352" y="99"/>
                  </a:cubicBezTo>
                  <a:cubicBezTo>
                    <a:pt x="346" y="99"/>
                    <a:pt x="341" y="102"/>
                    <a:pt x="338" y="107"/>
                  </a:cubicBezTo>
                  <a:cubicBezTo>
                    <a:pt x="325" y="107"/>
                    <a:pt x="338" y="161"/>
                    <a:pt x="298" y="188"/>
                  </a:cubicBezTo>
                  <a:cubicBezTo>
                    <a:pt x="276" y="202"/>
                    <a:pt x="262" y="213"/>
                    <a:pt x="249" y="213"/>
                  </a:cubicBezTo>
                  <a:cubicBezTo>
                    <a:pt x="239" y="213"/>
                    <a:pt x="230" y="206"/>
                    <a:pt x="218" y="188"/>
                  </a:cubicBezTo>
                  <a:cubicBezTo>
                    <a:pt x="191" y="161"/>
                    <a:pt x="204" y="134"/>
                    <a:pt x="231" y="107"/>
                  </a:cubicBezTo>
                  <a:cubicBezTo>
                    <a:pt x="271" y="81"/>
                    <a:pt x="298" y="81"/>
                    <a:pt x="311" y="67"/>
                  </a:cubicBezTo>
                  <a:cubicBezTo>
                    <a:pt x="338" y="67"/>
                    <a:pt x="298" y="1"/>
                    <a:pt x="2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75;p34">
              <a:extLst>
                <a:ext uri="{FF2B5EF4-FFF2-40B4-BE49-F238E27FC236}">
                  <a16:creationId xmlns:a16="http://schemas.microsoft.com/office/drawing/2014/main" id="{B0BADD2C-AF0E-4DB2-85D2-EFA342C05F6C}"/>
                </a:ext>
              </a:extLst>
            </p:cNvPr>
            <p:cNvSpPr/>
            <p:nvPr/>
          </p:nvSpPr>
          <p:spPr>
            <a:xfrm>
              <a:off x="2804075" y="556100"/>
              <a:ext cx="5375" cy="38775"/>
            </a:xfrm>
            <a:custGeom>
              <a:avLst/>
              <a:gdLst/>
              <a:ahLst/>
              <a:cxnLst/>
              <a:rect l="l" t="t" r="r" b="b"/>
              <a:pathLst>
                <a:path w="215" h="1551" extrusionOk="0">
                  <a:moveTo>
                    <a:pt x="67" y="0"/>
                  </a:moveTo>
                  <a:cubicBezTo>
                    <a:pt x="14" y="0"/>
                    <a:pt x="1" y="348"/>
                    <a:pt x="27" y="789"/>
                  </a:cubicBezTo>
                  <a:cubicBezTo>
                    <a:pt x="54" y="1216"/>
                    <a:pt x="108" y="1550"/>
                    <a:pt x="148" y="1550"/>
                  </a:cubicBezTo>
                  <a:cubicBezTo>
                    <a:pt x="201" y="1550"/>
                    <a:pt x="214" y="1216"/>
                    <a:pt x="188" y="775"/>
                  </a:cubicBezTo>
                  <a:cubicBezTo>
                    <a:pt x="161" y="334"/>
                    <a:pt x="108"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76;p34">
              <a:extLst>
                <a:ext uri="{FF2B5EF4-FFF2-40B4-BE49-F238E27FC236}">
                  <a16:creationId xmlns:a16="http://schemas.microsoft.com/office/drawing/2014/main" id="{829D2E0E-D3A7-4032-9604-08B667907333}"/>
                </a:ext>
              </a:extLst>
            </p:cNvPr>
            <p:cNvSpPr/>
            <p:nvPr/>
          </p:nvSpPr>
          <p:spPr>
            <a:xfrm>
              <a:off x="2925325" y="554075"/>
              <a:ext cx="5375" cy="31450"/>
            </a:xfrm>
            <a:custGeom>
              <a:avLst/>
              <a:gdLst/>
              <a:ahLst/>
              <a:cxnLst/>
              <a:rect l="l" t="t" r="r" b="b"/>
              <a:pathLst>
                <a:path w="215" h="1258" extrusionOk="0">
                  <a:moveTo>
                    <a:pt x="71" y="1"/>
                  </a:moveTo>
                  <a:cubicBezTo>
                    <a:pt x="70" y="1"/>
                    <a:pt x="69" y="1"/>
                    <a:pt x="67" y="1"/>
                  </a:cubicBezTo>
                  <a:cubicBezTo>
                    <a:pt x="27" y="1"/>
                    <a:pt x="1" y="282"/>
                    <a:pt x="27" y="629"/>
                  </a:cubicBezTo>
                  <a:cubicBezTo>
                    <a:pt x="41" y="990"/>
                    <a:pt x="107" y="1257"/>
                    <a:pt x="148" y="1257"/>
                  </a:cubicBezTo>
                  <a:cubicBezTo>
                    <a:pt x="201" y="1257"/>
                    <a:pt x="214" y="977"/>
                    <a:pt x="201" y="629"/>
                  </a:cubicBezTo>
                  <a:cubicBezTo>
                    <a:pt x="175" y="289"/>
                    <a:pt x="123"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77;p34">
              <a:extLst>
                <a:ext uri="{FF2B5EF4-FFF2-40B4-BE49-F238E27FC236}">
                  <a16:creationId xmlns:a16="http://schemas.microsoft.com/office/drawing/2014/main" id="{5005EE37-8475-43B7-826F-94B33215312F}"/>
                </a:ext>
              </a:extLst>
            </p:cNvPr>
            <p:cNvSpPr/>
            <p:nvPr/>
          </p:nvSpPr>
          <p:spPr>
            <a:xfrm>
              <a:off x="2007050" y="651100"/>
              <a:ext cx="19450" cy="17275"/>
            </a:xfrm>
            <a:custGeom>
              <a:avLst/>
              <a:gdLst/>
              <a:ahLst/>
              <a:cxnLst/>
              <a:rect l="l" t="t" r="r" b="b"/>
              <a:pathLst>
                <a:path w="778" h="691" extrusionOk="0">
                  <a:moveTo>
                    <a:pt x="380" y="0"/>
                  </a:moveTo>
                  <a:cubicBezTo>
                    <a:pt x="313" y="0"/>
                    <a:pt x="275" y="32"/>
                    <a:pt x="284" y="48"/>
                  </a:cubicBezTo>
                  <a:cubicBezTo>
                    <a:pt x="284" y="75"/>
                    <a:pt x="377" y="48"/>
                    <a:pt x="471" y="142"/>
                  </a:cubicBezTo>
                  <a:cubicBezTo>
                    <a:pt x="619" y="253"/>
                    <a:pt x="414" y="416"/>
                    <a:pt x="269" y="416"/>
                  </a:cubicBezTo>
                  <a:cubicBezTo>
                    <a:pt x="206" y="416"/>
                    <a:pt x="154" y="384"/>
                    <a:pt x="150" y="302"/>
                  </a:cubicBezTo>
                  <a:cubicBezTo>
                    <a:pt x="137" y="182"/>
                    <a:pt x="203" y="115"/>
                    <a:pt x="190" y="102"/>
                  </a:cubicBezTo>
                  <a:cubicBezTo>
                    <a:pt x="190" y="97"/>
                    <a:pt x="186" y="94"/>
                    <a:pt x="178" y="94"/>
                  </a:cubicBezTo>
                  <a:cubicBezTo>
                    <a:pt x="146" y="94"/>
                    <a:pt x="54" y="149"/>
                    <a:pt x="43" y="302"/>
                  </a:cubicBezTo>
                  <a:cubicBezTo>
                    <a:pt x="1" y="513"/>
                    <a:pt x="175" y="691"/>
                    <a:pt x="368" y="691"/>
                  </a:cubicBezTo>
                  <a:cubicBezTo>
                    <a:pt x="420" y="691"/>
                    <a:pt x="473" y="678"/>
                    <a:pt x="524" y="650"/>
                  </a:cubicBezTo>
                  <a:cubicBezTo>
                    <a:pt x="778" y="529"/>
                    <a:pt x="778" y="182"/>
                    <a:pt x="537" y="48"/>
                  </a:cubicBezTo>
                  <a:cubicBezTo>
                    <a:pt x="476" y="12"/>
                    <a:pt x="422" y="0"/>
                    <a:pt x="3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78;p34">
              <a:extLst>
                <a:ext uri="{FF2B5EF4-FFF2-40B4-BE49-F238E27FC236}">
                  <a16:creationId xmlns:a16="http://schemas.microsoft.com/office/drawing/2014/main" id="{4AB6A0B1-4B62-41F4-A7B8-D73E82F65983}"/>
                </a:ext>
              </a:extLst>
            </p:cNvPr>
            <p:cNvSpPr/>
            <p:nvPr/>
          </p:nvSpPr>
          <p:spPr>
            <a:xfrm>
              <a:off x="2190475" y="640400"/>
              <a:ext cx="19400" cy="16975"/>
            </a:xfrm>
            <a:custGeom>
              <a:avLst/>
              <a:gdLst/>
              <a:ahLst/>
              <a:cxnLst/>
              <a:rect l="l" t="t" r="r" b="b"/>
              <a:pathLst>
                <a:path w="776" h="679" extrusionOk="0">
                  <a:moveTo>
                    <a:pt x="365" y="1"/>
                  </a:moveTo>
                  <a:cubicBezTo>
                    <a:pt x="297" y="1"/>
                    <a:pt x="260" y="32"/>
                    <a:pt x="268" y="49"/>
                  </a:cubicBezTo>
                  <a:cubicBezTo>
                    <a:pt x="268" y="76"/>
                    <a:pt x="362" y="62"/>
                    <a:pt x="455" y="142"/>
                  </a:cubicBezTo>
                  <a:cubicBezTo>
                    <a:pt x="613" y="254"/>
                    <a:pt x="397" y="416"/>
                    <a:pt x="251" y="416"/>
                  </a:cubicBezTo>
                  <a:cubicBezTo>
                    <a:pt x="186" y="416"/>
                    <a:pt x="135" y="384"/>
                    <a:pt x="135" y="303"/>
                  </a:cubicBezTo>
                  <a:cubicBezTo>
                    <a:pt x="121" y="169"/>
                    <a:pt x="201" y="116"/>
                    <a:pt x="175" y="89"/>
                  </a:cubicBezTo>
                  <a:cubicBezTo>
                    <a:pt x="175" y="87"/>
                    <a:pt x="173" y="87"/>
                    <a:pt x="170" y="87"/>
                  </a:cubicBezTo>
                  <a:cubicBezTo>
                    <a:pt x="146" y="87"/>
                    <a:pt x="38" y="137"/>
                    <a:pt x="14" y="303"/>
                  </a:cubicBezTo>
                  <a:cubicBezTo>
                    <a:pt x="1" y="410"/>
                    <a:pt x="41" y="516"/>
                    <a:pt x="121" y="597"/>
                  </a:cubicBezTo>
                  <a:cubicBezTo>
                    <a:pt x="184" y="651"/>
                    <a:pt x="260" y="678"/>
                    <a:pt x="336" y="678"/>
                  </a:cubicBezTo>
                  <a:cubicBezTo>
                    <a:pt x="390" y="678"/>
                    <a:pt x="445" y="664"/>
                    <a:pt x="495" y="637"/>
                  </a:cubicBezTo>
                  <a:cubicBezTo>
                    <a:pt x="763" y="530"/>
                    <a:pt x="776" y="169"/>
                    <a:pt x="522" y="49"/>
                  </a:cubicBezTo>
                  <a:cubicBezTo>
                    <a:pt x="461" y="13"/>
                    <a:pt x="407" y="1"/>
                    <a:pt x="3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79;p34">
              <a:extLst>
                <a:ext uri="{FF2B5EF4-FFF2-40B4-BE49-F238E27FC236}">
                  <a16:creationId xmlns:a16="http://schemas.microsoft.com/office/drawing/2014/main" id="{06B79E15-57B6-44E0-BD58-6EFC6822B591}"/>
                </a:ext>
              </a:extLst>
            </p:cNvPr>
            <p:cNvSpPr/>
            <p:nvPr/>
          </p:nvSpPr>
          <p:spPr>
            <a:xfrm>
              <a:off x="2359500" y="630375"/>
              <a:ext cx="19075" cy="16975"/>
            </a:xfrm>
            <a:custGeom>
              <a:avLst/>
              <a:gdLst/>
              <a:ahLst/>
              <a:cxnLst/>
              <a:rect l="l" t="t" r="r" b="b"/>
              <a:pathLst>
                <a:path w="763" h="679" extrusionOk="0">
                  <a:moveTo>
                    <a:pt x="364" y="1"/>
                  </a:moveTo>
                  <a:cubicBezTo>
                    <a:pt x="295" y="1"/>
                    <a:pt x="254" y="32"/>
                    <a:pt x="254" y="49"/>
                  </a:cubicBezTo>
                  <a:cubicBezTo>
                    <a:pt x="268" y="76"/>
                    <a:pt x="361" y="62"/>
                    <a:pt x="455" y="142"/>
                  </a:cubicBezTo>
                  <a:cubicBezTo>
                    <a:pt x="603" y="254"/>
                    <a:pt x="385" y="416"/>
                    <a:pt x="242" y="416"/>
                  </a:cubicBezTo>
                  <a:cubicBezTo>
                    <a:pt x="179" y="416"/>
                    <a:pt x="130" y="385"/>
                    <a:pt x="134" y="303"/>
                  </a:cubicBezTo>
                  <a:cubicBezTo>
                    <a:pt x="121" y="183"/>
                    <a:pt x="188" y="116"/>
                    <a:pt x="174" y="89"/>
                  </a:cubicBezTo>
                  <a:cubicBezTo>
                    <a:pt x="174" y="88"/>
                    <a:pt x="172" y="87"/>
                    <a:pt x="169" y="87"/>
                  </a:cubicBezTo>
                  <a:cubicBezTo>
                    <a:pt x="145" y="87"/>
                    <a:pt x="38" y="137"/>
                    <a:pt x="14" y="303"/>
                  </a:cubicBezTo>
                  <a:cubicBezTo>
                    <a:pt x="1" y="410"/>
                    <a:pt x="27" y="517"/>
                    <a:pt x="107" y="597"/>
                  </a:cubicBezTo>
                  <a:cubicBezTo>
                    <a:pt x="170" y="651"/>
                    <a:pt x="246" y="679"/>
                    <a:pt x="325" y="679"/>
                  </a:cubicBezTo>
                  <a:cubicBezTo>
                    <a:pt x="381" y="679"/>
                    <a:pt x="439" y="665"/>
                    <a:pt x="495" y="637"/>
                  </a:cubicBezTo>
                  <a:cubicBezTo>
                    <a:pt x="749" y="530"/>
                    <a:pt x="762" y="169"/>
                    <a:pt x="522" y="49"/>
                  </a:cubicBezTo>
                  <a:cubicBezTo>
                    <a:pt x="460" y="13"/>
                    <a:pt x="406" y="1"/>
                    <a:pt x="3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80;p34">
              <a:extLst>
                <a:ext uri="{FF2B5EF4-FFF2-40B4-BE49-F238E27FC236}">
                  <a16:creationId xmlns:a16="http://schemas.microsoft.com/office/drawing/2014/main" id="{F8A6AB1F-2653-4B47-896E-733F77F47443}"/>
                </a:ext>
              </a:extLst>
            </p:cNvPr>
            <p:cNvSpPr/>
            <p:nvPr/>
          </p:nvSpPr>
          <p:spPr>
            <a:xfrm>
              <a:off x="1977725" y="662175"/>
              <a:ext cx="437250" cy="26100"/>
            </a:xfrm>
            <a:custGeom>
              <a:avLst/>
              <a:gdLst/>
              <a:ahLst/>
              <a:cxnLst/>
              <a:rect l="l" t="t" r="r" b="b"/>
              <a:pathLst>
                <a:path w="17490" h="1044" extrusionOk="0">
                  <a:moveTo>
                    <a:pt x="17392" y="1"/>
                  </a:moveTo>
                  <a:cubicBezTo>
                    <a:pt x="16761" y="1"/>
                    <a:pt x="13136" y="179"/>
                    <a:pt x="8738" y="434"/>
                  </a:cubicBezTo>
                  <a:cubicBezTo>
                    <a:pt x="3915" y="728"/>
                    <a:pt x="0" y="995"/>
                    <a:pt x="14" y="1035"/>
                  </a:cubicBezTo>
                  <a:cubicBezTo>
                    <a:pt x="14" y="1041"/>
                    <a:pt x="60" y="1044"/>
                    <a:pt x="150" y="1044"/>
                  </a:cubicBezTo>
                  <a:cubicBezTo>
                    <a:pt x="881" y="1044"/>
                    <a:pt x="4456" y="857"/>
                    <a:pt x="8751" y="607"/>
                  </a:cubicBezTo>
                  <a:cubicBezTo>
                    <a:pt x="13575" y="327"/>
                    <a:pt x="17489" y="60"/>
                    <a:pt x="17489" y="6"/>
                  </a:cubicBezTo>
                  <a:cubicBezTo>
                    <a:pt x="17488" y="3"/>
                    <a:pt x="17455" y="1"/>
                    <a:pt x="173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81;p34">
              <a:extLst>
                <a:ext uri="{FF2B5EF4-FFF2-40B4-BE49-F238E27FC236}">
                  <a16:creationId xmlns:a16="http://schemas.microsoft.com/office/drawing/2014/main" id="{BA280E57-A181-418F-ADED-1432B89E0AF2}"/>
                </a:ext>
              </a:extLst>
            </p:cNvPr>
            <p:cNvSpPr/>
            <p:nvPr/>
          </p:nvSpPr>
          <p:spPr>
            <a:xfrm>
              <a:off x="2043525" y="684350"/>
              <a:ext cx="154000" cy="183800"/>
            </a:xfrm>
            <a:custGeom>
              <a:avLst/>
              <a:gdLst/>
              <a:ahLst/>
              <a:cxnLst/>
              <a:rect l="l" t="t" r="r" b="b"/>
              <a:pathLst>
                <a:path w="6160" h="7352" extrusionOk="0">
                  <a:moveTo>
                    <a:pt x="0" y="1"/>
                  </a:moveTo>
                  <a:cubicBezTo>
                    <a:pt x="0" y="135"/>
                    <a:pt x="14" y="282"/>
                    <a:pt x="40" y="415"/>
                  </a:cubicBezTo>
                  <a:cubicBezTo>
                    <a:pt x="80" y="682"/>
                    <a:pt x="147" y="1070"/>
                    <a:pt x="241" y="1551"/>
                  </a:cubicBezTo>
                  <a:cubicBezTo>
                    <a:pt x="428" y="2486"/>
                    <a:pt x="748" y="3822"/>
                    <a:pt x="1563" y="5091"/>
                  </a:cubicBezTo>
                  <a:cubicBezTo>
                    <a:pt x="1924" y="5693"/>
                    <a:pt x="2419" y="6200"/>
                    <a:pt x="3006" y="6601"/>
                  </a:cubicBezTo>
                  <a:cubicBezTo>
                    <a:pt x="3501" y="6895"/>
                    <a:pt x="4035" y="7109"/>
                    <a:pt x="4596" y="7229"/>
                  </a:cubicBezTo>
                  <a:cubicBezTo>
                    <a:pt x="4924" y="7311"/>
                    <a:pt x="5261" y="7352"/>
                    <a:pt x="5600" y="7352"/>
                  </a:cubicBezTo>
                  <a:cubicBezTo>
                    <a:pt x="5649" y="7352"/>
                    <a:pt x="5697" y="7351"/>
                    <a:pt x="5745" y="7349"/>
                  </a:cubicBezTo>
                  <a:cubicBezTo>
                    <a:pt x="5852" y="7349"/>
                    <a:pt x="5946" y="7349"/>
                    <a:pt x="6053" y="7336"/>
                  </a:cubicBezTo>
                  <a:cubicBezTo>
                    <a:pt x="6133" y="7323"/>
                    <a:pt x="6160" y="7309"/>
                    <a:pt x="6160" y="7309"/>
                  </a:cubicBezTo>
                  <a:cubicBezTo>
                    <a:pt x="6160" y="7283"/>
                    <a:pt x="5558" y="7349"/>
                    <a:pt x="4623" y="7109"/>
                  </a:cubicBezTo>
                  <a:cubicBezTo>
                    <a:pt x="4075" y="6989"/>
                    <a:pt x="3554" y="6762"/>
                    <a:pt x="3087" y="6468"/>
                  </a:cubicBezTo>
                  <a:cubicBezTo>
                    <a:pt x="2525" y="6080"/>
                    <a:pt x="2044" y="5572"/>
                    <a:pt x="1697" y="4998"/>
                  </a:cubicBezTo>
                  <a:cubicBezTo>
                    <a:pt x="909" y="3769"/>
                    <a:pt x="575" y="2446"/>
                    <a:pt x="361" y="1524"/>
                  </a:cubicBezTo>
                  <a:cubicBezTo>
                    <a:pt x="254" y="1070"/>
                    <a:pt x="174" y="696"/>
                    <a:pt x="107" y="402"/>
                  </a:cubicBezTo>
                  <a:cubicBezTo>
                    <a:pt x="80" y="268"/>
                    <a:pt x="54" y="135"/>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82;p34">
              <a:extLst>
                <a:ext uri="{FF2B5EF4-FFF2-40B4-BE49-F238E27FC236}">
                  <a16:creationId xmlns:a16="http://schemas.microsoft.com/office/drawing/2014/main" id="{89B0F196-2176-40C5-A0DD-8D1DCB75E03E}"/>
                </a:ext>
              </a:extLst>
            </p:cNvPr>
            <p:cNvSpPr/>
            <p:nvPr/>
          </p:nvSpPr>
          <p:spPr>
            <a:xfrm>
              <a:off x="2292700" y="666650"/>
              <a:ext cx="53475" cy="178450"/>
            </a:xfrm>
            <a:custGeom>
              <a:avLst/>
              <a:gdLst/>
              <a:ahLst/>
              <a:cxnLst/>
              <a:rect l="l" t="t" r="r" b="b"/>
              <a:pathLst>
                <a:path w="2139" h="7138" extrusionOk="0">
                  <a:moveTo>
                    <a:pt x="2071" y="1"/>
                  </a:moveTo>
                  <a:cubicBezTo>
                    <a:pt x="2045" y="1"/>
                    <a:pt x="2058" y="428"/>
                    <a:pt x="2004" y="1096"/>
                  </a:cubicBezTo>
                  <a:cubicBezTo>
                    <a:pt x="1924" y="1992"/>
                    <a:pt x="1777" y="2873"/>
                    <a:pt x="1564" y="3742"/>
                  </a:cubicBezTo>
                  <a:cubicBezTo>
                    <a:pt x="1350" y="4610"/>
                    <a:pt x="1042" y="5439"/>
                    <a:pt x="628" y="6240"/>
                  </a:cubicBezTo>
                  <a:cubicBezTo>
                    <a:pt x="548" y="6387"/>
                    <a:pt x="468" y="6521"/>
                    <a:pt x="401" y="6641"/>
                  </a:cubicBezTo>
                  <a:lnTo>
                    <a:pt x="187" y="6908"/>
                  </a:lnTo>
                  <a:cubicBezTo>
                    <a:pt x="121" y="6975"/>
                    <a:pt x="54" y="7055"/>
                    <a:pt x="0" y="7135"/>
                  </a:cubicBezTo>
                  <a:cubicBezTo>
                    <a:pt x="0" y="7137"/>
                    <a:pt x="1" y="7137"/>
                    <a:pt x="2" y="7137"/>
                  </a:cubicBezTo>
                  <a:cubicBezTo>
                    <a:pt x="17" y="7137"/>
                    <a:pt x="106" y="7072"/>
                    <a:pt x="241" y="6962"/>
                  </a:cubicBezTo>
                  <a:cubicBezTo>
                    <a:pt x="308" y="6882"/>
                    <a:pt x="401" y="6801"/>
                    <a:pt x="481" y="6695"/>
                  </a:cubicBezTo>
                  <a:cubicBezTo>
                    <a:pt x="548" y="6574"/>
                    <a:pt x="655" y="6454"/>
                    <a:pt x="735" y="6307"/>
                  </a:cubicBezTo>
                  <a:cubicBezTo>
                    <a:pt x="1176" y="5505"/>
                    <a:pt x="1510" y="4664"/>
                    <a:pt x="1711" y="3782"/>
                  </a:cubicBezTo>
                  <a:cubicBezTo>
                    <a:pt x="1938" y="2913"/>
                    <a:pt x="2085" y="2018"/>
                    <a:pt x="2125" y="1110"/>
                  </a:cubicBezTo>
                  <a:cubicBezTo>
                    <a:pt x="2138" y="843"/>
                    <a:pt x="2138" y="562"/>
                    <a:pt x="2111" y="295"/>
                  </a:cubicBezTo>
                  <a:cubicBezTo>
                    <a:pt x="2111" y="188"/>
                    <a:pt x="2098" y="94"/>
                    <a:pt x="20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83;p34">
              <a:extLst>
                <a:ext uri="{FF2B5EF4-FFF2-40B4-BE49-F238E27FC236}">
                  <a16:creationId xmlns:a16="http://schemas.microsoft.com/office/drawing/2014/main" id="{D25CB9A1-8CF9-48C5-9B24-60839192B1C7}"/>
                </a:ext>
              </a:extLst>
            </p:cNvPr>
            <p:cNvSpPr/>
            <p:nvPr/>
          </p:nvSpPr>
          <p:spPr>
            <a:xfrm>
              <a:off x="2163975" y="764200"/>
              <a:ext cx="50250" cy="50875"/>
            </a:xfrm>
            <a:custGeom>
              <a:avLst/>
              <a:gdLst/>
              <a:ahLst/>
              <a:cxnLst/>
              <a:rect l="l" t="t" r="r" b="b"/>
              <a:pathLst>
                <a:path w="2010" h="2035" extrusionOk="0">
                  <a:moveTo>
                    <a:pt x="433" y="0"/>
                  </a:moveTo>
                  <a:lnTo>
                    <a:pt x="433" y="0"/>
                  </a:lnTo>
                  <a:cubicBezTo>
                    <a:pt x="420" y="0"/>
                    <a:pt x="273" y="134"/>
                    <a:pt x="206" y="441"/>
                  </a:cubicBezTo>
                  <a:cubicBezTo>
                    <a:pt x="0" y="1250"/>
                    <a:pt x="610" y="2035"/>
                    <a:pt x="1441" y="2035"/>
                  </a:cubicBezTo>
                  <a:cubicBezTo>
                    <a:pt x="1474" y="2035"/>
                    <a:pt x="1508" y="2034"/>
                    <a:pt x="1542" y="2031"/>
                  </a:cubicBezTo>
                  <a:cubicBezTo>
                    <a:pt x="1849" y="2018"/>
                    <a:pt x="2010" y="1897"/>
                    <a:pt x="1996" y="1884"/>
                  </a:cubicBezTo>
                  <a:cubicBezTo>
                    <a:pt x="1996" y="1880"/>
                    <a:pt x="1993" y="1879"/>
                    <a:pt x="1985" y="1879"/>
                  </a:cubicBezTo>
                  <a:cubicBezTo>
                    <a:pt x="1950" y="1879"/>
                    <a:pt x="1833" y="1916"/>
                    <a:pt x="1658" y="1916"/>
                  </a:cubicBezTo>
                  <a:cubicBezTo>
                    <a:pt x="1622" y="1916"/>
                    <a:pt x="1583" y="1915"/>
                    <a:pt x="1542" y="1911"/>
                  </a:cubicBezTo>
                  <a:cubicBezTo>
                    <a:pt x="767" y="1911"/>
                    <a:pt x="193" y="1216"/>
                    <a:pt x="313" y="454"/>
                  </a:cubicBezTo>
                  <a:cubicBezTo>
                    <a:pt x="353" y="174"/>
                    <a:pt x="433" y="14"/>
                    <a:pt x="4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84;p34">
              <a:extLst>
                <a:ext uri="{FF2B5EF4-FFF2-40B4-BE49-F238E27FC236}">
                  <a16:creationId xmlns:a16="http://schemas.microsoft.com/office/drawing/2014/main" id="{B3E75064-A3FC-4E3A-840B-F99051A72655}"/>
                </a:ext>
              </a:extLst>
            </p:cNvPr>
            <p:cNvSpPr/>
            <p:nvPr/>
          </p:nvSpPr>
          <p:spPr>
            <a:xfrm>
              <a:off x="2178125" y="750275"/>
              <a:ext cx="7375" cy="6475"/>
            </a:xfrm>
            <a:custGeom>
              <a:avLst/>
              <a:gdLst/>
              <a:ahLst/>
              <a:cxnLst/>
              <a:rect l="l" t="t" r="r" b="b"/>
              <a:pathLst>
                <a:path w="295" h="259" extrusionOk="0">
                  <a:moveTo>
                    <a:pt x="225" y="0"/>
                  </a:moveTo>
                  <a:cubicBezTo>
                    <a:pt x="188" y="0"/>
                    <a:pt x="136" y="21"/>
                    <a:pt x="94" y="63"/>
                  </a:cubicBezTo>
                  <a:cubicBezTo>
                    <a:pt x="14" y="130"/>
                    <a:pt x="1" y="223"/>
                    <a:pt x="27" y="250"/>
                  </a:cubicBezTo>
                  <a:cubicBezTo>
                    <a:pt x="33" y="256"/>
                    <a:pt x="42" y="258"/>
                    <a:pt x="52" y="258"/>
                  </a:cubicBezTo>
                  <a:cubicBezTo>
                    <a:pt x="88" y="258"/>
                    <a:pt x="146" y="225"/>
                    <a:pt x="188" y="183"/>
                  </a:cubicBezTo>
                  <a:cubicBezTo>
                    <a:pt x="254" y="130"/>
                    <a:pt x="295" y="63"/>
                    <a:pt x="268" y="23"/>
                  </a:cubicBezTo>
                  <a:cubicBezTo>
                    <a:pt x="263" y="8"/>
                    <a:pt x="247" y="0"/>
                    <a:pt x="2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85;p34">
              <a:extLst>
                <a:ext uri="{FF2B5EF4-FFF2-40B4-BE49-F238E27FC236}">
                  <a16:creationId xmlns:a16="http://schemas.microsoft.com/office/drawing/2014/main" id="{49439FCD-0C56-4ABE-85D2-984A8669F927}"/>
                </a:ext>
              </a:extLst>
            </p:cNvPr>
            <p:cNvSpPr/>
            <p:nvPr/>
          </p:nvSpPr>
          <p:spPr>
            <a:xfrm>
              <a:off x="1023750" y="518350"/>
              <a:ext cx="190100" cy="74650"/>
            </a:xfrm>
            <a:custGeom>
              <a:avLst/>
              <a:gdLst/>
              <a:ahLst/>
              <a:cxnLst/>
              <a:rect l="l" t="t" r="r" b="b"/>
              <a:pathLst>
                <a:path w="7604" h="2986" extrusionOk="0">
                  <a:moveTo>
                    <a:pt x="4290" y="1"/>
                  </a:moveTo>
                  <a:cubicBezTo>
                    <a:pt x="4116" y="1"/>
                    <a:pt x="3956" y="27"/>
                    <a:pt x="3795" y="67"/>
                  </a:cubicBezTo>
                  <a:lnTo>
                    <a:pt x="2486" y="321"/>
                  </a:lnTo>
                  <a:lnTo>
                    <a:pt x="1577" y="495"/>
                  </a:lnTo>
                  <a:cubicBezTo>
                    <a:pt x="1217" y="548"/>
                    <a:pt x="869" y="642"/>
                    <a:pt x="535" y="776"/>
                  </a:cubicBezTo>
                  <a:cubicBezTo>
                    <a:pt x="335" y="869"/>
                    <a:pt x="188" y="1029"/>
                    <a:pt x="94" y="1216"/>
                  </a:cubicBezTo>
                  <a:cubicBezTo>
                    <a:pt x="1" y="1430"/>
                    <a:pt x="28" y="1684"/>
                    <a:pt x="175" y="1858"/>
                  </a:cubicBezTo>
                  <a:cubicBezTo>
                    <a:pt x="495" y="2219"/>
                    <a:pt x="963" y="2272"/>
                    <a:pt x="1377" y="2352"/>
                  </a:cubicBezTo>
                  <a:cubicBezTo>
                    <a:pt x="2820" y="2633"/>
                    <a:pt x="4290" y="2820"/>
                    <a:pt x="5773" y="2927"/>
                  </a:cubicBezTo>
                  <a:cubicBezTo>
                    <a:pt x="6334" y="2953"/>
                    <a:pt x="6788" y="2980"/>
                    <a:pt x="7109" y="2980"/>
                  </a:cubicBezTo>
                  <a:cubicBezTo>
                    <a:pt x="7156" y="2984"/>
                    <a:pt x="7204" y="2986"/>
                    <a:pt x="7252" y="2986"/>
                  </a:cubicBezTo>
                  <a:cubicBezTo>
                    <a:pt x="7370" y="2986"/>
                    <a:pt x="7490" y="2976"/>
                    <a:pt x="7603" y="2967"/>
                  </a:cubicBezTo>
                  <a:cubicBezTo>
                    <a:pt x="7443" y="2927"/>
                    <a:pt x="7283" y="2913"/>
                    <a:pt x="7122" y="2913"/>
                  </a:cubicBezTo>
                  <a:lnTo>
                    <a:pt x="5786" y="2806"/>
                  </a:lnTo>
                  <a:cubicBezTo>
                    <a:pt x="4316" y="2673"/>
                    <a:pt x="2860" y="2459"/>
                    <a:pt x="1417" y="2192"/>
                  </a:cubicBezTo>
                  <a:cubicBezTo>
                    <a:pt x="1203" y="2152"/>
                    <a:pt x="1003" y="2098"/>
                    <a:pt x="803" y="2045"/>
                  </a:cubicBezTo>
                  <a:cubicBezTo>
                    <a:pt x="616" y="1991"/>
                    <a:pt x="442" y="1898"/>
                    <a:pt x="308" y="1764"/>
                  </a:cubicBezTo>
                  <a:cubicBezTo>
                    <a:pt x="201" y="1631"/>
                    <a:pt x="175" y="1444"/>
                    <a:pt x="241" y="1283"/>
                  </a:cubicBezTo>
                  <a:cubicBezTo>
                    <a:pt x="322" y="1123"/>
                    <a:pt x="442" y="989"/>
                    <a:pt x="602" y="909"/>
                  </a:cubicBezTo>
                  <a:cubicBezTo>
                    <a:pt x="923" y="789"/>
                    <a:pt x="1257" y="695"/>
                    <a:pt x="1604" y="629"/>
                  </a:cubicBezTo>
                  <a:lnTo>
                    <a:pt x="2513" y="428"/>
                  </a:lnTo>
                  <a:lnTo>
                    <a:pt x="3809" y="134"/>
                  </a:lnTo>
                  <a:cubicBezTo>
                    <a:pt x="3969" y="94"/>
                    <a:pt x="4129" y="54"/>
                    <a:pt x="42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86;p34">
              <a:extLst>
                <a:ext uri="{FF2B5EF4-FFF2-40B4-BE49-F238E27FC236}">
                  <a16:creationId xmlns:a16="http://schemas.microsoft.com/office/drawing/2014/main" id="{7242B2AF-7D41-4761-8C39-11359E82FC41}"/>
                </a:ext>
              </a:extLst>
            </p:cNvPr>
            <p:cNvSpPr/>
            <p:nvPr/>
          </p:nvSpPr>
          <p:spPr>
            <a:xfrm>
              <a:off x="1039800" y="583800"/>
              <a:ext cx="202775" cy="21875"/>
            </a:xfrm>
            <a:custGeom>
              <a:avLst/>
              <a:gdLst/>
              <a:ahLst/>
              <a:cxnLst/>
              <a:rect l="l" t="t" r="r" b="b"/>
              <a:pathLst>
                <a:path w="8111" h="875" extrusionOk="0">
                  <a:moveTo>
                    <a:pt x="6" y="0"/>
                  </a:moveTo>
                  <a:cubicBezTo>
                    <a:pt x="2" y="0"/>
                    <a:pt x="0" y="1"/>
                    <a:pt x="0" y="1"/>
                  </a:cubicBezTo>
                  <a:cubicBezTo>
                    <a:pt x="94" y="55"/>
                    <a:pt x="201" y="95"/>
                    <a:pt x="308" y="122"/>
                  </a:cubicBezTo>
                  <a:cubicBezTo>
                    <a:pt x="508" y="175"/>
                    <a:pt x="802" y="255"/>
                    <a:pt x="1163" y="335"/>
                  </a:cubicBezTo>
                  <a:cubicBezTo>
                    <a:pt x="2098" y="549"/>
                    <a:pt x="3046" y="696"/>
                    <a:pt x="4022" y="790"/>
                  </a:cubicBezTo>
                  <a:cubicBezTo>
                    <a:pt x="4686" y="845"/>
                    <a:pt x="5350" y="875"/>
                    <a:pt x="6014" y="875"/>
                  </a:cubicBezTo>
                  <a:cubicBezTo>
                    <a:pt x="6312" y="875"/>
                    <a:pt x="6610" y="869"/>
                    <a:pt x="6908" y="856"/>
                  </a:cubicBezTo>
                  <a:cubicBezTo>
                    <a:pt x="7282" y="843"/>
                    <a:pt x="7576" y="816"/>
                    <a:pt x="7790" y="790"/>
                  </a:cubicBezTo>
                  <a:cubicBezTo>
                    <a:pt x="7896" y="790"/>
                    <a:pt x="8003" y="776"/>
                    <a:pt x="8110" y="736"/>
                  </a:cubicBezTo>
                  <a:cubicBezTo>
                    <a:pt x="8106" y="732"/>
                    <a:pt x="8052" y="730"/>
                    <a:pt x="7956" y="730"/>
                  </a:cubicBezTo>
                  <a:cubicBezTo>
                    <a:pt x="7763" y="730"/>
                    <a:pt x="7398" y="736"/>
                    <a:pt x="6908" y="736"/>
                  </a:cubicBezTo>
                  <a:cubicBezTo>
                    <a:pt x="6794" y="738"/>
                    <a:pt x="6674" y="739"/>
                    <a:pt x="6547" y="739"/>
                  </a:cubicBezTo>
                  <a:cubicBezTo>
                    <a:pt x="5856" y="739"/>
                    <a:pt x="4984" y="706"/>
                    <a:pt x="4035" y="616"/>
                  </a:cubicBezTo>
                  <a:cubicBezTo>
                    <a:pt x="2913" y="522"/>
                    <a:pt x="1911" y="349"/>
                    <a:pt x="1176" y="215"/>
                  </a:cubicBezTo>
                  <a:cubicBezTo>
                    <a:pt x="501" y="90"/>
                    <a:pt x="59" y="0"/>
                    <a:pt x="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7;p34">
              <a:extLst>
                <a:ext uri="{FF2B5EF4-FFF2-40B4-BE49-F238E27FC236}">
                  <a16:creationId xmlns:a16="http://schemas.microsoft.com/office/drawing/2014/main" id="{FE9F3B77-7E88-44EB-9BB4-2BD48BDAC1F8}"/>
                </a:ext>
              </a:extLst>
            </p:cNvPr>
            <p:cNvSpPr/>
            <p:nvPr/>
          </p:nvSpPr>
          <p:spPr>
            <a:xfrm>
              <a:off x="1735550" y="437775"/>
              <a:ext cx="160350" cy="72925"/>
            </a:xfrm>
            <a:custGeom>
              <a:avLst/>
              <a:gdLst/>
              <a:ahLst/>
              <a:cxnLst/>
              <a:rect l="l" t="t" r="r" b="b"/>
              <a:pathLst>
                <a:path w="6414" h="2917" extrusionOk="0">
                  <a:moveTo>
                    <a:pt x="1536" y="0"/>
                  </a:moveTo>
                  <a:cubicBezTo>
                    <a:pt x="1443" y="0"/>
                    <a:pt x="1350" y="1"/>
                    <a:pt x="1257" y="4"/>
                  </a:cubicBezTo>
                  <a:cubicBezTo>
                    <a:pt x="869" y="4"/>
                    <a:pt x="548" y="17"/>
                    <a:pt x="335" y="17"/>
                  </a:cubicBezTo>
                  <a:cubicBezTo>
                    <a:pt x="214" y="17"/>
                    <a:pt x="108" y="30"/>
                    <a:pt x="1" y="57"/>
                  </a:cubicBezTo>
                  <a:cubicBezTo>
                    <a:pt x="1" y="84"/>
                    <a:pt x="482" y="97"/>
                    <a:pt x="1257" y="124"/>
                  </a:cubicBezTo>
                  <a:cubicBezTo>
                    <a:pt x="2259" y="137"/>
                    <a:pt x="3261" y="258"/>
                    <a:pt x="4249" y="498"/>
                  </a:cubicBezTo>
                  <a:cubicBezTo>
                    <a:pt x="4530" y="565"/>
                    <a:pt x="4797" y="658"/>
                    <a:pt x="5064" y="765"/>
                  </a:cubicBezTo>
                  <a:cubicBezTo>
                    <a:pt x="5305" y="845"/>
                    <a:pt x="5545" y="966"/>
                    <a:pt x="5759" y="1113"/>
                  </a:cubicBezTo>
                  <a:cubicBezTo>
                    <a:pt x="5960" y="1233"/>
                    <a:pt x="6107" y="1420"/>
                    <a:pt x="6200" y="1620"/>
                  </a:cubicBezTo>
                  <a:cubicBezTo>
                    <a:pt x="6280" y="1807"/>
                    <a:pt x="6267" y="2008"/>
                    <a:pt x="6173" y="2182"/>
                  </a:cubicBezTo>
                  <a:cubicBezTo>
                    <a:pt x="6000" y="2435"/>
                    <a:pt x="5772" y="2636"/>
                    <a:pt x="5505" y="2756"/>
                  </a:cubicBezTo>
                  <a:cubicBezTo>
                    <a:pt x="5398" y="2796"/>
                    <a:pt x="5292" y="2863"/>
                    <a:pt x="5198" y="2916"/>
                  </a:cubicBezTo>
                  <a:cubicBezTo>
                    <a:pt x="5318" y="2903"/>
                    <a:pt x="5425" y="2876"/>
                    <a:pt x="5532" y="2823"/>
                  </a:cubicBezTo>
                  <a:cubicBezTo>
                    <a:pt x="5826" y="2716"/>
                    <a:pt x="6093" y="2516"/>
                    <a:pt x="6280" y="2248"/>
                  </a:cubicBezTo>
                  <a:cubicBezTo>
                    <a:pt x="6387" y="2048"/>
                    <a:pt x="6414" y="1807"/>
                    <a:pt x="6334" y="1580"/>
                  </a:cubicBezTo>
                  <a:cubicBezTo>
                    <a:pt x="6240" y="1340"/>
                    <a:pt x="6066" y="1139"/>
                    <a:pt x="5853" y="992"/>
                  </a:cubicBezTo>
                  <a:cubicBezTo>
                    <a:pt x="5626" y="832"/>
                    <a:pt x="5385" y="712"/>
                    <a:pt x="5118" y="605"/>
                  </a:cubicBezTo>
                  <a:cubicBezTo>
                    <a:pt x="4851" y="498"/>
                    <a:pt x="4570" y="418"/>
                    <a:pt x="4289" y="338"/>
                  </a:cubicBezTo>
                  <a:cubicBezTo>
                    <a:pt x="3391" y="119"/>
                    <a:pt x="2460" y="0"/>
                    <a:pt x="15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8;p34">
              <a:extLst>
                <a:ext uri="{FF2B5EF4-FFF2-40B4-BE49-F238E27FC236}">
                  <a16:creationId xmlns:a16="http://schemas.microsoft.com/office/drawing/2014/main" id="{542B5F95-3BB5-4BE7-AA84-E77C1F413D25}"/>
                </a:ext>
              </a:extLst>
            </p:cNvPr>
            <p:cNvSpPr/>
            <p:nvPr/>
          </p:nvSpPr>
          <p:spPr>
            <a:xfrm>
              <a:off x="1852800" y="424175"/>
              <a:ext cx="60150" cy="32475"/>
            </a:xfrm>
            <a:custGeom>
              <a:avLst/>
              <a:gdLst/>
              <a:ahLst/>
              <a:cxnLst/>
              <a:rect l="l" t="t" r="r" b="b"/>
              <a:pathLst>
                <a:path w="2406" h="1299" extrusionOk="0">
                  <a:moveTo>
                    <a:pt x="85" y="1"/>
                  </a:moveTo>
                  <a:cubicBezTo>
                    <a:pt x="41" y="1"/>
                    <a:pt x="16" y="6"/>
                    <a:pt x="14" y="13"/>
                  </a:cubicBezTo>
                  <a:cubicBezTo>
                    <a:pt x="0" y="67"/>
                    <a:pt x="602" y="187"/>
                    <a:pt x="1256" y="534"/>
                  </a:cubicBezTo>
                  <a:cubicBezTo>
                    <a:pt x="1883" y="880"/>
                    <a:pt x="2289" y="1298"/>
                    <a:pt x="2358" y="1298"/>
                  </a:cubicBezTo>
                  <a:cubicBezTo>
                    <a:pt x="2361" y="1298"/>
                    <a:pt x="2363" y="1298"/>
                    <a:pt x="2365" y="1296"/>
                  </a:cubicBezTo>
                  <a:cubicBezTo>
                    <a:pt x="2405" y="1283"/>
                    <a:pt x="2018" y="762"/>
                    <a:pt x="1336" y="387"/>
                  </a:cubicBezTo>
                  <a:cubicBezTo>
                    <a:pt x="786" y="85"/>
                    <a:pt x="270" y="1"/>
                    <a:pt x="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89;p34">
              <a:extLst>
                <a:ext uri="{FF2B5EF4-FFF2-40B4-BE49-F238E27FC236}">
                  <a16:creationId xmlns:a16="http://schemas.microsoft.com/office/drawing/2014/main" id="{9FA860F9-301F-4D21-89B0-9E2E0126A6DB}"/>
                </a:ext>
              </a:extLst>
            </p:cNvPr>
            <p:cNvSpPr/>
            <p:nvPr/>
          </p:nvSpPr>
          <p:spPr>
            <a:xfrm>
              <a:off x="3086325" y="375050"/>
              <a:ext cx="166700" cy="106575"/>
            </a:xfrm>
            <a:custGeom>
              <a:avLst/>
              <a:gdLst/>
              <a:ahLst/>
              <a:cxnLst/>
              <a:rect l="l" t="t" r="r" b="b"/>
              <a:pathLst>
                <a:path w="6668" h="4263" extrusionOk="0">
                  <a:moveTo>
                    <a:pt x="0" y="1"/>
                  </a:moveTo>
                  <a:cubicBezTo>
                    <a:pt x="174" y="41"/>
                    <a:pt x="348" y="68"/>
                    <a:pt x="535" y="81"/>
                  </a:cubicBezTo>
                  <a:cubicBezTo>
                    <a:pt x="869" y="108"/>
                    <a:pt x="1363" y="161"/>
                    <a:pt x="1978" y="255"/>
                  </a:cubicBezTo>
                  <a:cubicBezTo>
                    <a:pt x="2592" y="335"/>
                    <a:pt x="3301" y="469"/>
                    <a:pt x="4089" y="642"/>
                  </a:cubicBezTo>
                  <a:cubicBezTo>
                    <a:pt x="4490" y="736"/>
                    <a:pt x="4904" y="843"/>
                    <a:pt x="5331" y="963"/>
                  </a:cubicBezTo>
                  <a:cubicBezTo>
                    <a:pt x="5532" y="1016"/>
                    <a:pt x="5746" y="1083"/>
                    <a:pt x="5946" y="1190"/>
                  </a:cubicBezTo>
                  <a:cubicBezTo>
                    <a:pt x="6133" y="1270"/>
                    <a:pt x="6293" y="1417"/>
                    <a:pt x="6400" y="1618"/>
                  </a:cubicBezTo>
                  <a:cubicBezTo>
                    <a:pt x="6494" y="1805"/>
                    <a:pt x="6494" y="2018"/>
                    <a:pt x="6400" y="2219"/>
                  </a:cubicBezTo>
                  <a:cubicBezTo>
                    <a:pt x="6320" y="2406"/>
                    <a:pt x="6186" y="2566"/>
                    <a:pt x="6013" y="2700"/>
                  </a:cubicBezTo>
                  <a:cubicBezTo>
                    <a:pt x="5652" y="2914"/>
                    <a:pt x="5278" y="3101"/>
                    <a:pt x="4890" y="3234"/>
                  </a:cubicBezTo>
                  <a:cubicBezTo>
                    <a:pt x="4209" y="3488"/>
                    <a:pt x="3528" y="3688"/>
                    <a:pt x="2820" y="3849"/>
                  </a:cubicBezTo>
                  <a:cubicBezTo>
                    <a:pt x="2232" y="3969"/>
                    <a:pt x="1737" y="4076"/>
                    <a:pt x="1403" y="4143"/>
                  </a:cubicBezTo>
                  <a:cubicBezTo>
                    <a:pt x="1216" y="4169"/>
                    <a:pt x="1043" y="4210"/>
                    <a:pt x="882" y="4263"/>
                  </a:cubicBezTo>
                  <a:cubicBezTo>
                    <a:pt x="1056" y="4263"/>
                    <a:pt x="1230" y="4236"/>
                    <a:pt x="1403" y="4210"/>
                  </a:cubicBezTo>
                  <a:cubicBezTo>
                    <a:pt x="1737" y="4156"/>
                    <a:pt x="2232" y="4076"/>
                    <a:pt x="2846" y="3956"/>
                  </a:cubicBezTo>
                  <a:cubicBezTo>
                    <a:pt x="3554" y="3822"/>
                    <a:pt x="4249" y="3635"/>
                    <a:pt x="4931" y="3381"/>
                  </a:cubicBezTo>
                  <a:cubicBezTo>
                    <a:pt x="5345" y="3248"/>
                    <a:pt x="5732" y="3061"/>
                    <a:pt x="6106" y="2833"/>
                  </a:cubicBezTo>
                  <a:cubicBezTo>
                    <a:pt x="6293" y="2686"/>
                    <a:pt x="6454" y="2499"/>
                    <a:pt x="6561" y="2286"/>
                  </a:cubicBezTo>
                  <a:cubicBezTo>
                    <a:pt x="6667" y="2045"/>
                    <a:pt x="6667" y="1778"/>
                    <a:pt x="6561" y="1537"/>
                  </a:cubicBezTo>
                  <a:cubicBezTo>
                    <a:pt x="6427" y="1310"/>
                    <a:pt x="6240" y="1137"/>
                    <a:pt x="6013" y="1043"/>
                  </a:cubicBezTo>
                  <a:cubicBezTo>
                    <a:pt x="5812" y="936"/>
                    <a:pt x="5585" y="856"/>
                    <a:pt x="5371" y="816"/>
                  </a:cubicBezTo>
                  <a:cubicBezTo>
                    <a:pt x="4944" y="696"/>
                    <a:pt x="4516" y="589"/>
                    <a:pt x="4129" y="509"/>
                  </a:cubicBezTo>
                  <a:cubicBezTo>
                    <a:pt x="3327" y="335"/>
                    <a:pt x="2606" y="215"/>
                    <a:pt x="1991" y="148"/>
                  </a:cubicBezTo>
                  <a:cubicBezTo>
                    <a:pt x="1377" y="68"/>
                    <a:pt x="882" y="28"/>
                    <a:pt x="535" y="14"/>
                  </a:cubicBezTo>
                  <a:cubicBezTo>
                    <a:pt x="361" y="1"/>
                    <a:pt x="228" y="1"/>
                    <a:pt x="1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90;p34">
              <a:extLst>
                <a:ext uri="{FF2B5EF4-FFF2-40B4-BE49-F238E27FC236}">
                  <a16:creationId xmlns:a16="http://schemas.microsoft.com/office/drawing/2014/main" id="{9EFC40D9-8DCC-4A89-B551-7D948B54A414}"/>
                </a:ext>
              </a:extLst>
            </p:cNvPr>
            <p:cNvSpPr/>
            <p:nvPr/>
          </p:nvSpPr>
          <p:spPr>
            <a:xfrm>
              <a:off x="3261675" y="388800"/>
              <a:ext cx="35775" cy="54450"/>
            </a:xfrm>
            <a:custGeom>
              <a:avLst/>
              <a:gdLst/>
              <a:ahLst/>
              <a:cxnLst/>
              <a:rect l="l" t="t" r="r" b="b"/>
              <a:pathLst>
                <a:path w="1431" h="2178" extrusionOk="0">
                  <a:moveTo>
                    <a:pt x="50" y="0"/>
                  </a:moveTo>
                  <a:cubicBezTo>
                    <a:pt x="27" y="0"/>
                    <a:pt x="14" y="5"/>
                    <a:pt x="14" y="12"/>
                  </a:cubicBezTo>
                  <a:cubicBezTo>
                    <a:pt x="1" y="39"/>
                    <a:pt x="161" y="79"/>
                    <a:pt x="362" y="212"/>
                  </a:cubicBezTo>
                  <a:cubicBezTo>
                    <a:pt x="629" y="373"/>
                    <a:pt x="856" y="600"/>
                    <a:pt x="1016" y="881"/>
                  </a:cubicBezTo>
                  <a:cubicBezTo>
                    <a:pt x="1177" y="1148"/>
                    <a:pt x="1257" y="1455"/>
                    <a:pt x="1270" y="1776"/>
                  </a:cubicBezTo>
                  <a:cubicBezTo>
                    <a:pt x="1270" y="2016"/>
                    <a:pt x="1230" y="2177"/>
                    <a:pt x="1257" y="2177"/>
                  </a:cubicBezTo>
                  <a:cubicBezTo>
                    <a:pt x="1258" y="2177"/>
                    <a:pt x="1259" y="2177"/>
                    <a:pt x="1260" y="2177"/>
                  </a:cubicBezTo>
                  <a:cubicBezTo>
                    <a:pt x="1290" y="2177"/>
                    <a:pt x="1365" y="2032"/>
                    <a:pt x="1390" y="1789"/>
                  </a:cubicBezTo>
                  <a:cubicBezTo>
                    <a:pt x="1430" y="1081"/>
                    <a:pt x="1056" y="413"/>
                    <a:pt x="415" y="106"/>
                  </a:cubicBezTo>
                  <a:cubicBezTo>
                    <a:pt x="242" y="29"/>
                    <a:pt x="111"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91;p34">
              <a:extLst>
                <a:ext uri="{FF2B5EF4-FFF2-40B4-BE49-F238E27FC236}">
                  <a16:creationId xmlns:a16="http://schemas.microsoft.com/office/drawing/2014/main" id="{045C8A62-E1FA-4894-BCE1-B20951CB5438}"/>
                </a:ext>
              </a:extLst>
            </p:cNvPr>
            <p:cNvSpPr/>
            <p:nvPr/>
          </p:nvSpPr>
          <p:spPr>
            <a:xfrm>
              <a:off x="2504475" y="403200"/>
              <a:ext cx="48125" cy="96800"/>
            </a:xfrm>
            <a:custGeom>
              <a:avLst/>
              <a:gdLst/>
              <a:ahLst/>
              <a:cxnLst/>
              <a:rect l="l" t="t" r="r" b="b"/>
              <a:pathLst>
                <a:path w="1925" h="3872" extrusionOk="0">
                  <a:moveTo>
                    <a:pt x="1822" y="1"/>
                  </a:moveTo>
                  <a:cubicBezTo>
                    <a:pt x="1787" y="1"/>
                    <a:pt x="1750" y="4"/>
                    <a:pt x="1710" y="11"/>
                  </a:cubicBezTo>
                  <a:cubicBezTo>
                    <a:pt x="1510" y="51"/>
                    <a:pt x="1323" y="117"/>
                    <a:pt x="1149" y="211"/>
                  </a:cubicBezTo>
                  <a:cubicBezTo>
                    <a:pt x="895" y="371"/>
                    <a:pt x="668" y="572"/>
                    <a:pt x="494" y="812"/>
                  </a:cubicBezTo>
                  <a:cubicBezTo>
                    <a:pt x="40" y="1427"/>
                    <a:pt x="0" y="2242"/>
                    <a:pt x="374" y="2896"/>
                  </a:cubicBezTo>
                  <a:cubicBezTo>
                    <a:pt x="521" y="3164"/>
                    <a:pt x="722" y="3391"/>
                    <a:pt x="962" y="3565"/>
                  </a:cubicBezTo>
                  <a:cubicBezTo>
                    <a:pt x="1122" y="3685"/>
                    <a:pt x="1296" y="3778"/>
                    <a:pt x="1483" y="3832"/>
                  </a:cubicBezTo>
                  <a:cubicBezTo>
                    <a:pt x="1550" y="3858"/>
                    <a:pt x="1630" y="3872"/>
                    <a:pt x="1697" y="3872"/>
                  </a:cubicBezTo>
                  <a:cubicBezTo>
                    <a:pt x="1710" y="3845"/>
                    <a:pt x="1403" y="3778"/>
                    <a:pt x="1029" y="3484"/>
                  </a:cubicBezTo>
                  <a:cubicBezTo>
                    <a:pt x="548" y="3084"/>
                    <a:pt x="281" y="2482"/>
                    <a:pt x="294" y="1854"/>
                  </a:cubicBezTo>
                  <a:cubicBezTo>
                    <a:pt x="347" y="1226"/>
                    <a:pt x="695" y="665"/>
                    <a:pt x="1216" y="331"/>
                  </a:cubicBezTo>
                  <a:cubicBezTo>
                    <a:pt x="1617" y="64"/>
                    <a:pt x="1924" y="37"/>
                    <a:pt x="1924" y="11"/>
                  </a:cubicBezTo>
                  <a:cubicBezTo>
                    <a:pt x="1891" y="4"/>
                    <a:pt x="1857" y="1"/>
                    <a:pt x="18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92;p34">
              <a:extLst>
                <a:ext uri="{FF2B5EF4-FFF2-40B4-BE49-F238E27FC236}">
                  <a16:creationId xmlns:a16="http://schemas.microsoft.com/office/drawing/2014/main" id="{BD5772DA-31FF-48D3-BF5B-6452EEB33FA0}"/>
                </a:ext>
              </a:extLst>
            </p:cNvPr>
            <p:cNvSpPr/>
            <p:nvPr/>
          </p:nvSpPr>
          <p:spPr>
            <a:xfrm>
              <a:off x="2518150" y="867600"/>
              <a:ext cx="123400" cy="93175"/>
            </a:xfrm>
            <a:custGeom>
              <a:avLst/>
              <a:gdLst/>
              <a:ahLst/>
              <a:cxnLst/>
              <a:rect l="l" t="t" r="r" b="b"/>
              <a:pathLst>
                <a:path w="4936" h="3727" extrusionOk="0">
                  <a:moveTo>
                    <a:pt x="2486" y="0"/>
                  </a:moveTo>
                  <a:cubicBezTo>
                    <a:pt x="2057" y="0"/>
                    <a:pt x="1624" y="147"/>
                    <a:pt x="1270" y="447"/>
                  </a:cubicBezTo>
                  <a:cubicBezTo>
                    <a:pt x="1" y="1516"/>
                    <a:pt x="669" y="3587"/>
                    <a:pt x="2326" y="3720"/>
                  </a:cubicBezTo>
                  <a:cubicBezTo>
                    <a:pt x="2380" y="3725"/>
                    <a:pt x="2434" y="3727"/>
                    <a:pt x="2487" y="3727"/>
                  </a:cubicBezTo>
                  <a:cubicBezTo>
                    <a:pt x="4045" y="3727"/>
                    <a:pt x="4936" y="1875"/>
                    <a:pt x="3902" y="647"/>
                  </a:cubicBezTo>
                  <a:cubicBezTo>
                    <a:pt x="3534" y="221"/>
                    <a:pt x="3012" y="0"/>
                    <a:pt x="24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93;p34">
              <a:extLst>
                <a:ext uri="{FF2B5EF4-FFF2-40B4-BE49-F238E27FC236}">
                  <a16:creationId xmlns:a16="http://schemas.microsoft.com/office/drawing/2014/main" id="{1F7A92BE-8C38-472C-8A92-CCBC76A8D39E}"/>
                </a:ext>
              </a:extLst>
            </p:cNvPr>
            <p:cNvSpPr/>
            <p:nvPr/>
          </p:nvSpPr>
          <p:spPr>
            <a:xfrm>
              <a:off x="2586975" y="920850"/>
              <a:ext cx="197750" cy="186750"/>
            </a:xfrm>
            <a:custGeom>
              <a:avLst/>
              <a:gdLst/>
              <a:ahLst/>
              <a:cxnLst/>
              <a:rect l="l" t="t" r="r" b="b"/>
              <a:pathLst>
                <a:path w="7910" h="7470" extrusionOk="0">
                  <a:moveTo>
                    <a:pt x="1122" y="0"/>
                  </a:moveTo>
                  <a:lnTo>
                    <a:pt x="0" y="1283"/>
                  </a:lnTo>
                  <a:lnTo>
                    <a:pt x="6747" y="7469"/>
                  </a:lnTo>
                  <a:lnTo>
                    <a:pt x="7910" y="6146"/>
                  </a:lnTo>
                  <a:lnTo>
                    <a:pt x="11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94;p34">
              <a:extLst>
                <a:ext uri="{FF2B5EF4-FFF2-40B4-BE49-F238E27FC236}">
                  <a16:creationId xmlns:a16="http://schemas.microsoft.com/office/drawing/2014/main" id="{3D51F95F-9F38-426C-AC3B-04BCF9A9CCAB}"/>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95;p34">
              <a:extLst>
                <a:ext uri="{FF2B5EF4-FFF2-40B4-BE49-F238E27FC236}">
                  <a16:creationId xmlns:a16="http://schemas.microsoft.com/office/drawing/2014/main" id="{EDA405AA-2E15-484A-9200-1ADE716C36F9}"/>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96;p34">
              <a:extLst>
                <a:ext uri="{FF2B5EF4-FFF2-40B4-BE49-F238E27FC236}">
                  <a16:creationId xmlns:a16="http://schemas.microsoft.com/office/drawing/2014/main" id="{61CF90C4-2708-4A96-AAA9-060B87EE4B53}"/>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97;p34">
              <a:extLst>
                <a:ext uri="{FF2B5EF4-FFF2-40B4-BE49-F238E27FC236}">
                  <a16:creationId xmlns:a16="http://schemas.microsoft.com/office/drawing/2014/main" id="{63A05D27-0B4F-4E72-A18A-D42B8CD46EA2}"/>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98;p34">
              <a:extLst>
                <a:ext uri="{FF2B5EF4-FFF2-40B4-BE49-F238E27FC236}">
                  <a16:creationId xmlns:a16="http://schemas.microsoft.com/office/drawing/2014/main" id="{17247E88-03C7-442A-9E65-42607CB9C424}"/>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99;p34">
              <a:extLst>
                <a:ext uri="{FF2B5EF4-FFF2-40B4-BE49-F238E27FC236}">
                  <a16:creationId xmlns:a16="http://schemas.microsoft.com/office/drawing/2014/main" id="{36FCF811-060B-434A-9A9D-C2D622EF4742}"/>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00;p34">
              <a:extLst>
                <a:ext uri="{FF2B5EF4-FFF2-40B4-BE49-F238E27FC236}">
                  <a16:creationId xmlns:a16="http://schemas.microsoft.com/office/drawing/2014/main" id="{B003D0FA-3237-4213-A927-03206D040882}"/>
                </a:ext>
              </a:extLst>
            </p:cNvPr>
            <p:cNvSpPr/>
            <p:nvPr/>
          </p:nvSpPr>
          <p:spPr>
            <a:xfrm>
              <a:off x="2743625" y="1127950"/>
              <a:ext cx="375450" cy="374775"/>
            </a:xfrm>
            <a:custGeom>
              <a:avLst/>
              <a:gdLst/>
              <a:ahLst/>
              <a:cxnLst/>
              <a:rect l="l" t="t" r="r" b="b"/>
              <a:pathLst>
                <a:path w="15018" h="14991" extrusionOk="0">
                  <a:moveTo>
                    <a:pt x="8244" y="0"/>
                  </a:moveTo>
                  <a:lnTo>
                    <a:pt x="0" y="4289"/>
                  </a:lnTo>
                  <a:lnTo>
                    <a:pt x="6854" y="14991"/>
                  </a:lnTo>
                  <a:lnTo>
                    <a:pt x="15018" y="10127"/>
                  </a:lnTo>
                  <a:lnTo>
                    <a:pt x="8244"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01;p34">
              <a:extLst>
                <a:ext uri="{FF2B5EF4-FFF2-40B4-BE49-F238E27FC236}">
                  <a16:creationId xmlns:a16="http://schemas.microsoft.com/office/drawing/2014/main" id="{C590298D-0A85-4461-A7C9-B683253C3954}"/>
                </a:ext>
              </a:extLst>
            </p:cNvPr>
            <p:cNvSpPr/>
            <p:nvPr/>
          </p:nvSpPr>
          <p:spPr>
            <a:xfrm>
              <a:off x="2773675" y="1146300"/>
              <a:ext cx="358425" cy="322375"/>
            </a:xfrm>
            <a:custGeom>
              <a:avLst/>
              <a:gdLst/>
              <a:ahLst/>
              <a:cxnLst/>
              <a:rect l="l" t="t" r="r" b="b"/>
              <a:pathLst>
                <a:path w="14337" h="12895" extrusionOk="0">
                  <a:moveTo>
                    <a:pt x="6775" y="1"/>
                  </a:moveTo>
                  <a:lnTo>
                    <a:pt x="1" y="3795"/>
                  </a:lnTo>
                  <a:cubicBezTo>
                    <a:pt x="2312" y="9033"/>
                    <a:pt x="6387" y="12894"/>
                    <a:pt x="6387" y="12894"/>
                  </a:cubicBezTo>
                  <a:lnTo>
                    <a:pt x="14337" y="8311"/>
                  </a:lnTo>
                  <a:lnTo>
                    <a:pt x="14337" y="8311"/>
                  </a:lnTo>
                  <a:cubicBezTo>
                    <a:pt x="14287" y="8319"/>
                    <a:pt x="14236" y="8323"/>
                    <a:pt x="14184" y="8323"/>
                  </a:cubicBezTo>
                  <a:cubicBezTo>
                    <a:pt x="11755" y="8323"/>
                    <a:pt x="6775" y="1"/>
                    <a:pt x="6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02;p34">
              <a:extLst>
                <a:ext uri="{FF2B5EF4-FFF2-40B4-BE49-F238E27FC236}">
                  <a16:creationId xmlns:a16="http://schemas.microsoft.com/office/drawing/2014/main" id="{70C51BD2-2E0F-43B5-9A98-360BDF00885C}"/>
                </a:ext>
              </a:extLst>
            </p:cNvPr>
            <p:cNvSpPr/>
            <p:nvPr/>
          </p:nvSpPr>
          <p:spPr>
            <a:xfrm>
              <a:off x="2815425" y="1236150"/>
              <a:ext cx="48125" cy="25750"/>
            </a:xfrm>
            <a:custGeom>
              <a:avLst/>
              <a:gdLst/>
              <a:ahLst/>
              <a:cxnLst/>
              <a:rect l="l" t="t" r="r" b="b"/>
              <a:pathLst>
                <a:path w="1925" h="1030" extrusionOk="0">
                  <a:moveTo>
                    <a:pt x="1925" y="1"/>
                  </a:moveTo>
                  <a:cubicBezTo>
                    <a:pt x="1577" y="135"/>
                    <a:pt x="1257" y="308"/>
                    <a:pt x="936" y="482"/>
                  </a:cubicBezTo>
                  <a:cubicBezTo>
                    <a:pt x="616" y="656"/>
                    <a:pt x="295" y="829"/>
                    <a:pt x="1" y="1030"/>
                  </a:cubicBezTo>
                  <a:cubicBezTo>
                    <a:pt x="335" y="896"/>
                    <a:pt x="656" y="722"/>
                    <a:pt x="976" y="549"/>
                  </a:cubicBezTo>
                  <a:cubicBezTo>
                    <a:pt x="1297" y="375"/>
                    <a:pt x="1618" y="201"/>
                    <a:pt x="192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03;p34">
              <a:extLst>
                <a:ext uri="{FF2B5EF4-FFF2-40B4-BE49-F238E27FC236}">
                  <a16:creationId xmlns:a16="http://schemas.microsoft.com/office/drawing/2014/main" id="{19D1F214-4DEE-4ACF-BD10-880DAE7E4C89}"/>
                </a:ext>
              </a:extLst>
            </p:cNvPr>
            <p:cNvSpPr/>
            <p:nvPr/>
          </p:nvSpPr>
          <p:spPr>
            <a:xfrm>
              <a:off x="2816100" y="1146650"/>
              <a:ext cx="84525" cy="69500"/>
            </a:xfrm>
            <a:custGeom>
              <a:avLst/>
              <a:gdLst/>
              <a:ahLst/>
              <a:cxnLst/>
              <a:rect l="l" t="t" r="r" b="b"/>
              <a:pathLst>
                <a:path w="3381" h="2780" extrusionOk="0">
                  <a:moveTo>
                    <a:pt x="2633" y="0"/>
                  </a:moveTo>
                  <a:lnTo>
                    <a:pt x="1" y="1550"/>
                  </a:lnTo>
                  <a:lnTo>
                    <a:pt x="909" y="2779"/>
                  </a:lnTo>
                  <a:lnTo>
                    <a:pt x="3381" y="1363"/>
                  </a:lnTo>
                  <a:lnTo>
                    <a:pt x="263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04;p34">
              <a:extLst>
                <a:ext uri="{FF2B5EF4-FFF2-40B4-BE49-F238E27FC236}">
                  <a16:creationId xmlns:a16="http://schemas.microsoft.com/office/drawing/2014/main" id="{20D9DE44-DC52-4415-9700-962B9EE749D1}"/>
                </a:ext>
              </a:extLst>
            </p:cNvPr>
            <p:cNvSpPr/>
            <p:nvPr/>
          </p:nvSpPr>
          <p:spPr>
            <a:xfrm>
              <a:off x="2835800" y="1225800"/>
              <a:ext cx="120950" cy="66825"/>
            </a:xfrm>
            <a:custGeom>
              <a:avLst/>
              <a:gdLst/>
              <a:ahLst/>
              <a:cxnLst/>
              <a:rect l="l" t="t" r="r" b="b"/>
              <a:pathLst>
                <a:path w="4838" h="2673" extrusionOk="0">
                  <a:moveTo>
                    <a:pt x="4838" y="1"/>
                  </a:moveTo>
                  <a:lnTo>
                    <a:pt x="4838" y="1"/>
                  </a:lnTo>
                  <a:cubicBezTo>
                    <a:pt x="4771" y="27"/>
                    <a:pt x="4704" y="68"/>
                    <a:pt x="4637" y="108"/>
                  </a:cubicBezTo>
                  <a:lnTo>
                    <a:pt x="4116" y="375"/>
                  </a:lnTo>
                  <a:lnTo>
                    <a:pt x="2406" y="1310"/>
                  </a:lnTo>
                  <a:lnTo>
                    <a:pt x="696" y="2259"/>
                  </a:lnTo>
                  <a:lnTo>
                    <a:pt x="188" y="2553"/>
                  </a:lnTo>
                  <a:cubicBezTo>
                    <a:pt x="121" y="2593"/>
                    <a:pt x="54" y="2633"/>
                    <a:pt x="1" y="2673"/>
                  </a:cubicBezTo>
                  <a:cubicBezTo>
                    <a:pt x="68" y="2646"/>
                    <a:pt x="135" y="2619"/>
                    <a:pt x="201" y="2579"/>
                  </a:cubicBezTo>
                  <a:lnTo>
                    <a:pt x="722" y="2299"/>
                  </a:lnTo>
                  <a:lnTo>
                    <a:pt x="2433" y="1364"/>
                  </a:lnTo>
                  <a:lnTo>
                    <a:pt x="4143" y="415"/>
                  </a:lnTo>
                  <a:lnTo>
                    <a:pt x="4650" y="121"/>
                  </a:lnTo>
                  <a:cubicBezTo>
                    <a:pt x="4717" y="81"/>
                    <a:pt x="4784" y="54"/>
                    <a:pt x="48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05;p34">
              <a:extLst>
                <a:ext uri="{FF2B5EF4-FFF2-40B4-BE49-F238E27FC236}">
                  <a16:creationId xmlns:a16="http://schemas.microsoft.com/office/drawing/2014/main" id="{CBD3C05E-7250-4811-9402-EB94717186ED}"/>
                </a:ext>
              </a:extLst>
            </p:cNvPr>
            <p:cNvSpPr/>
            <p:nvPr/>
          </p:nvSpPr>
          <p:spPr>
            <a:xfrm>
              <a:off x="2841825" y="1233825"/>
              <a:ext cx="120925" cy="66500"/>
            </a:xfrm>
            <a:custGeom>
              <a:avLst/>
              <a:gdLst/>
              <a:ahLst/>
              <a:cxnLst/>
              <a:rect l="l" t="t" r="r" b="b"/>
              <a:pathLst>
                <a:path w="4837" h="2660" extrusionOk="0">
                  <a:moveTo>
                    <a:pt x="4837" y="0"/>
                  </a:moveTo>
                  <a:lnTo>
                    <a:pt x="4837" y="0"/>
                  </a:lnTo>
                  <a:cubicBezTo>
                    <a:pt x="4770" y="27"/>
                    <a:pt x="4703" y="54"/>
                    <a:pt x="4650" y="94"/>
                  </a:cubicBezTo>
                  <a:lnTo>
                    <a:pt x="4116" y="361"/>
                  </a:lnTo>
                  <a:lnTo>
                    <a:pt x="2405" y="1296"/>
                  </a:lnTo>
                  <a:lnTo>
                    <a:pt x="695" y="2245"/>
                  </a:lnTo>
                  <a:lnTo>
                    <a:pt x="187" y="2552"/>
                  </a:lnTo>
                  <a:cubicBezTo>
                    <a:pt x="121" y="2579"/>
                    <a:pt x="54" y="2619"/>
                    <a:pt x="0" y="2659"/>
                  </a:cubicBezTo>
                  <a:cubicBezTo>
                    <a:pt x="67" y="2632"/>
                    <a:pt x="134" y="2606"/>
                    <a:pt x="201" y="2566"/>
                  </a:cubicBezTo>
                  <a:lnTo>
                    <a:pt x="722" y="2298"/>
                  </a:lnTo>
                  <a:lnTo>
                    <a:pt x="2432" y="1363"/>
                  </a:lnTo>
                  <a:lnTo>
                    <a:pt x="4142" y="415"/>
                  </a:lnTo>
                  <a:lnTo>
                    <a:pt x="4650" y="107"/>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06;p34">
              <a:extLst>
                <a:ext uri="{FF2B5EF4-FFF2-40B4-BE49-F238E27FC236}">
                  <a16:creationId xmlns:a16="http://schemas.microsoft.com/office/drawing/2014/main" id="{57FEEA6B-0790-4A3E-A3C7-88DC1AD0083A}"/>
                </a:ext>
              </a:extLst>
            </p:cNvPr>
            <p:cNvSpPr/>
            <p:nvPr/>
          </p:nvSpPr>
          <p:spPr>
            <a:xfrm>
              <a:off x="2848500" y="1243850"/>
              <a:ext cx="120950" cy="66500"/>
            </a:xfrm>
            <a:custGeom>
              <a:avLst/>
              <a:gdLst/>
              <a:ahLst/>
              <a:cxnLst/>
              <a:rect l="l" t="t" r="r" b="b"/>
              <a:pathLst>
                <a:path w="4838" h="2660" extrusionOk="0">
                  <a:moveTo>
                    <a:pt x="4837" y="0"/>
                  </a:moveTo>
                  <a:lnTo>
                    <a:pt x="4837" y="0"/>
                  </a:lnTo>
                  <a:cubicBezTo>
                    <a:pt x="4757" y="27"/>
                    <a:pt x="4704" y="54"/>
                    <a:pt x="4637" y="94"/>
                  </a:cubicBezTo>
                  <a:lnTo>
                    <a:pt x="4116" y="361"/>
                  </a:lnTo>
                  <a:lnTo>
                    <a:pt x="2392" y="1296"/>
                  </a:lnTo>
                  <a:lnTo>
                    <a:pt x="695" y="2245"/>
                  </a:lnTo>
                  <a:lnTo>
                    <a:pt x="174" y="2539"/>
                  </a:lnTo>
                  <a:cubicBezTo>
                    <a:pt x="108" y="2579"/>
                    <a:pt x="54" y="2619"/>
                    <a:pt x="1" y="2659"/>
                  </a:cubicBezTo>
                  <a:cubicBezTo>
                    <a:pt x="67" y="2632"/>
                    <a:pt x="121" y="2606"/>
                    <a:pt x="188" y="2565"/>
                  </a:cubicBezTo>
                  <a:lnTo>
                    <a:pt x="709" y="2285"/>
                  </a:lnTo>
                  <a:lnTo>
                    <a:pt x="2432" y="1363"/>
                  </a:lnTo>
                  <a:lnTo>
                    <a:pt x="4129" y="414"/>
                  </a:lnTo>
                  <a:lnTo>
                    <a:pt x="4650" y="120"/>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07;p34">
              <a:extLst>
                <a:ext uri="{FF2B5EF4-FFF2-40B4-BE49-F238E27FC236}">
                  <a16:creationId xmlns:a16="http://schemas.microsoft.com/office/drawing/2014/main" id="{6A0783DA-0A47-4C5F-A684-BB8A52422D96}"/>
                </a:ext>
              </a:extLst>
            </p:cNvPr>
            <p:cNvSpPr/>
            <p:nvPr/>
          </p:nvSpPr>
          <p:spPr>
            <a:xfrm>
              <a:off x="2854175" y="1254200"/>
              <a:ext cx="120950" cy="66500"/>
            </a:xfrm>
            <a:custGeom>
              <a:avLst/>
              <a:gdLst/>
              <a:ahLst/>
              <a:cxnLst/>
              <a:rect l="l" t="t" r="r" b="b"/>
              <a:pathLst>
                <a:path w="4838" h="2660" extrusionOk="0">
                  <a:moveTo>
                    <a:pt x="4837" y="0"/>
                  </a:moveTo>
                  <a:lnTo>
                    <a:pt x="4837" y="0"/>
                  </a:lnTo>
                  <a:cubicBezTo>
                    <a:pt x="4771" y="27"/>
                    <a:pt x="4704" y="54"/>
                    <a:pt x="4650" y="94"/>
                  </a:cubicBezTo>
                  <a:lnTo>
                    <a:pt x="4129" y="375"/>
                  </a:lnTo>
                  <a:lnTo>
                    <a:pt x="2406" y="1310"/>
                  </a:lnTo>
                  <a:lnTo>
                    <a:pt x="709" y="2258"/>
                  </a:lnTo>
                  <a:lnTo>
                    <a:pt x="188" y="2552"/>
                  </a:lnTo>
                  <a:cubicBezTo>
                    <a:pt x="121" y="2579"/>
                    <a:pt x="68" y="2619"/>
                    <a:pt x="1" y="2659"/>
                  </a:cubicBezTo>
                  <a:cubicBezTo>
                    <a:pt x="68" y="2646"/>
                    <a:pt x="134" y="2606"/>
                    <a:pt x="201" y="2579"/>
                  </a:cubicBezTo>
                  <a:lnTo>
                    <a:pt x="722" y="2298"/>
                  </a:lnTo>
                  <a:lnTo>
                    <a:pt x="2446" y="1363"/>
                  </a:lnTo>
                  <a:lnTo>
                    <a:pt x="4156" y="415"/>
                  </a:lnTo>
                  <a:lnTo>
                    <a:pt x="4664" y="121"/>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08;p34">
              <a:extLst>
                <a:ext uri="{FF2B5EF4-FFF2-40B4-BE49-F238E27FC236}">
                  <a16:creationId xmlns:a16="http://schemas.microsoft.com/office/drawing/2014/main" id="{4A4EB6C6-5567-4F63-B6CB-D8AF70A2034A}"/>
                </a:ext>
              </a:extLst>
            </p:cNvPr>
            <p:cNvSpPr/>
            <p:nvPr/>
          </p:nvSpPr>
          <p:spPr>
            <a:xfrm>
              <a:off x="2862200" y="1265225"/>
              <a:ext cx="120925" cy="66500"/>
            </a:xfrm>
            <a:custGeom>
              <a:avLst/>
              <a:gdLst/>
              <a:ahLst/>
              <a:cxnLst/>
              <a:rect l="l" t="t" r="r" b="b"/>
              <a:pathLst>
                <a:path w="4837" h="2660" extrusionOk="0">
                  <a:moveTo>
                    <a:pt x="4837" y="0"/>
                  </a:moveTo>
                  <a:lnTo>
                    <a:pt x="4837" y="0"/>
                  </a:lnTo>
                  <a:cubicBezTo>
                    <a:pt x="4757" y="27"/>
                    <a:pt x="4703" y="54"/>
                    <a:pt x="4637" y="94"/>
                  </a:cubicBezTo>
                  <a:lnTo>
                    <a:pt x="4116" y="374"/>
                  </a:lnTo>
                  <a:lnTo>
                    <a:pt x="2392" y="1310"/>
                  </a:lnTo>
                  <a:lnTo>
                    <a:pt x="695" y="2258"/>
                  </a:lnTo>
                  <a:lnTo>
                    <a:pt x="174" y="2552"/>
                  </a:lnTo>
                  <a:cubicBezTo>
                    <a:pt x="107" y="2579"/>
                    <a:pt x="54" y="2619"/>
                    <a:pt x="0" y="2659"/>
                  </a:cubicBezTo>
                  <a:cubicBezTo>
                    <a:pt x="67" y="2646"/>
                    <a:pt x="134" y="2606"/>
                    <a:pt x="187" y="2566"/>
                  </a:cubicBezTo>
                  <a:lnTo>
                    <a:pt x="709" y="2298"/>
                  </a:lnTo>
                  <a:lnTo>
                    <a:pt x="2432" y="1363"/>
                  </a:lnTo>
                  <a:lnTo>
                    <a:pt x="4129" y="414"/>
                  </a:lnTo>
                  <a:lnTo>
                    <a:pt x="4650" y="121"/>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09;p34">
              <a:extLst>
                <a:ext uri="{FF2B5EF4-FFF2-40B4-BE49-F238E27FC236}">
                  <a16:creationId xmlns:a16="http://schemas.microsoft.com/office/drawing/2014/main" id="{4824E6F0-8DBB-4F68-96B2-9FDE936F3F10}"/>
                </a:ext>
              </a:extLst>
            </p:cNvPr>
            <p:cNvSpPr/>
            <p:nvPr/>
          </p:nvSpPr>
          <p:spPr>
            <a:xfrm>
              <a:off x="2870550" y="1275575"/>
              <a:ext cx="120950" cy="66500"/>
            </a:xfrm>
            <a:custGeom>
              <a:avLst/>
              <a:gdLst/>
              <a:ahLst/>
              <a:cxnLst/>
              <a:rect l="l" t="t" r="r" b="b"/>
              <a:pathLst>
                <a:path w="4838" h="2660" extrusionOk="0">
                  <a:moveTo>
                    <a:pt x="4837" y="0"/>
                  </a:moveTo>
                  <a:lnTo>
                    <a:pt x="4837" y="0"/>
                  </a:lnTo>
                  <a:cubicBezTo>
                    <a:pt x="4770" y="27"/>
                    <a:pt x="4703" y="54"/>
                    <a:pt x="4650" y="94"/>
                  </a:cubicBezTo>
                  <a:lnTo>
                    <a:pt x="4129" y="375"/>
                  </a:lnTo>
                  <a:lnTo>
                    <a:pt x="2405" y="1310"/>
                  </a:lnTo>
                  <a:lnTo>
                    <a:pt x="695" y="2258"/>
                  </a:lnTo>
                  <a:lnTo>
                    <a:pt x="187" y="2552"/>
                  </a:lnTo>
                  <a:cubicBezTo>
                    <a:pt x="121" y="2579"/>
                    <a:pt x="67" y="2619"/>
                    <a:pt x="0" y="2659"/>
                  </a:cubicBezTo>
                  <a:cubicBezTo>
                    <a:pt x="67" y="2646"/>
                    <a:pt x="134" y="2606"/>
                    <a:pt x="201" y="2579"/>
                  </a:cubicBezTo>
                  <a:lnTo>
                    <a:pt x="722" y="2299"/>
                  </a:lnTo>
                  <a:lnTo>
                    <a:pt x="2445" y="1363"/>
                  </a:lnTo>
                  <a:lnTo>
                    <a:pt x="4142" y="415"/>
                  </a:lnTo>
                  <a:lnTo>
                    <a:pt x="4663" y="121"/>
                  </a:lnTo>
                  <a:cubicBezTo>
                    <a:pt x="4717" y="81"/>
                    <a:pt x="4784" y="41"/>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10;p34">
              <a:extLst>
                <a:ext uri="{FF2B5EF4-FFF2-40B4-BE49-F238E27FC236}">
                  <a16:creationId xmlns:a16="http://schemas.microsoft.com/office/drawing/2014/main" id="{4B3A01B6-6744-4C34-ACA3-270A02442C64}"/>
                </a:ext>
              </a:extLst>
            </p:cNvPr>
            <p:cNvSpPr/>
            <p:nvPr/>
          </p:nvSpPr>
          <p:spPr>
            <a:xfrm>
              <a:off x="2899275" y="1345725"/>
              <a:ext cx="36100" cy="19725"/>
            </a:xfrm>
            <a:custGeom>
              <a:avLst/>
              <a:gdLst/>
              <a:ahLst/>
              <a:cxnLst/>
              <a:rect l="l" t="t" r="r" b="b"/>
              <a:pathLst>
                <a:path w="1444" h="789" extrusionOk="0">
                  <a:moveTo>
                    <a:pt x="1443" y="0"/>
                  </a:moveTo>
                  <a:cubicBezTo>
                    <a:pt x="962" y="254"/>
                    <a:pt x="481" y="521"/>
                    <a:pt x="0" y="789"/>
                  </a:cubicBezTo>
                  <a:cubicBezTo>
                    <a:pt x="254" y="695"/>
                    <a:pt x="508" y="588"/>
                    <a:pt x="749" y="441"/>
                  </a:cubicBezTo>
                  <a:cubicBezTo>
                    <a:pt x="1003" y="321"/>
                    <a:pt x="1230" y="174"/>
                    <a:pt x="14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11;p34">
              <a:extLst>
                <a:ext uri="{FF2B5EF4-FFF2-40B4-BE49-F238E27FC236}">
                  <a16:creationId xmlns:a16="http://schemas.microsoft.com/office/drawing/2014/main" id="{823CA4CA-41D9-4865-84F7-ECF1C2E82B53}"/>
                </a:ext>
              </a:extLst>
            </p:cNvPr>
            <p:cNvSpPr/>
            <p:nvPr/>
          </p:nvSpPr>
          <p:spPr>
            <a:xfrm>
              <a:off x="2909300" y="1356075"/>
              <a:ext cx="63825" cy="45025"/>
            </a:xfrm>
            <a:custGeom>
              <a:avLst/>
              <a:gdLst/>
              <a:ahLst/>
              <a:cxnLst/>
              <a:rect l="l" t="t" r="r" b="b"/>
              <a:pathLst>
                <a:path w="2553" h="1801" extrusionOk="0">
                  <a:moveTo>
                    <a:pt x="1010" y="202"/>
                  </a:moveTo>
                  <a:cubicBezTo>
                    <a:pt x="1088" y="311"/>
                    <a:pt x="1155" y="427"/>
                    <a:pt x="1212" y="549"/>
                  </a:cubicBezTo>
                  <a:lnTo>
                    <a:pt x="1212" y="549"/>
                  </a:lnTo>
                  <a:cubicBezTo>
                    <a:pt x="1177" y="575"/>
                    <a:pt x="1142" y="601"/>
                    <a:pt x="1108" y="628"/>
                  </a:cubicBezTo>
                  <a:lnTo>
                    <a:pt x="1108" y="628"/>
                  </a:lnTo>
                  <a:cubicBezTo>
                    <a:pt x="1056" y="494"/>
                    <a:pt x="1025" y="350"/>
                    <a:pt x="1010" y="202"/>
                  </a:cubicBezTo>
                  <a:close/>
                  <a:moveTo>
                    <a:pt x="1710" y="375"/>
                  </a:moveTo>
                  <a:cubicBezTo>
                    <a:pt x="1804" y="388"/>
                    <a:pt x="1884" y="455"/>
                    <a:pt x="1911" y="535"/>
                  </a:cubicBezTo>
                  <a:cubicBezTo>
                    <a:pt x="1912" y="538"/>
                    <a:pt x="1914" y="541"/>
                    <a:pt x="1915" y="545"/>
                  </a:cubicBezTo>
                  <a:lnTo>
                    <a:pt x="1915" y="545"/>
                  </a:lnTo>
                  <a:lnTo>
                    <a:pt x="1398" y="917"/>
                  </a:lnTo>
                  <a:lnTo>
                    <a:pt x="1398" y="917"/>
                  </a:lnTo>
                  <a:cubicBezTo>
                    <a:pt x="1369" y="799"/>
                    <a:pt x="1330" y="683"/>
                    <a:pt x="1283" y="571"/>
                  </a:cubicBezTo>
                  <a:lnTo>
                    <a:pt x="1283" y="571"/>
                  </a:lnTo>
                  <a:cubicBezTo>
                    <a:pt x="1336" y="532"/>
                    <a:pt x="1389" y="493"/>
                    <a:pt x="1443" y="455"/>
                  </a:cubicBezTo>
                  <a:cubicBezTo>
                    <a:pt x="1523" y="401"/>
                    <a:pt x="1617" y="375"/>
                    <a:pt x="1710" y="375"/>
                  </a:cubicBezTo>
                  <a:close/>
                  <a:moveTo>
                    <a:pt x="1237" y="605"/>
                  </a:moveTo>
                  <a:cubicBezTo>
                    <a:pt x="1285" y="717"/>
                    <a:pt x="1324" y="832"/>
                    <a:pt x="1351" y="950"/>
                  </a:cubicBezTo>
                  <a:lnTo>
                    <a:pt x="1351" y="950"/>
                  </a:lnTo>
                  <a:lnTo>
                    <a:pt x="1304" y="984"/>
                  </a:lnTo>
                  <a:lnTo>
                    <a:pt x="1304" y="984"/>
                  </a:lnTo>
                  <a:cubicBezTo>
                    <a:pt x="1276" y="949"/>
                    <a:pt x="1251" y="911"/>
                    <a:pt x="1229" y="869"/>
                  </a:cubicBezTo>
                  <a:cubicBezTo>
                    <a:pt x="1192" y="810"/>
                    <a:pt x="1159" y="749"/>
                    <a:pt x="1131" y="686"/>
                  </a:cubicBezTo>
                  <a:lnTo>
                    <a:pt x="1131" y="686"/>
                  </a:lnTo>
                  <a:cubicBezTo>
                    <a:pt x="1166" y="659"/>
                    <a:pt x="1202" y="632"/>
                    <a:pt x="1237" y="605"/>
                  </a:cubicBezTo>
                  <a:close/>
                  <a:moveTo>
                    <a:pt x="510" y="339"/>
                  </a:moveTo>
                  <a:cubicBezTo>
                    <a:pt x="644" y="494"/>
                    <a:pt x="740" y="684"/>
                    <a:pt x="781" y="887"/>
                  </a:cubicBezTo>
                  <a:lnTo>
                    <a:pt x="781" y="887"/>
                  </a:lnTo>
                  <a:cubicBezTo>
                    <a:pt x="741" y="920"/>
                    <a:pt x="702" y="954"/>
                    <a:pt x="663" y="987"/>
                  </a:cubicBezTo>
                  <a:lnTo>
                    <a:pt x="663" y="987"/>
                  </a:lnTo>
                  <a:cubicBezTo>
                    <a:pt x="573" y="786"/>
                    <a:pt x="521" y="567"/>
                    <a:pt x="510" y="339"/>
                  </a:cubicBezTo>
                  <a:close/>
                  <a:moveTo>
                    <a:pt x="1359" y="985"/>
                  </a:moveTo>
                  <a:cubicBezTo>
                    <a:pt x="1361" y="991"/>
                    <a:pt x="1362" y="996"/>
                    <a:pt x="1363" y="1002"/>
                  </a:cubicBezTo>
                  <a:cubicBezTo>
                    <a:pt x="1369" y="1023"/>
                    <a:pt x="1374" y="1043"/>
                    <a:pt x="1378" y="1063"/>
                  </a:cubicBezTo>
                  <a:lnTo>
                    <a:pt x="1378" y="1063"/>
                  </a:lnTo>
                  <a:cubicBezTo>
                    <a:pt x="1360" y="1046"/>
                    <a:pt x="1342" y="1028"/>
                    <a:pt x="1325" y="1010"/>
                  </a:cubicBezTo>
                  <a:lnTo>
                    <a:pt x="1325" y="1010"/>
                  </a:lnTo>
                  <a:lnTo>
                    <a:pt x="1359" y="985"/>
                  </a:lnTo>
                  <a:close/>
                  <a:moveTo>
                    <a:pt x="1923" y="567"/>
                  </a:moveTo>
                  <a:lnTo>
                    <a:pt x="1923" y="567"/>
                  </a:lnTo>
                  <a:cubicBezTo>
                    <a:pt x="1989" y="746"/>
                    <a:pt x="1972" y="946"/>
                    <a:pt x="1884" y="1123"/>
                  </a:cubicBezTo>
                  <a:cubicBezTo>
                    <a:pt x="1826" y="1181"/>
                    <a:pt x="1742" y="1213"/>
                    <a:pt x="1661" y="1213"/>
                  </a:cubicBezTo>
                  <a:cubicBezTo>
                    <a:pt x="1612" y="1213"/>
                    <a:pt x="1564" y="1201"/>
                    <a:pt x="1523" y="1176"/>
                  </a:cubicBezTo>
                  <a:cubicBezTo>
                    <a:pt x="1498" y="1159"/>
                    <a:pt x="1473" y="1141"/>
                    <a:pt x="1448" y="1123"/>
                  </a:cubicBezTo>
                  <a:lnTo>
                    <a:pt x="1448" y="1123"/>
                  </a:lnTo>
                  <a:cubicBezTo>
                    <a:pt x="1441" y="1082"/>
                    <a:pt x="1431" y="1042"/>
                    <a:pt x="1417" y="1002"/>
                  </a:cubicBezTo>
                  <a:cubicBezTo>
                    <a:pt x="1413" y="985"/>
                    <a:pt x="1409" y="968"/>
                    <a:pt x="1405" y="950"/>
                  </a:cubicBezTo>
                  <a:lnTo>
                    <a:pt x="1405" y="950"/>
                  </a:lnTo>
                  <a:lnTo>
                    <a:pt x="1923" y="567"/>
                  </a:lnTo>
                  <a:close/>
                  <a:moveTo>
                    <a:pt x="793" y="962"/>
                  </a:moveTo>
                  <a:cubicBezTo>
                    <a:pt x="798" y="993"/>
                    <a:pt x="800" y="1024"/>
                    <a:pt x="802" y="1056"/>
                  </a:cubicBezTo>
                  <a:cubicBezTo>
                    <a:pt x="802" y="1109"/>
                    <a:pt x="798" y="1167"/>
                    <a:pt x="791" y="1223"/>
                  </a:cubicBezTo>
                  <a:lnTo>
                    <a:pt x="791" y="1223"/>
                  </a:lnTo>
                  <a:cubicBezTo>
                    <a:pt x="755" y="1167"/>
                    <a:pt x="722" y="1109"/>
                    <a:pt x="692" y="1049"/>
                  </a:cubicBezTo>
                  <a:lnTo>
                    <a:pt x="692" y="1049"/>
                  </a:lnTo>
                  <a:cubicBezTo>
                    <a:pt x="726" y="1020"/>
                    <a:pt x="759" y="990"/>
                    <a:pt x="793" y="962"/>
                  </a:cubicBezTo>
                  <a:close/>
                  <a:moveTo>
                    <a:pt x="1080" y="726"/>
                  </a:moveTo>
                  <a:cubicBezTo>
                    <a:pt x="1108" y="789"/>
                    <a:pt x="1140" y="850"/>
                    <a:pt x="1176" y="909"/>
                  </a:cubicBezTo>
                  <a:cubicBezTo>
                    <a:pt x="1196" y="949"/>
                    <a:pt x="1221" y="987"/>
                    <a:pt x="1250" y="1023"/>
                  </a:cubicBezTo>
                  <a:lnTo>
                    <a:pt x="1250" y="1023"/>
                  </a:lnTo>
                  <a:lnTo>
                    <a:pt x="1056" y="1163"/>
                  </a:lnTo>
                  <a:lnTo>
                    <a:pt x="851" y="1309"/>
                  </a:lnTo>
                  <a:lnTo>
                    <a:pt x="851" y="1309"/>
                  </a:lnTo>
                  <a:cubicBezTo>
                    <a:pt x="836" y="1289"/>
                    <a:pt x="822" y="1269"/>
                    <a:pt x="808" y="1248"/>
                  </a:cubicBezTo>
                  <a:lnTo>
                    <a:pt x="808" y="1248"/>
                  </a:lnTo>
                  <a:cubicBezTo>
                    <a:pt x="821" y="1187"/>
                    <a:pt x="824" y="1124"/>
                    <a:pt x="815" y="1056"/>
                  </a:cubicBezTo>
                  <a:cubicBezTo>
                    <a:pt x="815" y="1019"/>
                    <a:pt x="814" y="983"/>
                    <a:pt x="810" y="947"/>
                  </a:cubicBezTo>
                  <a:lnTo>
                    <a:pt x="810" y="947"/>
                  </a:lnTo>
                  <a:cubicBezTo>
                    <a:pt x="899" y="871"/>
                    <a:pt x="989" y="798"/>
                    <a:pt x="1080" y="726"/>
                  </a:cubicBezTo>
                  <a:close/>
                  <a:moveTo>
                    <a:pt x="1272" y="1049"/>
                  </a:moveTo>
                  <a:cubicBezTo>
                    <a:pt x="1309" y="1092"/>
                    <a:pt x="1351" y="1131"/>
                    <a:pt x="1395" y="1166"/>
                  </a:cubicBezTo>
                  <a:lnTo>
                    <a:pt x="1395" y="1166"/>
                  </a:lnTo>
                  <a:cubicBezTo>
                    <a:pt x="1408" y="1263"/>
                    <a:pt x="1407" y="1363"/>
                    <a:pt x="1390" y="1457"/>
                  </a:cubicBezTo>
                  <a:cubicBezTo>
                    <a:pt x="1376" y="1524"/>
                    <a:pt x="1336" y="1577"/>
                    <a:pt x="1270" y="1604"/>
                  </a:cubicBezTo>
                  <a:cubicBezTo>
                    <a:pt x="1251" y="1613"/>
                    <a:pt x="1230" y="1618"/>
                    <a:pt x="1209" y="1618"/>
                  </a:cubicBezTo>
                  <a:cubicBezTo>
                    <a:pt x="1170" y="1618"/>
                    <a:pt x="1130" y="1603"/>
                    <a:pt x="1096" y="1577"/>
                  </a:cubicBezTo>
                  <a:cubicBezTo>
                    <a:pt x="1015" y="1505"/>
                    <a:pt x="943" y="1428"/>
                    <a:pt x="879" y="1345"/>
                  </a:cubicBezTo>
                  <a:lnTo>
                    <a:pt x="879" y="1345"/>
                  </a:lnTo>
                  <a:lnTo>
                    <a:pt x="1082" y="1190"/>
                  </a:lnTo>
                  <a:lnTo>
                    <a:pt x="1272" y="1049"/>
                  </a:lnTo>
                  <a:close/>
                  <a:moveTo>
                    <a:pt x="652" y="1085"/>
                  </a:moveTo>
                  <a:cubicBezTo>
                    <a:pt x="689" y="1161"/>
                    <a:pt x="733" y="1235"/>
                    <a:pt x="781" y="1306"/>
                  </a:cubicBezTo>
                  <a:lnTo>
                    <a:pt x="781" y="1306"/>
                  </a:lnTo>
                  <a:cubicBezTo>
                    <a:pt x="779" y="1321"/>
                    <a:pt x="777" y="1335"/>
                    <a:pt x="775" y="1350"/>
                  </a:cubicBezTo>
                  <a:cubicBezTo>
                    <a:pt x="780" y="1339"/>
                    <a:pt x="784" y="1327"/>
                    <a:pt x="788" y="1316"/>
                  </a:cubicBezTo>
                  <a:lnTo>
                    <a:pt x="788" y="1316"/>
                  </a:lnTo>
                  <a:cubicBezTo>
                    <a:pt x="794" y="1325"/>
                    <a:pt x="800" y="1333"/>
                    <a:pt x="806" y="1341"/>
                  </a:cubicBezTo>
                  <a:lnTo>
                    <a:pt x="806" y="1341"/>
                  </a:lnTo>
                  <a:lnTo>
                    <a:pt x="308" y="1697"/>
                  </a:lnTo>
                  <a:cubicBezTo>
                    <a:pt x="272" y="1733"/>
                    <a:pt x="224" y="1751"/>
                    <a:pt x="177" y="1751"/>
                  </a:cubicBezTo>
                  <a:cubicBezTo>
                    <a:pt x="153" y="1751"/>
                    <a:pt x="129" y="1746"/>
                    <a:pt x="107" y="1737"/>
                  </a:cubicBezTo>
                  <a:cubicBezTo>
                    <a:pt x="40" y="1697"/>
                    <a:pt x="67" y="1617"/>
                    <a:pt x="134" y="1550"/>
                  </a:cubicBezTo>
                  <a:cubicBezTo>
                    <a:pt x="254" y="1430"/>
                    <a:pt x="388" y="1310"/>
                    <a:pt x="535" y="1190"/>
                  </a:cubicBezTo>
                  <a:cubicBezTo>
                    <a:pt x="574" y="1154"/>
                    <a:pt x="613" y="1119"/>
                    <a:pt x="652" y="1085"/>
                  </a:cubicBezTo>
                  <a:close/>
                  <a:moveTo>
                    <a:pt x="949" y="0"/>
                  </a:moveTo>
                  <a:lnTo>
                    <a:pt x="949" y="94"/>
                  </a:lnTo>
                  <a:cubicBezTo>
                    <a:pt x="949" y="103"/>
                    <a:pt x="949" y="112"/>
                    <a:pt x="949" y="121"/>
                  </a:cubicBezTo>
                  <a:lnTo>
                    <a:pt x="949" y="121"/>
                  </a:lnTo>
                  <a:lnTo>
                    <a:pt x="949" y="121"/>
                  </a:lnTo>
                  <a:cubicBezTo>
                    <a:pt x="949" y="121"/>
                    <a:pt x="949" y="121"/>
                    <a:pt x="949" y="121"/>
                  </a:cubicBezTo>
                  <a:lnTo>
                    <a:pt x="949" y="121"/>
                  </a:lnTo>
                  <a:cubicBezTo>
                    <a:pt x="952" y="311"/>
                    <a:pt x="989" y="496"/>
                    <a:pt x="1056" y="667"/>
                  </a:cubicBezTo>
                  <a:lnTo>
                    <a:pt x="1056" y="667"/>
                  </a:lnTo>
                  <a:cubicBezTo>
                    <a:pt x="970" y="734"/>
                    <a:pt x="885" y="801"/>
                    <a:pt x="801" y="871"/>
                  </a:cubicBezTo>
                  <a:lnTo>
                    <a:pt x="801" y="871"/>
                  </a:lnTo>
                  <a:cubicBezTo>
                    <a:pt x="765" y="650"/>
                    <a:pt x="665" y="449"/>
                    <a:pt x="508" y="281"/>
                  </a:cubicBezTo>
                  <a:lnTo>
                    <a:pt x="468" y="241"/>
                  </a:lnTo>
                  <a:lnTo>
                    <a:pt x="468" y="294"/>
                  </a:lnTo>
                  <a:cubicBezTo>
                    <a:pt x="468" y="549"/>
                    <a:pt x="522" y="797"/>
                    <a:pt x="622" y="1022"/>
                  </a:cubicBezTo>
                  <a:lnTo>
                    <a:pt x="622" y="1022"/>
                  </a:lnTo>
                  <a:cubicBezTo>
                    <a:pt x="579" y="1060"/>
                    <a:pt x="537" y="1098"/>
                    <a:pt x="495" y="1136"/>
                  </a:cubicBezTo>
                  <a:cubicBezTo>
                    <a:pt x="348" y="1256"/>
                    <a:pt x="214" y="1390"/>
                    <a:pt x="94" y="1510"/>
                  </a:cubicBezTo>
                  <a:cubicBezTo>
                    <a:pt x="54" y="1537"/>
                    <a:pt x="27" y="1590"/>
                    <a:pt x="14" y="1630"/>
                  </a:cubicBezTo>
                  <a:cubicBezTo>
                    <a:pt x="0" y="1684"/>
                    <a:pt x="27" y="1751"/>
                    <a:pt x="80" y="1777"/>
                  </a:cubicBezTo>
                  <a:cubicBezTo>
                    <a:pt x="112" y="1793"/>
                    <a:pt x="148" y="1801"/>
                    <a:pt x="184" y="1801"/>
                  </a:cubicBezTo>
                  <a:cubicBezTo>
                    <a:pt x="241" y="1801"/>
                    <a:pt x="299" y="1783"/>
                    <a:pt x="348" y="1751"/>
                  </a:cubicBezTo>
                  <a:lnTo>
                    <a:pt x="835" y="1379"/>
                  </a:lnTo>
                  <a:lnTo>
                    <a:pt x="835" y="1379"/>
                  </a:lnTo>
                  <a:cubicBezTo>
                    <a:pt x="900" y="1464"/>
                    <a:pt x="974" y="1544"/>
                    <a:pt x="1056" y="1617"/>
                  </a:cubicBezTo>
                  <a:cubicBezTo>
                    <a:pt x="1100" y="1653"/>
                    <a:pt x="1157" y="1671"/>
                    <a:pt x="1213" y="1671"/>
                  </a:cubicBezTo>
                  <a:cubicBezTo>
                    <a:pt x="1241" y="1671"/>
                    <a:pt x="1270" y="1666"/>
                    <a:pt x="1296" y="1657"/>
                  </a:cubicBezTo>
                  <a:cubicBezTo>
                    <a:pt x="1376" y="1617"/>
                    <a:pt x="1430" y="1550"/>
                    <a:pt x="1443" y="1470"/>
                  </a:cubicBezTo>
                  <a:cubicBezTo>
                    <a:pt x="1458" y="1384"/>
                    <a:pt x="1464" y="1297"/>
                    <a:pt x="1459" y="1213"/>
                  </a:cubicBezTo>
                  <a:lnTo>
                    <a:pt x="1459" y="1213"/>
                  </a:lnTo>
                  <a:cubicBezTo>
                    <a:pt x="1467" y="1219"/>
                    <a:pt x="1475" y="1224"/>
                    <a:pt x="1483" y="1230"/>
                  </a:cubicBezTo>
                  <a:cubicBezTo>
                    <a:pt x="1540" y="1260"/>
                    <a:pt x="1602" y="1275"/>
                    <a:pt x="1664" y="1275"/>
                  </a:cubicBezTo>
                  <a:cubicBezTo>
                    <a:pt x="1764" y="1275"/>
                    <a:pt x="1864" y="1237"/>
                    <a:pt x="1938" y="1163"/>
                  </a:cubicBezTo>
                  <a:cubicBezTo>
                    <a:pt x="2004" y="1069"/>
                    <a:pt x="2031" y="949"/>
                    <a:pt x="2031" y="842"/>
                  </a:cubicBezTo>
                  <a:cubicBezTo>
                    <a:pt x="2031" y="727"/>
                    <a:pt x="2019" y="625"/>
                    <a:pt x="1983" y="523"/>
                  </a:cubicBezTo>
                  <a:lnTo>
                    <a:pt x="1983" y="523"/>
                  </a:lnTo>
                  <a:lnTo>
                    <a:pt x="2165" y="388"/>
                  </a:lnTo>
                  <a:lnTo>
                    <a:pt x="2459" y="174"/>
                  </a:lnTo>
                  <a:cubicBezTo>
                    <a:pt x="2512" y="121"/>
                    <a:pt x="2552" y="94"/>
                    <a:pt x="2552" y="94"/>
                  </a:cubicBezTo>
                  <a:lnTo>
                    <a:pt x="2552" y="94"/>
                  </a:lnTo>
                  <a:cubicBezTo>
                    <a:pt x="2552" y="94"/>
                    <a:pt x="2512" y="107"/>
                    <a:pt x="2445" y="161"/>
                  </a:cubicBezTo>
                  <a:lnTo>
                    <a:pt x="2151" y="375"/>
                  </a:lnTo>
                  <a:lnTo>
                    <a:pt x="1975" y="501"/>
                  </a:lnTo>
                  <a:lnTo>
                    <a:pt x="1975" y="501"/>
                  </a:lnTo>
                  <a:cubicBezTo>
                    <a:pt x="1933" y="398"/>
                    <a:pt x="1828" y="321"/>
                    <a:pt x="1724" y="308"/>
                  </a:cubicBezTo>
                  <a:cubicBezTo>
                    <a:pt x="1708" y="306"/>
                    <a:pt x="1693" y="305"/>
                    <a:pt x="1678" y="305"/>
                  </a:cubicBezTo>
                  <a:cubicBezTo>
                    <a:pt x="1576" y="305"/>
                    <a:pt x="1486" y="343"/>
                    <a:pt x="1417" y="401"/>
                  </a:cubicBezTo>
                  <a:cubicBezTo>
                    <a:pt x="1364" y="439"/>
                    <a:pt x="1311" y="477"/>
                    <a:pt x="1259" y="515"/>
                  </a:cubicBezTo>
                  <a:lnTo>
                    <a:pt x="1259" y="515"/>
                  </a:lnTo>
                  <a:cubicBezTo>
                    <a:pt x="1189" y="360"/>
                    <a:pt x="1102" y="214"/>
                    <a:pt x="1002" y="81"/>
                  </a:cubicBezTo>
                  <a:lnTo>
                    <a:pt x="9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12;p34">
              <a:extLst>
                <a:ext uri="{FF2B5EF4-FFF2-40B4-BE49-F238E27FC236}">
                  <a16:creationId xmlns:a16="http://schemas.microsoft.com/office/drawing/2014/main" id="{30AA835F-51C1-4D1D-8F93-478F1836BDC5}"/>
                </a:ext>
              </a:extLst>
            </p:cNvPr>
            <p:cNvSpPr/>
            <p:nvPr/>
          </p:nvSpPr>
          <p:spPr>
            <a:xfrm>
              <a:off x="2988450" y="1297950"/>
              <a:ext cx="26075" cy="17075"/>
            </a:xfrm>
            <a:custGeom>
              <a:avLst/>
              <a:gdLst/>
              <a:ahLst/>
              <a:cxnLst/>
              <a:rect l="l" t="t" r="r" b="b"/>
              <a:pathLst>
                <a:path w="1043" h="683" extrusionOk="0">
                  <a:moveTo>
                    <a:pt x="1043" y="1"/>
                  </a:moveTo>
                  <a:cubicBezTo>
                    <a:pt x="856" y="94"/>
                    <a:pt x="669" y="188"/>
                    <a:pt x="508" y="321"/>
                  </a:cubicBezTo>
                  <a:cubicBezTo>
                    <a:pt x="321" y="415"/>
                    <a:pt x="161" y="548"/>
                    <a:pt x="1" y="682"/>
                  </a:cubicBezTo>
                  <a:cubicBezTo>
                    <a:pt x="188" y="602"/>
                    <a:pt x="375" y="495"/>
                    <a:pt x="549" y="375"/>
                  </a:cubicBezTo>
                  <a:cubicBezTo>
                    <a:pt x="722" y="268"/>
                    <a:pt x="896" y="148"/>
                    <a:pt x="104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632;p34">
            <a:extLst>
              <a:ext uri="{FF2B5EF4-FFF2-40B4-BE49-F238E27FC236}">
                <a16:creationId xmlns:a16="http://schemas.microsoft.com/office/drawing/2014/main" id="{46D8D6F4-57C2-4042-9A62-1DB99646A7C4}"/>
              </a:ext>
            </a:extLst>
          </p:cNvPr>
          <p:cNvGrpSpPr/>
          <p:nvPr/>
        </p:nvGrpSpPr>
        <p:grpSpPr>
          <a:xfrm>
            <a:off x="8463266" y="3719466"/>
            <a:ext cx="734872" cy="1439132"/>
            <a:chOff x="2948375" y="2707525"/>
            <a:chExt cx="1578600" cy="2757350"/>
          </a:xfrm>
        </p:grpSpPr>
        <p:sp>
          <p:nvSpPr>
            <p:cNvPr id="142" name="Google Shape;1633;p34">
              <a:extLst>
                <a:ext uri="{FF2B5EF4-FFF2-40B4-BE49-F238E27FC236}">
                  <a16:creationId xmlns:a16="http://schemas.microsoft.com/office/drawing/2014/main" id="{FF541D58-BC97-4CFA-AB16-C145575161B4}"/>
                </a:ext>
              </a:extLst>
            </p:cNvPr>
            <p:cNvSpPr/>
            <p:nvPr/>
          </p:nvSpPr>
          <p:spPr>
            <a:xfrm>
              <a:off x="3546600" y="5340925"/>
              <a:ext cx="883850" cy="118925"/>
            </a:xfrm>
            <a:custGeom>
              <a:avLst/>
              <a:gdLst/>
              <a:ahLst/>
              <a:cxnLst/>
              <a:rect l="l" t="t" r="r" b="b"/>
              <a:pathLst>
                <a:path w="35354" h="4757" extrusionOk="0">
                  <a:moveTo>
                    <a:pt x="1" y="0"/>
                  </a:moveTo>
                  <a:lnTo>
                    <a:pt x="1" y="4757"/>
                  </a:lnTo>
                  <a:lnTo>
                    <a:pt x="35353" y="4757"/>
                  </a:lnTo>
                  <a:lnTo>
                    <a:pt x="35353" y="2459"/>
                  </a:lnTo>
                  <a:lnTo>
                    <a:pt x="22086" y="0"/>
                  </a:ln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34;p34">
              <a:extLst>
                <a:ext uri="{FF2B5EF4-FFF2-40B4-BE49-F238E27FC236}">
                  <a16:creationId xmlns:a16="http://schemas.microsoft.com/office/drawing/2014/main" id="{4D88B5AE-056D-4A50-9701-5766527D3AE8}"/>
                </a:ext>
              </a:extLst>
            </p:cNvPr>
            <p:cNvSpPr/>
            <p:nvPr/>
          </p:nvSpPr>
          <p:spPr>
            <a:xfrm>
              <a:off x="4098725" y="2822075"/>
              <a:ext cx="428250" cy="2637775"/>
            </a:xfrm>
            <a:custGeom>
              <a:avLst/>
              <a:gdLst/>
              <a:ahLst/>
              <a:cxnLst/>
              <a:rect l="l" t="t" r="r" b="b"/>
              <a:pathLst>
                <a:path w="17130" h="105511" extrusionOk="0">
                  <a:moveTo>
                    <a:pt x="1" y="1"/>
                  </a:moveTo>
                  <a:lnTo>
                    <a:pt x="1" y="100754"/>
                  </a:lnTo>
                  <a:lnTo>
                    <a:pt x="17076" y="105511"/>
                  </a:lnTo>
                  <a:lnTo>
                    <a:pt x="17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35;p34">
              <a:extLst>
                <a:ext uri="{FF2B5EF4-FFF2-40B4-BE49-F238E27FC236}">
                  <a16:creationId xmlns:a16="http://schemas.microsoft.com/office/drawing/2014/main" id="{B6542C56-22E7-44B8-BD4A-A2175E550BDB}"/>
                </a:ext>
              </a:extLst>
            </p:cNvPr>
            <p:cNvSpPr/>
            <p:nvPr/>
          </p:nvSpPr>
          <p:spPr>
            <a:xfrm>
              <a:off x="4112425" y="4008175"/>
              <a:ext cx="39775" cy="71525"/>
            </a:xfrm>
            <a:custGeom>
              <a:avLst/>
              <a:gdLst/>
              <a:ahLst/>
              <a:cxnLst/>
              <a:rect l="l" t="t" r="r" b="b"/>
              <a:pathLst>
                <a:path w="1591" h="2861" extrusionOk="0">
                  <a:moveTo>
                    <a:pt x="748" y="1"/>
                  </a:moveTo>
                  <a:cubicBezTo>
                    <a:pt x="744" y="1"/>
                    <a:pt x="740" y="1"/>
                    <a:pt x="735" y="1"/>
                  </a:cubicBezTo>
                  <a:cubicBezTo>
                    <a:pt x="308" y="14"/>
                    <a:pt x="1" y="669"/>
                    <a:pt x="27" y="1457"/>
                  </a:cubicBezTo>
                  <a:cubicBezTo>
                    <a:pt x="54" y="2237"/>
                    <a:pt x="420" y="2860"/>
                    <a:pt x="842" y="2860"/>
                  </a:cubicBezTo>
                  <a:cubicBezTo>
                    <a:pt x="847" y="2860"/>
                    <a:pt x="851" y="2860"/>
                    <a:pt x="856" y="2860"/>
                  </a:cubicBezTo>
                  <a:cubicBezTo>
                    <a:pt x="1270" y="2847"/>
                    <a:pt x="1591" y="2192"/>
                    <a:pt x="1550" y="1404"/>
                  </a:cubicBezTo>
                  <a:cubicBezTo>
                    <a:pt x="1524" y="624"/>
                    <a:pt x="1157" y="1"/>
                    <a:pt x="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36;p34">
              <a:extLst>
                <a:ext uri="{FF2B5EF4-FFF2-40B4-BE49-F238E27FC236}">
                  <a16:creationId xmlns:a16="http://schemas.microsoft.com/office/drawing/2014/main" id="{74AA5D7E-6227-444A-AA6A-9D89DE25F7F5}"/>
                </a:ext>
              </a:extLst>
            </p:cNvPr>
            <p:cNvSpPr/>
            <p:nvPr/>
          </p:nvSpPr>
          <p:spPr>
            <a:xfrm>
              <a:off x="4131475" y="4028550"/>
              <a:ext cx="92200" cy="28650"/>
            </a:xfrm>
            <a:custGeom>
              <a:avLst/>
              <a:gdLst/>
              <a:ahLst/>
              <a:cxnLst/>
              <a:rect l="l" t="t" r="r" b="b"/>
              <a:pathLst>
                <a:path w="3688" h="1146" extrusionOk="0">
                  <a:moveTo>
                    <a:pt x="0" y="1"/>
                  </a:moveTo>
                  <a:lnTo>
                    <a:pt x="27" y="615"/>
                  </a:lnTo>
                  <a:lnTo>
                    <a:pt x="3247" y="1136"/>
                  </a:lnTo>
                  <a:cubicBezTo>
                    <a:pt x="3275" y="1143"/>
                    <a:pt x="3303" y="1146"/>
                    <a:pt x="3329" y="1146"/>
                  </a:cubicBezTo>
                  <a:cubicBezTo>
                    <a:pt x="3531" y="1146"/>
                    <a:pt x="3688" y="976"/>
                    <a:pt x="3688" y="776"/>
                  </a:cubicBezTo>
                  <a:cubicBezTo>
                    <a:pt x="3674" y="589"/>
                    <a:pt x="3541" y="455"/>
                    <a:pt x="3367" y="42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37;p34">
              <a:extLst>
                <a:ext uri="{FF2B5EF4-FFF2-40B4-BE49-F238E27FC236}">
                  <a16:creationId xmlns:a16="http://schemas.microsoft.com/office/drawing/2014/main" id="{9956A7FF-B627-473A-948F-3DF52421AFCD}"/>
                </a:ext>
              </a:extLst>
            </p:cNvPr>
            <p:cNvSpPr/>
            <p:nvPr/>
          </p:nvSpPr>
          <p:spPr>
            <a:xfrm>
              <a:off x="3408650" y="2707525"/>
              <a:ext cx="1116975" cy="2752325"/>
            </a:xfrm>
            <a:custGeom>
              <a:avLst/>
              <a:gdLst/>
              <a:ahLst/>
              <a:cxnLst/>
              <a:rect l="l" t="t" r="r" b="b"/>
              <a:pathLst>
                <a:path w="44679" h="110093" extrusionOk="0">
                  <a:moveTo>
                    <a:pt x="1" y="0"/>
                  </a:moveTo>
                  <a:lnTo>
                    <a:pt x="1" y="3487"/>
                  </a:lnTo>
                  <a:lnTo>
                    <a:pt x="1" y="4583"/>
                  </a:lnTo>
                  <a:lnTo>
                    <a:pt x="1" y="110093"/>
                  </a:lnTo>
                  <a:lnTo>
                    <a:pt x="5599" y="110093"/>
                  </a:lnTo>
                  <a:lnTo>
                    <a:pt x="5599" y="4583"/>
                  </a:lnTo>
                  <a:lnTo>
                    <a:pt x="38506" y="4583"/>
                  </a:lnTo>
                  <a:lnTo>
                    <a:pt x="38506" y="110093"/>
                  </a:lnTo>
                  <a:lnTo>
                    <a:pt x="44679" y="110093"/>
                  </a:lnTo>
                  <a:lnTo>
                    <a:pt x="44679" y="4583"/>
                  </a:lnTo>
                  <a:lnTo>
                    <a:pt x="44679" y="3487"/>
                  </a:lnTo>
                  <a:lnTo>
                    <a:pt x="44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38;p34">
              <a:extLst>
                <a:ext uri="{FF2B5EF4-FFF2-40B4-BE49-F238E27FC236}">
                  <a16:creationId xmlns:a16="http://schemas.microsoft.com/office/drawing/2014/main" id="{816435B0-0D32-43D5-B919-9404F0F20651}"/>
                </a:ext>
              </a:extLst>
            </p:cNvPr>
            <p:cNvSpPr/>
            <p:nvPr/>
          </p:nvSpPr>
          <p:spPr>
            <a:xfrm>
              <a:off x="3478800" y="2822075"/>
              <a:ext cx="69825" cy="2637775"/>
            </a:xfrm>
            <a:custGeom>
              <a:avLst/>
              <a:gdLst/>
              <a:ahLst/>
              <a:cxnLst/>
              <a:rect l="l" t="t" r="r" b="b"/>
              <a:pathLst>
                <a:path w="2793" h="105511" extrusionOk="0">
                  <a:moveTo>
                    <a:pt x="0" y="1"/>
                  </a:moveTo>
                  <a:lnTo>
                    <a:pt x="0" y="105511"/>
                  </a:lnTo>
                  <a:lnTo>
                    <a:pt x="2793" y="105511"/>
                  </a:lnTo>
                  <a:lnTo>
                    <a:pt x="2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39;p34">
              <a:extLst>
                <a:ext uri="{FF2B5EF4-FFF2-40B4-BE49-F238E27FC236}">
                  <a16:creationId xmlns:a16="http://schemas.microsoft.com/office/drawing/2014/main" id="{790FD02A-BDD6-49C0-9313-677DCFDDAC9D}"/>
                </a:ext>
              </a:extLst>
            </p:cNvPr>
            <p:cNvSpPr/>
            <p:nvPr/>
          </p:nvSpPr>
          <p:spPr>
            <a:xfrm>
              <a:off x="4456800" y="2707525"/>
              <a:ext cx="70175" cy="2752325"/>
            </a:xfrm>
            <a:custGeom>
              <a:avLst/>
              <a:gdLst/>
              <a:ahLst/>
              <a:cxnLst/>
              <a:rect l="l" t="t" r="r" b="b"/>
              <a:pathLst>
                <a:path w="2807" h="110093" extrusionOk="0">
                  <a:moveTo>
                    <a:pt x="1" y="0"/>
                  </a:moveTo>
                  <a:lnTo>
                    <a:pt x="1" y="110093"/>
                  </a:lnTo>
                  <a:lnTo>
                    <a:pt x="2806" y="110093"/>
                  </a:lnTo>
                  <a:lnTo>
                    <a:pt x="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40;p34">
              <a:extLst>
                <a:ext uri="{FF2B5EF4-FFF2-40B4-BE49-F238E27FC236}">
                  <a16:creationId xmlns:a16="http://schemas.microsoft.com/office/drawing/2014/main" id="{370E0AB9-E9F6-4AEB-B8FD-F3F8FA0A0A40}"/>
                </a:ext>
              </a:extLst>
            </p:cNvPr>
            <p:cNvSpPr/>
            <p:nvPr/>
          </p:nvSpPr>
          <p:spPr>
            <a:xfrm>
              <a:off x="4087375" y="2821750"/>
              <a:ext cx="286275" cy="2643125"/>
            </a:xfrm>
            <a:custGeom>
              <a:avLst/>
              <a:gdLst/>
              <a:ahLst/>
              <a:cxnLst/>
              <a:rect l="l" t="t" r="r" b="b"/>
              <a:pathLst>
                <a:path w="11451" h="105725" extrusionOk="0">
                  <a:moveTo>
                    <a:pt x="1" y="0"/>
                  </a:moveTo>
                  <a:cubicBezTo>
                    <a:pt x="1" y="0"/>
                    <a:pt x="67" y="14"/>
                    <a:pt x="188" y="14"/>
                  </a:cubicBezTo>
                  <a:lnTo>
                    <a:pt x="762" y="40"/>
                  </a:lnTo>
                  <a:lnTo>
                    <a:pt x="2993" y="81"/>
                  </a:lnTo>
                  <a:lnTo>
                    <a:pt x="11330" y="253"/>
                  </a:lnTo>
                  <a:lnTo>
                    <a:pt x="11330" y="253"/>
                  </a:lnTo>
                  <a:cubicBezTo>
                    <a:pt x="11317" y="10759"/>
                    <a:pt x="11304" y="27916"/>
                    <a:pt x="11290" y="47284"/>
                  </a:cubicBezTo>
                  <a:cubicBezTo>
                    <a:pt x="11304" y="63411"/>
                    <a:pt x="11317" y="78027"/>
                    <a:pt x="11317" y="88596"/>
                  </a:cubicBezTo>
                  <a:cubicBezTo>
                    <a:pt x="11331" y="93886"/>
                    <a:pt x="11344" y="98162"/>
                    <a:pt x="11344" y="101128"/>
                  </a:cubicBezTo>
                  <a:cubicBezTo>
                    <a:pt x="11357" y="102598"/>
                    <a:pt x="11357" y="103747"/>
                    <a:pt x="11357" y="104535"/>
                  </a:cubicBezTo>
                  <a:lnTo>
                    <a:pt x="11357" y="105417"/>
                  </a:lnTo>
                  <a:lnTo>
                    <a:pt x="11357" y="105724"/>
                  </a:lnTo>
                  <a:cubicBezTo>
                    <a:pt x="11357" y="105724"/>
                    <a:pt x="11384" y="105617"/>
                    <a:pt x="11384" y="105417"/>
                  </a:cubicBezTo>
                  <a:lnTo>
                    <a:pt x="11384" y="104535"/>
                  </a:lnTo>
                  <a:cubicBezTo>
                    <a:pt x="11384" y="103747"/>
                    <a:pt x="11397" y="102598"/>
                    <a:pt x="11397" y="101128"/>
                  </a:cubicBezTo>
                  <a:cubicBezTo>
                    <a:pt x="11397" y="98162"/>
                    <a:pt x="11411" y="93886"/>
                    <a:pt x="11424" y="88596"/>
                  </a:cubicBezTo>
                  <a:cubicBezTo>
                    <a:pt x="11424" y="78014"/>
                    <a:pt x="11437" y="63411"/>
                    <a:pt x="11451" y="47284"/>
                  </a:cubicBezTo>
                  <a:cubicBezTo>
                    <a:pt x="11424" y="27884"/>
                    <a:pt x="11411" y="10716"/>
                    <a:pt x="11411" y="201"/>
                  </a:cubicBezTo>
                  <a:lnTo>
                    <a:pt x="11411" y="147"/>
                  </a:lnTo>
                  <a:lnTo>
                    <a:pt x="11357" y="147"/>
                  </a:lnTo>
                  <a:lnTo>
                    <a:pt x="2980" y="27"/>
                  </a:lnTo>
                  <a:lnTo>
                    <a:pt x="76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41;p34">
              <a:extLst>
                <a:ext uri="{FF2B5EF4-FFF2-40B4-BE49-F238E27FC236}">
                  <a16:creationId xmlns:a16="http://schemas.microsoft.com/office/drawing/2014/main" id="{38B67291-4F4E-4207-8431-7D48462E2267}"/>
                </a:ext>
              </a:extLst>
            </p:cNvPr>
            <p:cNvSpPr/>
            <p:nvPr/>
          </p:nvSpPr>
          <p:spPr>
            <a:xfrm>
              <a:off x="2948375" y="3545000"/>
              <a:ext cx="690100" cy="324600"/>
            </a:xfrm>
            <a:custGeom>
              <a:avLst/>
              <a:gdLst/>
              <a:ahLst/>
              <a:cxnLst/>
              <a:rect l="l" t="t" r="r" b="b"/>
              <a:pathLst>
                <a:path w="27604" h="12984" extrusionOk="0">
                  <a:moveTo>
                    <a:pt x="7102" y="0"/>
                  </a:moveTo>
                  <a:cubicBezTo>
                    <a:pt x="7035" y="0"/>
                    <a:pt x="6968" y="24"/>
                    <a:pt x="6908" y="77"/>
                  </a:cubicBezTo>
                  <a:cubicBezTo>
                    <a:pt x="6654" y="277"/>
                    <a:pt x="6414" y="1226"/>
                    <a:pt x="6627" y="2335"/>
                  </a:cubicBezTo>
                  <a:cubicBezTo>
                    <a:pt x="6699" y="2686"/>
                    <a:pt x="6612" y="2816"/>
                    <a:pt x="6444" y="2816"/>
                  </a:cubicBezTo>
                  <a:cubicBezTo>
                    <a:pt x="6076" y="2816"/>
                    <a:pt x="5315" y="2191"/>
                    <a:pt x="4957" y="1907"/>
                  </a:cubicBezTo>
                  <a:cubicBezTo>
                    <a:pt x="4463" y="1517"/>
                    <a:pt x="2895" y="381"/>
                    <a:pt x="2588" y="381"/>
                  </a:cubicBezTo>
                  <a:cubicBezTo>
                    <a:pt x="2580" y="381"/>
                    <a:pt x="2572" y="382"/>
                    <a:pt x="2566" y="384"/>
                  </a:cubicBezTo>
                  <a:cubicBezTo>
                    <a:pt x="2192" y="464"/>
                    <a:pt x="2218" y="865"/>
                    <a:pt x="2739" y="1266"/>
                  </a:cubicBezTo>
                  <a:cubicBezTo>
                    <a:pt x="3261" y="1667"/>
                    <a:pt x="4730" y="2949"/>
                    <a:pt x="4503" y="3203"/>
                  </a:cubicBezTo>
                  <a:cubicBezTo>
                    <a:pt x="4490" y="3219"/>
                    <a:pt x="4469" y="3226"/>
                    <a:pt x="4441" y="3226"/>
                  </a:cubicBezTo>
                  <a:cubicBezTo>
                    <a:pt x="3991" y="3226"/>
                    <a:pt x="1711" y="1359"/>
                    <a:pt x="1711" y="1359"/>
                  </a:cubicBezTo>
                  <a:cubicBezTo>
                    <a:pt x="1711" y="1359"/>
                    <a:pt x="1415" y="1030"/>
                    <a:pt x="1158" y="1030"/>
                  </a:cubicBezTo>
                  <a:cubicBezTo>
                    <a:pt x="1088" y="1030"/>
                    <a:pt x="1020" y="1055"/>
                    <a:pt x="962" y="1119"/>
                  </a:cubicBezTo>
                  <a:cubicBezTo>
                    <a:pt x="481" y="1640"/>
                    <a:pt x="3367" y="3671"/>
                    <a:pt x="3648" y="3858"/>
                  </a:cubicBezTo>
                  <a:cubicBezTo>
                    <a:pt x="3807" y="3964"/>
                    <a:pt x="3688" y="4172"/>
                    <a:pt x="3532" y="4172"/>
                  </a:cubicBezTo>
                  <a:cubicBezTo>
                    <a:pt x="3491" y="4172"/>
                    <a:pt x="3449" y="4158"/>
                    <a:pt x="3407" y="4125"/>
                  </a:cubicBezTo>
                  <a:cubicBezTo>
                    <a:pt x="3219" y="3995"/>
                    <a:pt x="1395" y="2418"/>
                    <a:pt x="630" y="2418"/>
                  </a:cubicBezTo>
                  <a:cubicBezTo>
                    <a:pt x="529" y="2418"/>
                    <a:pt x="446" y="2446"/>
                    <a:pt x="388" y="2508"/>
                  </a:cubicBezTo>
                  <a:cubicBezTo>
                    <a:pt x="0" y="2909"/>
                    <a:pt x="2753" y="4205"/>
                    <a:pt x="3007" y="4886"/>
                  </a:cubicBezTo>
                  <a:cubicBezTo>
                    <a:pt x="3044" y="4993"/>
                    <a:pt x="3021" y="5037"/>
                    <a:pt x="2954" y="5037"/>
                  </a:cubicBezTo>
                  <a:cubicBezTo>
                    <a:pt x="2636" y="5037"/>
                    <a:pt x="1324" y="4041"/>
                    <a:pt x="812" y="4041"/>
                  </a:cubicBezTo>
                  <a:cubicBezTo>
                    <a:pt x="744" y="4041"/>
                    <a:pt x="691" y="4059"/>
                    <a:pt x="655" y="4098"/>
                  </a:cubicBezTo>
                  <a:cubicBezTo>
                    <a:pt x="522" y="4245"/>
                    <a:pt x="441" y="4379"/>
                    <a:pt x="1884" y="5261"/>
                  </a:cubicBezTo>
                  <a:cubicBezTo>
                    <a:pt x="2592" y="5701"/>
                    <a:pt x="3942" y="6329"/>
                    <a:pt x="5184" y="6877"/>
                  </a:cubicBezTo>
                  <a:lnTo>
                    <a:pt x="5171" y="6891"/>
                  </a:lnTo>
                  <a:cubicBezTo>
                    <a:pt x="5171" y="6891"/>
                    <a:pt x="13583" y="12983"/>
                    <a:pt x="19625" y="12983"/>
                  </a:cubicBezTo>
                  <a:cubicBezTo>
                    <a:pt x="21393" y="12983"/>
                    <a:pt x="22958" y="12462"/>
                    <a:pt x="24050" y="11113"/>
                  </a:cubicBezTo>
                  <a:cubicBezTo>
                    <a:pt x="27604" y="6730"/>
                    <a:pt x="27564" y="6410"/>
                    <a:pt x="27564" y="6410"/>
                  </a:cubicBezTo>
                  <a:lnTo>
                    <a:pt x="22634" y="2401"/>
                  </a:lnTo>
                  <a:cubicBezTo>
                    <a:pt x="22634" y="2401"/>
                    <a:pt x="19526" y="7253"/>
                    <a:pt x="18676" y="7253"/>
                  </a:cubicBezTo>
                  <a:cubicBezTo>
                    <a:pt x="18668" y="7253"/>
                    <a:pt x="18660" y="7252"/>
                    <a:pt x="18652" y="7251"/>
                  </a:cubicBezTo>
                  <a:cubicBezTo>
                    <a:pt x="14109" y="6730"/>
                    <a:pt x="9674" y="4259"/>
                    <a:pt x="8124" y="3323"/>
                  </a:cubicBezTo>
                  <a:cubicBezTo>
                    <a:pt x="7990" y="3096"/>
                    <a:pt x="7857" y="2829"/>
                    <a:pt x="7696" y="2508"/>
                  </a:cubicBezTo>
                  <a:cubicBezTo>
                    <a:pt x="7563" y="2228"/>
                    <a:pt x="7469" y="1934"/>
                    <a:pt x="7442" y="1626"/>
                  </a:cubicBezTo>
                  <a:cubicBezTo>
                    <a:pt x="7389" y="1239"/>
                    <a:pt x="7389" y="852"/>
                    <a:pt x="7442" y="477"/>
                  </a:cubicBezTo>
                  <a:cubicBezTo>
                    <a:pt x="7503" y="216"/>
                    <a:pt x="7306" y="0"/>
                    <a:pt x="710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42;p34">
              <a:extLst>
                <a:ext uri="{FF2B5EF4-FFF2-40B4-BE49-F238E27FC236}">
                  <a16:creationId xmlns:a16="http://schemas.microsoft.com/office/drawing/2014/main" id="{D906E97B-A8F4-4891-BBF1-46264BE6A2DA}"/>
                </a:ext>
              </a:extLst>
            </p:cNvPr>
            <p:cNvSpPr/>
            <p:nvPr/>
          </p:nvSpPr>
          <p:spPr>
            <a:xfrm>
              <a:off x="3494175" y="4080000"/>
              <a:ext cx="498375" cy="1252600"/>
            </a:xfrm>
            <a:custGeom>
              <a:avLst/>
              <a:gdLst/>
              <a:ahLst/>
              <a:cxnLst/>
              <a:rect l="l" t="t" r="r" b="b"/>
              <a:pathLst>
                <a:path w="19935" h="50104" extrusionOk="0">
                  <a:moveTo>
                    <a:pt x="7282" y="0"/>
                  </a:moveTo>
                  <a:cubicBezTo>
                    <a:pt x="7282" y="0"/>
                    <a:pt x="2111" y="22286"/>
                    <a:pt x="281" y="29087"/>
                  </a:cubicBezTo>
                  <a:cubicBezTo>
                    <a:pt x="0" y="30128"/>
                    <a:pt x="15894" y="50103"/>
                    <a:pt x="15913" y="50103"/>
                  </a:cubicBezTo>
                  <a:cubicBezTo>
                    <a:pt x="15913" y="50103"/>
                    <a:pt x="15913" y="50103"/>
                    <a:pt x="15913" y="50103"/>
                  </a:cubicBezTo>
                  <a:lnTo>
                    <a:pt x="19934" y="47471"/>
                  </a:lnTo>
                  <a:lnTo>
                    <a:pt x="8417" y="29033"/>
                  </a:lnTo>
                  <a:lnTo>
                    <a:pt x="7282"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43;p34">
              <a:extLst>
                <a:ext uri="{FF2B5EF4-FFF2-40B4-BE49-F238E27FC236}">
                  <a16:creationId xmlns:a16="http://schemas.microsoft.com/office/drawing/2014/main" id="{279E42BE-7C51-49AA-B880-017A49AED862}"/>
                </a:ext>
              </a:extLst>
            </p:cNvPr>
            <p:cNvSpPr/>
            <p:nvPr/>
          </p:nvSpPr>
          <p:spPr>
            <a:xfrm>
              <a:off x="3620075" y="3981125"/>
              <a:ext cx="372800" cy="1433975"/>
            </a:xfrm>
            <a:custGeom>
              <a:avLst/>
              <a:gdLst/>
              <a:ahLst/>
              <a:cxnLst/>
              <a:rect l="l" t="t" r="r" b="b"/>
              <a:pathLst>
                <a:path w="14912" h="57359" extrusionOk="0">
                  <a:moveTo>
                    <a:pt x="2459" y="1"/>
                  </a:moveTo>
                  <a:lnTo>
                    <a:pt x="1" y="28686"/>
                  </a:lnTo>
                  <a:lnTo>
                    <a:pt x="1484" y="57358"/>
                  </a:lnTo>
                  <a:lnTo>
                    <a:pt x="6441" y="57238"/>
                  </a:lnTo>
                  <a:cubicBezTo>
                    <a:pt x="6441" y="57238"/>
                    <a:pt x="8712" y="33763"/>
                    <a:pt x="8832" y="28539"/>
                  </a:cubicBezTo>
                  <a:cubicBezTo>
                    <a:pt x="8872" y="26842"/>
                    <a:pt x="11438" y="19400"/>
                    <a:pt x="13936" y="13121"/>
                  </a:cubicBezTo>
                  <a:cubicBezTo>
                    <a:pt x="14417" y="11905"/>
                    <a:pt x="14724" y="10636"/>
                    <a:pt x="14858" y="9326"/>
                  </a:cubicBezTo>
                  <a:cubicBezTo>
                    <a:pt x="14885" y="8966"/>
                    <a:pt x="14912" y="8605"/>
                    <a:pt x="14898" y="8244"/>
                  </a:cubicBezTo>
                  <a:cubicBezTo>
                    <a:pt x="14805" y="4547"/>
                    <a:pt x="11892" y="241"/>
                    <a:pt x="11707" y="241"/>
                  </a:cubicBezTo>
                  <a:cubicBezTo>
                    <a:pt x="11706" y="241"/>
                    <a:pt x="11706" y="241"/>
                    <a:pt x="11705" y="241"/>
                  </a:cubicBezTo>
                  <a:lnTo>
                    <a:pt x="245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44;p34">
              <a:extLst>
                <a:ext uri="{FF2B5EF4-FFF2-40B4-BE49-F238E27FC236}">
                  <a16:creationId xmlns:a16="http://schemas.microsoft.com/office/drawing/2014/main" id="{A11C7026-5015-4E42-A63E-E1F30D572B4B}"/>
                </a:ext>
              </a:extLst>
            </p:cNvPr>
            <p:cNvSpPr/>
            <p:nvPr/>
          </p:nvSpPr>
          <p:spPr>
            <a:xfrm>
              <a:off x="3429700" y="3467925"/>
              <a:ext cx="640675" cy="1346650"/>
            </a:xfrm>
            <a:custGeom>
              <a:avLst/>
              <a:gdLst/>
              <a:ahLst/>
              <a:cxnLst/>
              <a:rect l="l" t="t" r="r" b="b"/>
              <a:pathLst>
                <a:path w="25627" h="53866" extrusionOk="0">
                  <a:moveTo>
                    <a:pt x="16661" y="1"/>
                  </a:moveTo>
                  <a:cubicBezTo>
                    <a:pt x="16479" y="1"/>
                    <a:pt x="16296" y="7"/>
                    <a:pt x="16113" y="20"/>
                  </a:cubicBezTo>
                  <a:lnTo>
                    <a:pt x="10475" y="407"/>
                  </a:lnTo>
                  <a:cubicBezTo>
                    <a:pt x="10475" y="407"/>
                    <a:pt x="10123" y="318"/>
                    <a:pt x="9549" y="318"/>
                  </a:cubicBezTo>
                  <a:cubicBezTo>
                    <a:pt x="8131" y="318"/>
                    <a:pt x="5358" y="860"/>
                    <a:pt x="3180" y="4616"/>
                  </a:cubicBezTo>
                  <a:lnTo>
                    <a:pt x="0" y="9559"/>
                  </a:lnTo>
                  <a:lnTo>
                    <a:pt x="5973" y="12940"/>
                  </a:lnTo>
                  <a:lnTo>
                    <a:pt x="6373" y="12525"/>
                  </a:lnTo>
                  <a:lnTo>
                    <a:pt x="6788" y="13327"/>
                  </a:lnTo>
                  <a:lnTo>
                    <a:pt x="7108" y="19981"/>
                  </a:lnTo>
                  <a:cubicBezTo>
                    <a:pt x="6641" y="26821"/>
                    <a:pt x="3821" y="31418"/>
                    <a:pt x="2352" y="38405"/>
                  </a:cubicBezTo>
                  <a:cubicBezTo>
                    <a:pt x="1590" y="41999"/>
                    <a:pt x="949" y="46676"/>
                    <a:pt x="1376" y="50323"/>
                  </a:cubicBezTo>
                  <a:cubicBezTo>
                    <a:pt x="1510" y="51472"/>
                    <a:pt x="2819" y="53570"/>
                    <a:pt x="3928" y="53824"/>
                  </a:cubicBezTo>
                  <a:cubicBezTo>
                    <a:pt x="4053" y="53852"/>
                    <a:pt x="4177" y="53866"/>
                    <a:pt x="4300" y="53866"/>
                  </a:cubicBezTo>
                  <a:cubicBezTo>
                    <a:pt x="5149" y="53866"/>
                    <a:pt x="5940" y="53225"/>
                    <a:pt x="6547" y="52594"/>
                  </a:cubicBezTo>
                  <a:cubicBezTo>
                    <a:pt x="7242" y="51860"/>
                    <a:pt x="8003" y="51031"/>
                    <a:pt x="9005" y="50978"/>
                  </a:cubicBezTo>
                  <a:cubicBezTo>
                    <a:pt x="9044" y="50975"/>
                    <a:pt x="9083" y="50974"/>
                    <a:pt x="9121" y="50974"/>
                  </a:cubicBezTo>
                  <a:cubicBezTo>
                    <a:pt x="11009" y="50974"/>
                    <a:pt x="12208" y="53695"/>
                    <a:pt x="14050" y="53695"/>
                  </a:cubicBezTo>
                  <a:cubicBezTo>
                    <a:pt x="14135" y="53695"/>
                    <a:pt x="14222" y="53689"/>
                    <a:pt x="14310" y="53677"/>
                  </a:cubicBezTo>
                  <a:cubicBezTo>
                    <a:pt x="15525" y="53503"/>
                    <a:pt x="16327" y="52113"/>
                    <a:pt x="17556" y="51980"/>
                  </a:cubicBezTo>
                  <a:cubicBezTo>
                    <a:pt x="17670" y="51967"/>
                    <a:pt x="17776" y="51961"/>
                    <a:pt x="17876" y="51961"/>
                  </a:cubicBezTo>
                  <a:cubicBezTo>
                    <a:pt x="19137" y="51961"/>
                    <a:pt x="19453" y="52915"/>
                    <a:pt x="20790" y="53423"/>
                  </a:cubicBezTo>
                  <a:cubicBezTo>
                    <a:pt x="20937" y="53479"/>
                    <a:pt x="21113" y="53505"/>
                    <a:pt x="21309" y="53505"/>
                  </a:cubicBezTo>
                  <a:cubicBezTo>
                    <a:pt x="22642" y="53505"/>
                    <a:pt x="24900" y="52293"/>
                    <a:pt x="25319" y="51151"/>
                  </a:cubicBezTo>
                  <a:cubicBezTo>
                    <a:pt x="25626" y="50310"/>
                    <a:pt x="25212" y="49361"/>
                    <a:pt x="24931" y="48519"/>
                  </a:cubicBezTo>
                  <a:cubicBezTo>
                    <a:pt x="24223" y="46342"/>
                    <a:pt x="22446" y="44003"/>
                    <a:pt x="22099" y="41745"/>
                  </a:cubicBezTo>
                  <a:cubicBezTo>
                    <a:pt x="21484" y="37670"/>
                    <a:pt x="22901" y="33916"/>
                    <a:pt x="23088" y="30055"/>
                  </a:cubicBezTo>
                  <a:cubicBezTo>
                    <a:pt x="23301" y="25659"/>
                    <a:pt x="22259" y="21945"/>
                    <a:pt x="19854" y="18324"/>
                  </a:cubicBezTo>
                  <a:cubicBezTo>
                    <a:pt x="19560" y="16627"/>
                    <a:pt x="19053" y="12819"/>
                    <a:pt x="19507" y="11029"/>
                  </a:cubicBezTo>
                  <a:lnTo>
                    <a:pt x="24931" y="10708"/>
                  </a:lnTo>
                  <a:lnTo>
                    <a:pt x="24303" y="6206"/>
                  </a:lnTo>
                  <a:cubicBezTo>
                    <a:pt x="23731" y="2492"/>
                    <a:pt x="20277" y="1"/>
                    <a:pt x="1666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45;p34">
              <a:extLst>
                <a:ext uri="{FF2B5EF4-FFF2-40B4-BE49-F238E27FC236}">
                  <a16:creationId xmlns:a16="http://schemas.microsoft.com/office/drawing/2014/main" id="{297C8BF3-CA2F-4FF3-9482-454003711AFE}"/>
                </a:ext>
              </a:extLst>
            </p:cNvPr>
            <p:cNvSpPr/>
            <p:nvPr/>
          </p:nvSpPr>
          <p:spPr>
            <a:xfrm>
              <a:off x="3546275" y="5401375"/>
              <a:ext cx="236500" cy="54775"/>
            </a:xfrm>
            <a:custGeom>
              <a:avLst/>
              <a:gdLst/>
              <a:ahLst/>
              <a:cxnLst/>
              <a:rect l="l" t="t" r="r" b="b"/>
              <a:pathLst>
                <a:path w="9460" h="2191" extrusionOk="0">
                  <a:moveTo>
                    <a:pt x="9446" y="0"/>
                  </a:moveTo>
                  <a:lnTo>
                    <a:pt x="4329" y="107"/>
                  </a:lnTo>
                  <a:lnTo>
                    <a:pt x="4329" y="749"/>
                  </a:lnTo>
                  <a:cubicBezTo>
                    <a:pt x="4329" y="749"/>
                    <a:pt x="0" y="1737"/>
                    <a:pt x="1042" y="2045"/>
                  </a:cubicBezTo>
                  <a:cubicBezTo>
                    <a:pt x="1388" y="2153"/>
                    <a:pt x="2393" y="2191"/>
                    <a:pt x="3593" y="2191"/>
                  </a:cubicBezTo>
                  <a:cubicBezTo>
                    <a:pt x="5640" y="2191"/>
                    <a:pt x="8255" y="2082"/>
                    <a:pt x="9139" y="2031"/>
                  </a:cubicBezTo>
                  <a:lnTo>
                    <a:pt x="9460" y="2005"/>
                  </a:lnTo>
                  <a:lnTo>
                    <a:pt x="944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46;p34">
              <a:extLst>
                <a:ext uri="{FF2B5EF4-FFF2-40B4-BE49-F238E27FC236}">
                  <a16:creationId xmlns:a16="http://schemas.microsoft.com/office/drawing/2014/main" id="{3BA21696-D976-4755-944B-8D06A67E9605}"/>
                </a:ext>
              </a:extLst>
            </p:cNvPr>
            <p:cNvSpPr/>
            <p:nvPr/>
          </p:nvSpPr>
          <p:spPr>
            <a:xfrm>
              <a:off x="3736650" y="5415550"/>
              <a:ext cx="46125" cy="36625"/>
            </a:xfrm>
            <a:custGeom>
              <a:avLst/>
              <a:gdLst/>
              <a:ahLst/>
              <a:cxnLst/>
              <a:rect l="l" t="t" r="r" b="b"/>
              <a:pathLst>
                <a:path w="1845" h="1465" extrusionOk="0">
                  <a:moveTo>
                    <a:pt x="1695" y="1"/>
                  </a:moveTo>
                  <a:cubicBezTo>
                    <a:pt x="1318" y="1"/>
                    <a:pt x="950" y="133"/>
                    <a:pt x="656" y="369"/>
                  </a:cubicBezTo>
                  <a:cubicBezTo>
                    <a:pt x="308" y="649"/>
                    <a:pt x="81" y="1037"/>
                    <a:pt x="1" y="1464"/>
                  </a:cubicBezTo>
                  <a:lnTo>
                    <a:pt x="1845" y="1424"/>
                  </a:lnTo>
                  <a:lnTo>
                    <a:pt x="1845" y="8"/>
                  </a:lnTo>
                  <a:cubicBezTo>
                    <a:pt x="1795" y="3"/>
                    <a:pt x="1745" y="1"/>
                    <a:pt x="16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47;p34">
              <a:extLst>
                <a:ext uri="{FF2B5EF4-FFF2-40B4-BE49-F238E27FC236}">
                  <a16:creationId xmlns:a16="http://schemas.microsoft.com/office/drawing/2014/main" id="{8563A470-4138-4907-9DE7-7DABF6B0E32B}"/>
                </a:ext>
              </a:extLst>
            </p:cNvPr>
            <p:cNvSpPr/>
            <p:nvPr/>
          </p:nvSpPr>
          <p:spPr>
            <a:xfrm>
              <a:off x="3563625" y="5433775"/>
              <a:ext cx="219150" cy="21950"/>
            </a:xfrm>
            <a:custGeom>
              <a:avLst/>
              <a:gdLst/>
              <a:ahLst/>
              <a:cxnLst/>
              <a:rect l="l" t="t" r="r" b="b"/>
              <a:pathLst>
                <a:path w="8766" h="878" extrusionOk="0">
                  <a:moveTo>
                    <a:pt x="1524" y="0"/>
                  </a:moveTo>
                  <a:cubicBezTo>
                    <a:pt x="1524" y="0"/>
                    <a:pt x="1" y="441"/>
                    <a:pt x="188" y="695"/>
                  </a:cubicBezTo>
                  <a:cubicBezTo>
                    <a:pt x="283" y="817"/>
                    <a:pt x="1828" y="877"/>
                    <a:pt x="3662" y="877"/>
                  </a:cubicBezTo>
                  <a:cubicBezTo>
                    <a:pt x="5445" y="877"/>
                    <a:pt x="7501" y="821"/>
                    <a:pt x="8766" y="709"/>
                  </a:cubicBezTo>
                  <a:lnTo>
                    <a:pt x="8766" y="588"/>
                  </a:lnTo>
                  <a:lnTo>
                    <a:pt x="1978" y="655"/>
                  </a:lnTo>
                  <a:cubicBezTo>
                    <a:pt x="1978" y="655"/>
                    <a:pt x="1831" y="14"/>
                    <a:pt x="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48;p34">
              <a:extLst>
                <a:ext uri="{FF2B5EF4-FFF2-40B4-BE49-F238E27FC236}">
                  <a16:creationId xmlns:a16="http://schemas.microsoft.com/office/drawing/2014/main" id="{E365F58A-8166-4E17-9EA4-741AE47BB2BF}"/>
                </a:ext>
              </a:extLst>
            </p:cNvPr>
            <p:cNvSpPr/>
            <p:nvPr/>
          </p:nvSpPr>
          <p:spPr>
            <a:xfrm>
              <a:off x="3569650" y="5447475"/>
              <a:ext cx="214125" cy="3025"/>
            </a:xfrm>
            <a:custGeom>
              <a:avLst/>
              <a:gdLst/>
              <a:ahLst/>
              <a:cxnLst/>
              <a:rect l="l" t="t" r="r" b="b"/>
              <a:pathLst>
                <a:path w="8565" h="121" extrusionOk="0">
                  <a:moveTo>
                    <a:pt x="8565" y="0"/>
                  </a:moveTo>
                  <a:cubicBezTo>
                    <a:pt x="8538" y="0"/>
                    <a:pt x="8511" y="0"/>
                    <a:pt x="8471" y="14"/>
                  </a:cubicBezTo>
                  <a:lnTo>
                    <a:pt x="8231" y="14"/>
                  </a:lnTo>
                  <a:lnTo>
                    <a:pt x="7295" y="27"/>
                  </a:lnTo>
                  <a:cubicBezTo>
                    <a:pt x="6520" y="54"/>
                    <a:pt x="5438" y="67"/>
                    <a:pt x="4236" y="67"/>
                  </a:cubicBezTo>
                  <a:cubicBezTo>
                    <a:pt x="4009" y="70"/>
                    <a:pt x="3786" y="71"/>
                    <a:pt x="3568" y="71"/>
                  </a:cubicBezTo>
                  <a:cubicBezTo>
                    <a:pt x="2644" y="71"/>
                    <a:pt x="1814" y="51"/>
                    <a:pt x="1176" y="40"/>
                  </a:cubicBezTo>
                  <a:lnTo>
                    <a:pt x="254" y="27"/>
                  </a:lnTo>
                  <a:lnTo>
                    <a:pt x="0" y="27"/>
                  </a:lnTo>
                  <a:lnTo>
                    <a:pt x="254" y="40"/>
                  </a:lnTo>
                  <a:lnTo>
                    <a:pt x="1176" y="80"/>
                  </a:lnTo>
                  <a:cubicBezTo>
                    <a:pt x="1964" y="107"/>
                    <a:pt x="3047" y="121"/>
                    <a:pt x="4236" y="121"/>
                  </a:cubicBezTo>
                  <a:cubicBezTo>
                    <a:pt x="5438" y="121"/>
                    <a:pt x="6520" y="94"/>
                    <a:pt x="7295" y="67"/>
                  </a:cubicBezTo>
                  <a:lnTo>
                    <a:pt x="8231" y="27"/>
                  </a:lnTo>
                  <a:lnTo>
                    <a:pt x="8485" y="14"/>
                  </a:lnTo>
                  <a:lnTo>
                    <a:pt x="85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49;p34">
              <a:extLst>
                <a:ext uri="{FF2B5EF4-FFF2-40B4-BE49-F238E27FC236}">
                  <a16:creationId xmlns:a16="http://schemas.microsoft.com/office/drawing/2014/main" id="{F4C098B5-B336-4717-9CF4-C8950629334A}"/>
                </a:ext>
              </a:extLst>
            </p:cNvPr>
            <p:cNvSpPr/>
            <p:nvPr/>
          </p:nvSpPr>
          <p:spPr>
            <a:xfrm>
              <a:off x="3601050" y="5432775"/>
              <a:ext cx="12725" cy="20075"/>
            </a:xfrm>
            <a:custGeom>
              <a:avLst/>
              <a:gdLst/>
              <a:ahLst/>
              <a:cxnLst/>
              <a:rect l="l" t="t" r="r" b="b"/>
              <a:pathLst>
                <a:path w="509" h="803" extrusionOk="0">
                  <a:moveTo>
                    <a:pt x="0" y="0"/>
                  </a:moveTo>
                  <a:cubicBezTo>
                    <a:pt x="121" y="107"/>
                    <a:pt x="227" y="228"/>
                    <a:pt x="308" y="348"/>
                  </a:cubicBezTo>
                  <a:cubicBezTo>
                    <a:pt x="388" y="495"/>
                    <a:pt x="441" y="642"/>
                    <a:pt x="481" y="802"/>
                  </a:cubicBezTo>
                  <a:cubicBezTo>
                    <a:pt x="508" y="628"/>
                    <a:pt x="468" y="455"/>
                    <a:pt x="361" y="321"/>
                  </a:cubicBezTo>
                  <a:cubicBezTo>
                    <a:pt x="281" y="174"/>
                    <a:pt x="161" y="54"/>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50;p34">
              <a:extLst>
                <a:ext uri="{FF2B5EF4-FFF2-40B4-BE49-F238E27FC236}">
                  <a16:creationId xmlns:a16="http://schemas.microsoft.com/office/drawing/2014/main" id="{BB603D57-AA2B-4AD8-B8E7-33EEC12DDD36}"/>
                </a:ext>
              </a:extLst>
            </p:cNvPr>
            <p:cNvSpPr/>
            <p:nvPr/>
          </p:nvSpPr>
          <p:spPr>
            <a:xfrm>
              <a:off x="3645800" y="5420050"/>
              <a:ext cx="7700" cy="10450"/>
            </a:xfrm>
            <a:custGeom>
              <a:avLst/>
              <a:gdLst/>
              <a:ahLst/>
              <a:cxnLst/>
              <a:rect l="l" t="t" r="r" b="b"/>
              <a:pathLst>
                <a:path w="308" h="418" extrusionOk="0">
                  <a:moveTo>
                    <a:pt x="18" y="0"/>
                  </a:moveTo>
                  <a:cubicBezTo>
                    <a:pt x="16" y="0"/>
                    <a:pt x="15" y="1"/>
                    <a:pt x="14" y="2"/>
                  </a:cubicBezTo>
                  <a:cubicBezTo>
                    <a:pt x="1" y="2"/>
                    <a:pt x="41" y="109"/>
                    <a:pt x="121" y="229"/>
                  </a:cubicBezTo>
                  <a:cubicBezTo>
                    <a:pt x="196" y="329"/>
                    <a:pt x="271" y="417"/>
                    <a:pt x="291" y="417"/>
                  </a:cubicBezTo>
                  <a:cubicBezTo>
                    <a:pt x="293" y="417"/>
                    <a:pt x="294" y="417"/>
                    <a:pt x="295" y="416"/>
                  </a:cubicBezTo>
                  <a:cubicBezTo>
                    <a:pt x="308" y="416"/>
                    <a:pt x="268" y="309"/>
                    <a:pt x="188" y="189"/>
                  </a:cubicBezTo>
                  <a:cubicBezTo>
                    <a:pt x="113" y="77"/>
                    <a:pt x="39" y="0"/>
                    <a:pt x="1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51;p34">
              <a:extLst>
                <a:ext uri="{FF2B5EF4-FFF2-40B4-BE49-F238E27FC236}">
                  <a16:creationId xmlns:a16="http://schemas.microsoft.com/office/drawing/2014/main" id="{630553B9-764A-46E1-A93F-4AF637161869}"/>
                </a:ext>
              </a:extLst>
            </p:cNvPr>
            <p:cNvSpPr/>
            <p:nvPr/>
          </p:nvSpPr>
          <p:spPr>
            <a:xfrm>
              <a:off x="3655150" y="5417700"/>
              <a:ext cx="8375" cy="7475"/>
            </a:xfrm>
            <a:custGeom>
              <a:avLst/>
              <a:gdLst/>
              <a:ahLst/>
              <a:cxnLst/>
              <a:rect l="l" t="t" r="r" b="b"/>
              <a:pathLst>
                <a:path w="335" h="299" extrusionOk="0">
                  <a:moveTo>
                    <a:pt x="20" y="0"/>
                  </a:moveTo>
                  <a:cubicBezTo>
                    <a:pt x="18" y="0"/>
                    <a:pt x="16" y="1"/>
                    <a:pt x="14" y="2"/>
                  </a:cubicBezTo>
                  <a:cubicBezTo>
                    <a:pt x="1" y="16"/>
                    <a:pt x="68" y="96"/>
                    <a:pt x="161" y="176"/>
                  </a:cubicBezTo>
                  <a:cubicBezTo>
                    <a:pt x="233" y="248"/>
                    <a:pt x="305" y="298"/>
                    <a:pt x="329" y="298"/>
                  </a:cubicBezTo>
                  <a:cubicBezTo>
                    <a:pt x="331" y="298"/>
                    <a:pt x="333" y="297"/>
                    <a:pt x="335" y="296"/>
                  </a:cubicBezTo>
                  <a:cubicBezTo>
                    <a:pt x="335" y="283"/>
                    <a:pt x="281" y="203"/>
                    <a:pt x="201" y="122"/>
                  </a:cubicBezTo>
                  <a:cubicBezTo>
                    <a:pt x="117" y="51"/>
                    <a:pt x="44" y="0"/>
                    <a:pt x="2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52;p34">
              <a:extLst>
                <a:ext uri="{FF2B5EF4-FFF2-40B4-BE49-F238E27FC236}">
                  <a16:creationId xmlns:a16="http://schemas.microsoft.com/office/drawing/2014/main" id="{B97566A6-3BE8-4B07-B8D2-E4F5A409C026}"/>
                </a:ext>
              </a:extLst>
            </p:cNvPr>
            <p:cNvSpPr/>
            <p:nvPr/>
          </p:nvSpPr>
          <p:spPr>
            <a:xfrm>
              <a:off x="3656500" y="5412325"/>
              <a:ext cx="13375" cy="1575"/>
            </a:xfrm>
            <a:custGeom>
              <a:avLst/>
              <a:gdLst/>
              <a:ahLst/>
              <a:cxnLst/>
              <a:rect l="l" t="t" r="r" b="b"/>
              <a:pathLst>
                <a:path w="535" h="63" extrusionOk="0">
                  <a:moveTo>
                    <a:pt x="267" y="0"/>
                  </a:moveTo>
                  <a:cubicBezTo>
                    <a:pt x="177" y="0"/>
                    <a:pt x="87" y="10"/>
                    <a:pt x="0" y="30"/>
                  </a:cubicBezTo>
                  <a:cubicBezTo>
                    <a:pt x="69" y="50"/>
                    <a:pt x="137" y="62"/>
                    <a:pt x="200" y="62"/>
                  </a:cubicBezTo>
                  <a:cubicBezTo>
                    <a:pt x="224" y="62"/>
                    <a:pt x="246" y="60"/>
                    <a:pt x="267" y="57"/>
                  </a:cubicBezTo>
                  <a:cubicBezTo>
                    <a:pt x="293" y="60"/>
                    <a:pt x="318" y="62"/>
                    <a:pt x="342" y="62"/>
                  </a:cubicBezTo>
                  <a:cubicBezTo>
                    <a:pt x="410" y="62"/>
                    <a:pt x="476" y="50"/>
                    <a:pt x="535" y="30"/>
                  </a:cubicBezTo>
                  <a:cubicBezTo>
                    <a:pt x="448" y="10"/>
                    <a:pt x="358" y="0"/>
                    <a:pt x="2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53;p34">
              <a:extLst>
                <a:ext uri="{FF2B5EF4-FFF2-40B4-BE49-F238E27FC236}">
                  <a16:creationId xmlns:a16="http://schemas.microsoft.com/office/drawing/2014/main" id="{13E8A4B1-D357-45D7-B5F2-8CC216DDA538}"/>
                </a:ext>
              </a:extLst>
            </p:cNvPr>
            <p:cNvSpPr/>
            <p:nvPr/>
          </p:nvSpPr>
          <p:spPr>
            <a:xfrm>
              <a:off x="3657150" y="5404375"/>
              <a:ext cx="15075" cy="2375"/>
            </a:xfrm>
            <a:custGeom>
              <a:avLst/>
              <a:gdLst/>
              <a:ahLst/>
              <a:cxnLst/>
              <a:rect l="l" t="t" r="r" b="b"/>
              <a:pathLst>
                <a:path w="603" h="95" extrusionOk="0">
                  <a:moveTo>
                    <a:pt x="602" y="1"/>
                  </a:moveTo>
                  <a:cubicBezTo>
                    <a:pt x="495" y="1"/>
                    <a:pt x="402" y="14"/>
                    <a:pt x="295" y="27"/>
                  </a:cubicBezTo>
                  <a:cubicBezTo>
                    <a:pt x="201" y="27"/>
                    <a:pt x="94" y="41"/>
                    <a:pt x="1" y="54"/>
                  </a:cubicBezTo>
                  <a:cubicBezTo>
                    <a:pt x="82" y="81"/>
                    <a:pt x="165" y="95"/>
                    <a:pt x="247" y="95"/>
                  </a:cubicBezTo>
                  <a:cubicBezTo>
                    <a:pt x="369" y="95"/>
                    <a:pt x="491" y="65"/>
                    <a:pt x="6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54;p34">
              <a:extLst>
                <a:ext uri="{FF2B5EF4-FFF2-40B4-BE49-F238E27FC236}">
                  <a16:creationId xmlns:a16="http://schemas.microsoft.com/office/drawing/2014/main" id="{98F9A178-72DD-454D-86EB-33EC655100B1}"/>
                </a:ext>
              </a:extLst>
            </p:cNvPr>
            <p:cNvSpPr/>
            <p:nvPr/>
          </p:nvSpPr>
          <p:spPr>
            <a:xfrm>
              <a:off x="3624425" y="5408275"/>
              <a:ext cx="24400" cy="13500"/>
            </a:xfrm>
            <a:custGeom>
              <a:avLst/>
              <a:gdLst/>
              <a:ahLst/>
              <a:cxnLst/>
              <a:rect l="l" t="t" r="r" b="b"/>
              <a:pathLst>
                <a:path w="976" h="540" extrusionOk="0">
                  <a:moveTo>
                    <a:pt x="315" y="52"/>
                  </a:moveTo>
                  <a:cubicBezTo>
                    <a:pt x="370" y="52"/>
                    <a:pt x="426" y="63"/>
                    <a:pt x="482" y="85"/>
                  </a:cubicBezTo>
                  <a:cubicBezTo>
                    <a:pt x="588" y="112"/>
                    <a:pt x="682" y="179"/>
                    <a:pt x="762" y="259"/>
                  </a:cubicBezTo>
                  <a:cubicBezTo>
                    <a:pt x="803" y="316"/>
                    <a:pt x="834" y="373"/>
                    <a:pt x="861" y="430"/>
                  </a:cubicBezTo>
                  <a:lnTo>
                    <a:pt x="861" y="430"/>
                  </a:lnTo>
                  <a:cubicBezTo>
                    <a:pt x="802" y="424"/>
                    <a:pt x="723" y="418"/>
                    <a:pt x="629" y="406"/>
                  </a:cubicBezTo>
                  <a:cubicBezTo>
                    <a:pt x="522" y="393"/>
                    <a:pt x="415" y="366"/>
                    <a:pt x="295" y="326"/>
                  </a:cubicBezTo>
                  <a:cubicBezTo>
                    <a:pt x="241" y="299"/>
                    <a:pt x="174" y="272"/>
                    <a:pt x="108" y="246"/>
                  </a:cubicBezTo>
                  <a:cubicBezTo>
                    <a:pt x="54" y="205"/>
                    <a:pt x="41" y="152"/>
                    <a:pt x="94" y="112"/>
                  </a:cubicBezTo>
                  <a:cubicBezTo>
                    <a:pt x="164" y="73"/>
                    <a:pt x="239" y="52"/>
                    <a:pt x="315" y="52"/>
                  </a:cubicBezTo>
                  <a:close/>
                  <a:moveTo>
                    <a:pt x="315" y="1"/>
                  </a:moveTo>
                  <a:cubicBezTo>
                    <a:pt x="228" y="1"/>
                    <a:pt x="139" y="19"/>
                    <a:pt x="54" y="58"/>
                  </a:cubicBezTo>
                  <a:cubicBezTo>
                    <a:pt x="14" y="99"/>
                    <a:pt x="1" y="139"/>
                    <a:pt x="14" y="192"/>
                  </a:cubicBezTo>
                  <a:cubicBezTo>
                    <a:pt x="27" y="232"/>
                    <a:pt x="54" y="272"/>
                    <a:pt x="94" y="299"/>
                  </a:cubicBezTo>
                  <a:cubicBezTo>
                    <a:pt x="148" y="326"/>
                    <a:pt x="214" y="352"/>
                    <a:pt x="295" y="379"/>
                  </a:cubicBezTo>
                  <a:cubicBezTo>
                    <a:pt x="401" y="406"/>
                    <a:pt x="522" y="433"/>
                    <a:pt x="642" y="459"/>
                  </a:cubicBezTo>
                  <a:cubicBezTo>
                    <a:pt x="695" y="466"/>
                    <a:pt x="749" y="469"/>
                    <a:pt x="804" y="469"/>
                  </a:cubicBezTo>
                  <a:cubicBezTo>
                    <a:pt x="828" y="469"/>
                    <a:pt x="853" y="469"/>
                    <a:pt x="878" y="467"/>
                  </a:cubicBezTo>
                  <a:lnTo>
                    <a:pt x="878" y="467"/>
                  </a:lnTo>
                  <a:cubicBezTo>
                    <a:pt x="889" y="491"/>
                    <a:pt x="899" y="515"/>
                    <a:pt x="909" y="539"/>
                  </a:cubicBezTo>
                  <a:cubicBezTo>
                    <a:pt x="922" y="515"/>
                    <a:pt x="922" y="490"/>
                    <a:pt x="912" y="465"/>
                  </a:cubicBezTo>
                  <a:lnTo>
                    <a:pt x="912" y="465"/>
                  </a:lnTo>
                  <a:cubicBezTo>
                    <a:pt x="933" y="464"/>
                    <a:pt x="954" y="462"/>
                    <a:pt x="976" y="459"/>
                  </a:cubicBezTo>
                  <a:cubicBezTo>
                    <a:pt x="976" y="448"/>
                    <a:pt x="950" y="441"/>
                    <a:pt x="903" y="435"/>
                  </a:cubicBezTo>
                  <a:lnTo>
                    <a:pt x="903" y="435"/>
                  </a:lnTo>
                  <a:cubicBezTo>
                    <a:pt x="824" y="167"/>
                    <a:pt x="577" y="1"/>
                    <a:pt x="3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55;p34">
              <a:extLst>
                <a:ext uri="{FF2B5EF4-FFF2-40B4-BE49-F238E27FC236}">
                  <a16:creationId xmlns:a16="http://schemas.microsoft.com/office/drawing/2014/main" id="{FD10038D-A612-4904-B19B-96CA54C6E581}"/>
                </a:ext>
              </a:extLst>
            </p:cNvPr>
            <p:cNvSpPr/>
            <p:nvPr/>
          </p:nvSpPr>
          <p:spPr>
            <a:xfrm>
              <a:off x="3645475" y="5404050"/>
              <a:ext cx="12375" cy="15725"/>
            </a:xfrm>
            <a:custGeom>
              <a:avLst/>
              <a:gdLst/>
              <a:ahLst/>
              <a:cxnLst/>
              <a:rect l="l" t="t" r="r" b="b"/>
              <a:pathLst>
                <a:path w="495" h="629" extrusionOk="0">
                  <a:moveTo>
                    <a:pt x="374" y="0"/>
                  </a:moveTo>
                  <a:cubicBezTo>
                    <a:pt x="268" y="0"/>
                    <a:pt x="161" y="67"/>
                    <a:pt x="107" y="161"/>
                  </a:cubicBezTo>
                  <a:cubicBezTo>
                    <a:pt x="54" y="241"/>
                    <a:pt x="27" y="321"/>
                    <a:pt x="14" y="401"/>
                  </a:cubicBezTo>
                  <a:cubicBezTo>
                    <a:pt x="0" y="481"/>
                    <a:pt x="14" y="562"/>
                    <a:pt x="54" y="628"/>
                  </a:cubicBezTo>
                  <a:cubicBezTo>
                    <a:pt x="54" y="562"/>
                    <a:pt x="54" y="481"/>
                    <a:pt x="67" y="401"/>
                  </a:cubicBezTo>
                  <a:cubicBezTo>
                    <a:pt x="81" y="334"/>
                    <a:pt x="107" y="254"/>
                    <a:pt x="161" y="187"/>
                  </a:cubicBezTo>
                  <a:cubicBezTo>
                    <a:pt x="198" y="126"/>
                    <a:pt x="281" y="52"/>
                    <a:pt x="356" y="52"/>
                  </a:cubicBezTo>
                  <a:cubicBezTo>
                    <a:pt x="362" y="52"/>
                    <a:pt x="368" y="53"/>
                    <a:pt x="374" y="54"/>
                  </a:cubicBezTo>
                  <a:cubicBezTo>
                    <a:pt x="455" y="67"/>
                    <a:pt x="415" y="187"/>
                    <a:pt x="374" y="268"/>
                  </a:cubicBezTo>
                  <a:cubicBezTo>
                    <a:pt x="334" y="334"/>
                    <a:pt x="294" y="401"/>
                    <a:pt x="241" y="455"/>
                  </a:cubicBezTo>
                  <a:cubicBezTo>
                    <a:pt x="147" y="562"/>
                    <a:pt x="81" y="628"/>
                    <a:pt x="81" y="628"/>
                  </a:cubicBezTo>
                  <a:cubicBezTo>
                    <a:pt x="161" y="602"/>
                    <a:pt x="214" y="548"/>
                    <a:pt x="268" y="495"/>
                  </a:cubicBezTo>
                  <a:cubicBezTo>
                    <a:pt x="334" y="428"/>
                    <a:pt x="388" y="361"/>
                    <a:pt x="428" y="294"/>
                  </a:cubicBezTo>
                  <a:cubicBezTo>
                    <a:pt x="455" y="254"/>
                    <a:pt x="468" y="201"/>
                    <a:pt x="481" y="147"/>
                  </a:cubicBezTo>
                  <a:cubicBezTo>
                    <a:pt x="495" y="81"/>
                    <a:pt x="441" y="14"/>
                    <a:pt x="3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6;p34">
              <a:extLst>
                <a:ext uri="{FF2B5EF4-FFF2-40B4-BE49-F238E27FC236}">
                  <a16:creationId xmlns:a16="http://schemas.microsoft.com/office/drawing/2014/main" id="{24A63A8B-5032-42FE-A001-0F528150285E}"/>
                </a:ext>
              </a:extLst>
            </p:cNvPr>
            <p:cNvSpPr/>
            <p:nvPr/>
          </p:nvSpPr>
          <p:spPr>
            <a:xfrm>
              <a:off x="3739325" y="5414150"/>
              <a:ext cx="45450" cy="37025"/>
            </a:xfrm>
            <a:custGeom>
              <a:avLst/>
              <a:gdLst/>
              <a:ahLst/>
              <a:cxnLst/>
              <a:rect l="l" t="t" r="r" b="b"/>
              <a:pathLst>
                <a:path w="1818" h="1481" extrusionOk="0">
                  <a:moveTo>
                    <a:pt x="1571" y="1"/>
                  </a:moveTo>
                  <a:cubicBezTo>
                    <a:pt x="1524" y="1"/>
                    <a:pt x="1477" y="4"/>
                    <a:pt x="1430" y="11"/>
                  </a:cubicBezTo>
                  <a:cubicBezTo>
                    <a:pt x="789" y="51"/>
                    <a:pt x="241" y="492"/>
                    <a:pt x="54" y="1106"/>
                  </a:cubicBezTo>
                  <a:cubicBezTo>
                    <a:pt x="27" y="1186"/>
                    <a:pt x="14" y="1280"/>
                    <a:pt x="1" y="1373"/>
                  </a:cubicBezTo>
                  <a:cubicBezTo>
                    <a:pt x="1" y="1413"/>
                    <a:pt x="1" y="1440"/>
                    <a:pt x="1" y="1480"/>
                  </a:cubicBezTo>
                  <a:cubicBezTo>
                    <a:pt x="14" y="1480"/>
                    <a:pt x="27" y="1333"/>
                    <a:pt x="94" y="1119"/>
                  </a:cubicBezTo>
                  <a:cubicBezTo>
                    <a:pt x="295" y="532"/>
                    <a:pt x="816" y="117"/>
                    <a:pt x="1430" y="51"/>
                  </a:cubicBezTo>
                  <a:cubicBezTo>
                    <a:pt x="1519" y="41"/>
                    <a:pt x="1595" y="38"/>
                    <a:pt x="1656" y="38"/>
                  </a:cubicBezTo>
                  <a:cubicBezTo>
                    <a:pt x="1722" y="38"/>
                    <a:pt x="1770" y="41"/>
                    <a:pt x="1796" y="41"/>
                  </a:cubicBezTo>
                  <a:cubicBezTo>
                    <a:pt x="1810" y="41"/>
                    <a:pt x="1818" y="40"/>
                    <a:pt x="1818" y="37"/>
                  </a:cubicBezTo>
                  <a:cubicBezTo>
                    <a:pt x="1778" y="24"/>
                    <a:pt x="1738" y="11"/>
                    <a:pt x="1711" y="11"/>
                  </a:cubicBezTo>
                  <a:cubicBezTo>
                    <a:pt x="1664" y="4"/>
                    <a:pt x="1617" y="1"/>
                    <a:pt x="15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57;p34">
              <a:extLst>
                <a:ext uri="{FF2B5EF4-FFF2-40B4-BE49-F238E27FC236}">
                  <a16:creationId xmlns:a16="http://schemas.microsoft.com/office/drawing/2014/main" id="{1FD74898-6CB9-4FFD-B3E0-E57EA32E87CC}"/>
                </a:ext>
              </a:extLst>
            </p:cNvPr>
            <p:cNvSpPr/>
            <p:nvPr/>
          </p:nvSpPr>
          <p:spPr>
            <a:xfrm>
              <a:off x="3685875" y="5435350"/>
              <a:ext cx="37450" cy="2200"/>
            </a:xfrm>
            <a:custGeom>
              <a:avLst/>
              <a:gdLst/>
              <a:ahLst/>
              <a:cxnLst/>
              <a:rect l="l" t="t" r="r" b="b"/>
              <a:pathLst>
                <a:path w="1498" h="88" extrusionOk="0">
                  <a:moveTo>
                    <a:pt x="1459" y="1"/>
                  </a:moveTo>
                  <a:cubicBezTo>
                    <a:pt x="1361" y="1"/>
                    <a:pt x="1081" y="18"/>
                    <a:pt x="749" y="18"/>
                  </a:cubicBezTo>
                  <a:cubicBezTo>
                    <a:pt x="473" y="18"/>
                    <a:pt x="233" y="12"/>
                    <a:pt x="103" y="12"/>
                  </a:cubicBezTo>
                  <a:cubicBezTo>
                    <a:pt x="38" y="12"/>
                    <a:pt x="1" y="13"/>
                    <a:pt x="1" y="18"/>
                  </a:cubicBezTo>
                  <a:cubicBezTo>
                    <a:pt x="200" y="62"/>
                    <a:pt x="409" y="88"/>
                    <a:pt x="619" y="88"/>
                  </a:cubicBezTo>
                  <a:cubicBezTo>
                    <a:pt x="662" y="88"/>
                    <a:pt x="706" y="87"/>
                    <a:pt x="749" y="84"/>
                  </a:cubicBezTo>
                  <a:cubicBezTo>
                    <a:pt x="1003" y="84"/>
                    <a:pt x="1244" y="58"/>
                    <a:pt x="1497" y="4"/>
                  </a:cubicBezTo>
                  <a:cubicBezTo>
                    <a:pt x="1497" y="2"/>
                    <a:pt x="1484" y="1"/>
                    <a:pt x="145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58;p34">
              <a:extLst>
                <a:ext uri="{FF2B5EF4-FFF2-40B4-BE49-F238E27FC236}">
                  <a16:creationId xmlns:a16="http://schemas.microsoft.com/office/drawing/2014/main" id="{F737BE44-AB22-4E6A-9BE0-F661E9BD911B}"/>
                </a:ext>
              </a:extLst>
            </p:cNvPr>
            <p:cNvSpPr/>
            <p:nvPr/>
          </p:nvSpPr>
          <p:spPr>
            <a:xfrm>
              <a:off x="3744350" y="5435400"/>
              <a:ext cx="4025" cy="7425"/>
            </a:xfrm>
            <a:custGeom>
              <a:avLst/>
              <a:gdLst/>
              <a:ahLst/>
              <a:cxnLst/>
              <a:rect l="l" t="t" r="r" b="b"/>
              <a:pathLst>
                <a:path w="161" h="297" extrusionOk="0">
                  <a:moveTo>
                    <a:pt x="145" y="0"/>
                  </a:moveTo>
                  <a:cubicBezTo>
                    <a:pt x="134" y="0"/>
                    <a:pt x="76" y="51"/>
                    <a:pt x="40" y="123"/>
                  </a:cubicBezTo>
                  <a:cubicBezTo>
                    <a:pt x="0" y="216"/>
                    <a:pt x="0" y="296"/>
                    <a:pt x="27" y="296"/>
                  </a:cubicBezTo>
                  <a:cubicBezTo>
                    <a:pt x="40" y="296"/>
                    <a:pt x="54" y="229"/>
                    <a:pt x="94" y="149"/>
                  </a:cubicBezTo>
                  <a:cubicBezTo>
                    <a:pt x="120" y="69"/>
                    <a:pt x="160" y="16"/>
                    <a:pt x="147" y="2"/>
                  </a:cubicBezTo>
                  <a:cubicBezTo>
                    <a:pt x="147" y="1"/>
                    <a:pt x="146" y="0"/>
                    <a:pt x="1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59;p34">
              <a:extLst>
                <a:ext uri="{FF2B5EF4-FFF2-40B4-BE49-F238E27FC236}">
                  <a16:creationId xmlns:a16="http://schemas.microsoft.com/office/drawing/2014/main" id="{24EC58C6-08D0-4A46-BB5A-7BC3955A617B}"/>
                </a:ext>
              </a:extLst>
            </p:cNvPr>
            <p:cNvSpPr/>
            <p:nvPr/>
          </p:nvSpPr>
          <p:spPr>
            <a:xfrm>
              <a:off x="3752350" y="5423700"/>
              <a:ext cx="5700" cy="5100"/>
            </a:xfrm>
            <a:custGeom>
              <a:avLst/>
              <a:gdLst/>
              <a:ahLst/>
              <a:cxnLst/>
              <a:rect l="l" t="t" r="r" b="b"/>
              <a:pathLst>
                <a:path w="228" h="204" extrusionOk="0">
                  <a:moveTo>
                    <a:pt x="207" y="0"/>
                  </a:moveTo>
                  <a:cubicBezTo>
                    <a:pt x="187" y="0"/>
                    <a:pt x="141" y="36"/>
                    <a:pt x="94" y="83"/>
                  </a:cubicBezTo>
                  <a:cubicBezTo>
                    <a:pt x="41" y="136"/>
                    <a:pt x="1" y="190"/>
                    <a:pt x="14" y="203"/>
                  </a:cubicBezTo>
                  <a:cubicBezTo>
                    <a:pt x="28" y="203"/>
                    <a:pt x="81" y="176"/>
                    <a:pt x="134" y="123"/>
                  </a:cubicBezTo>
                  <a:cubicBezTo>
                    <a:pt x="188" y="69"/>
                    <a:pt x="228" y="16"/>
                    <a:pt x="215" y="3"/>
                  </a:cubicBezTo>
                  <a:cubicBezTo>
                    <a:pt x="213" y="1"/>
                    <a:pt x="210" y="0"/>
                    <a:pt x="2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60;p34">
              <a:extLst>
                <a:ext uri="{FF2B5EF4-FFF2-40B4-BE49-F238E27FC236}">
                  <a16:creationId xmlns:a16="http://schemas.microsoft.com/office/drawing/2014/main" id="{8A77FB80-E760-4061-A288-1920FA5B3FCA}"/>
                </a:ext>
              </a:extLst>
            </p:cNvPr>
            <p:cNvSpPr/>
            <p:nvPr/>
          </p:nvSpPr>
          <p:spPr>
            <a:xfrm>
              <a:off x="3763375" y="5417475"/>
              <a:ext cx="7700" cy="3375"/>
            </a:xfrm>
            <a:custGeom>
              <a:avLst/>
              <a:gdLst/>
              <a:ahLst/>
              <a:cxnLst/>
              <a:rect l="l" t="t" r="r" b="b"/>
              <a:pathLst>
                <a:path w="308" h="135" extrusionOk="0">
                  <a:moveTo>
                    <a:pt x="222" y="0"/>
                  </a:moveTo>
                  <a:cubicBezTo>
                    <a:pt x="200" y="0"/>
                    <a:pt x="175" y="3"/>
                    <a:pt x="148" y="11"/>
                  </a:cubicBezTo>
                  <a:cubicBezTo>
                    <a:pt x="54" y="51"/>
                    <a:pt x="1" y="118"/>
                    <a:pt x="14" y="131"/>
                  </a:cubicBezTo>
                  <a:cubicBezTo>
                    <a:pt x="16" y="133"/>
                    <a:pt x="18" y="134"/>
                    <a:pt x="22" y="134"/>
                  </a:cubicBezTo>
                  <a:cubicBezTo>
                    <a:pt x="43" y="134"/>
                    <a:pt x="92" y="101"/>
                    <a:pt x="161" y="78"/>
                  </a:cubicBezTo>
                  <a:cubicBezTo>
                    <a:pt x="241" y="51"/>
                    <a:pt x="308" y="51"/>
                    <a:pt x="308" y="38"/>
                  </a:cubicBezTo>
                  <a:cubicBezTo>
                    <a:pt x="308" y="19"/>
                    <a:pt x="275" y="0"/>
                    <a:pt x="22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61;p34">
              <a:extLst>
                <a:ext uri="{FF2B5EF4-FFF2-40B4-BE49-F238E27FC236}">
                  <a16:creationId xmlns:a16="http://schemas.microsoft.com/office/drawing/2014/main" id="{4F573796-9049-4A14-A977-856BD41F91CC}"/>
                </a:ext>
              </a:extLst>
            </p:cNvPr>
            <p:cNvSpPr/>
            <p:nvPr/>
          </p:nvSpPr>
          <p:spPr>
            <a:xfrm>
              <a:off x="3776750" y="5415475"/>
              <a:ext cx="4025" cy="2125"/>
            </a:xfrm>
            <a:custGeom>
              <a:avLst/>
              <a:gdLst/>
              <a:ahLst/>
              <a:cxnLst/>
              <a:rect l="l" t="t" r="r" b="b"/>
              <a:pathLst>
                <a:path w="161" h="85" extrusionOk="0">
                  <a:moveTo>
                    <a:pt x="124" y="1"/>
                  </a:moveTo>
                  <a:cubicBezTo>
                    <a:pt x="107" y="1"/>
                    <a:pt x="87" y="4"/>
                    <a:pt x="67" y="11"/>
                  </a:cubicBezTo>
                  <a:cubicBezTo>
                    <a:pt x="27" y="24"/>
                    <a:pt x="0" y="51"/>
                    <a:pt x="0" y="64"/>
                  </a:cubicBezTo>
                  <a:cubicBezTo>
                    <a:pt x="7" y="78"/>
                    <a:pt x="20" y="84"/>
                    <a:pt x="37" y="84"/>
                  </a:cubicBezTo>
                  <a:cubicBezTo>
                    <a:pt x="54" y="84"/>
                    <a:pt x="74" y="78"/>
                    <a:pt x="94" y="64"/>
                  </a:cubicBezTo>
                  <a:cubicBezTo>
                    <a:pt x="134" y="51"/>
                    <a:pt x="160" y="24"/>
                    <a:pt x="160" y="11"/>
                  </a:cubicBezTo>
                  <a:cubicBezTo>
                    <a:pt x="154" y="4"/>
                    <a:pt x="140" y="1"/>
                    <a:pt x="1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62;p34">
              <a:extLst>
                <a:ext uri="{FF2B5EF4-FFF2-40B4-BE49-F238E27FC236}">
                  <a16:creationId xmlns:a16="http://schemas.microsoft.com/office/drawing/2014/main" id="{7A419492-1C06-4AD2-9D2C-0D66E5AD2045}"/>
                </a:ext>
              </a:extLst>
            </p:cNvPr>
            <p:cNvSpPr/>
            <p:nvPr/>
          </p:nvSpPr>
          <p:spPr>
            <a:xfrm>
              <a:off x="3580675" y="3667800"/>
              <a:ext cx="28425" cy="132975"/>
            </a:xfrm>
            <a:custGeom>
              <a:avLst/>
              <a:gdLst/>
              <a:ahLst/>
              <a:cxnLst/>
              <a:rect l="l" t="t" r="r" b="b"/>
              <a:pathLst>
                <a:path w="1137" h="5319" extrusionOk="0">
                  <a:moveTo>
                    <a:pt x="1107" y="1"/>
                  </a:moveTo>
                  <a:cubicBezTo>
                    <a:pt x="1077" y="1"/>
                    <a:pt x="959" y="292"/>
                    <a:pt x="802" y="749"/>
                  </a:cubicBezTo>
                  <a:cubicBezTo>
                    <a:pt x="628" y="1230"/>
                    <a:pt x="388" y="1885"/>
                    <a:pt x="161" y="2633"/>
                  </a:cubicBezTo>
                  <a:cubicBezTo>
                    <a:pt x="40" y="2994"/>
                    <a:pt x="0" y="3381"/>
                    <a:pt x="40" y="3756"/>
                  </a:cubicBezTo>
                  <a:cubicBezTo>
                    <a:pt x="81" y="4049"/>
                    <a:pt x="174" y="4343"/>
                    <a:pt x="308" y="4624"/>
                  </a:cubicBezTo>
                  <a:cubicBezTo>
                    <a:pt x="428" y="4878"/>
                    <a:pt x="575" y="5105"/>
                    <a:pt x="749" y="5319"/>
                  </a:cubicBezTo>
                  <a:cubicBezTo>
                    <a:pt x="775" y="5305"/>
                    <a:pt x="628" y="5025"/>
                    <a:pt x="415" y="4571"/>
                  </a:cubicBezTo>
                  <a:cubicBezTo>
                    <a:pt x="308" y="4303"/>
                    <a:pt x="227" y="4023"/>
                    <a:pt x="187" y="3729"/>
                  </a:cubicBezTo>
                  <a:cubicBezTo>
                    <a:pt x="161" y="3381"/>
                    <a:pt x="214" y="3021"/>
                    <a:pt x="321" y="2687"/>
                  </a:cubicBezTo>
                  <a:cubicBezTo>
                    <a:pt x="535" y="1979"/>
                    <a:pt x="735" y="1337"/>
                    <a:pt x="909" y="789"/>
                  </a:cubicBezTo>
                  <a:cubicBezTo>
                    <a:pt x="1056" y="308"/>
                    <a:pt x="1136" y="1"/>
                    <a:pt x="1109" y="1"/>
                  </a:cubicBezTo>
                  <a:cubicBezTo>
                    <a:pt x="1109" y="1"/>
                    <a:pt x="1108" y="1"/>
                    <a:pt x="11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63;p34">
              <a:extLst>
                <a:ext uri="{FF2B5EF4-FFF2-40B4-BE49-F238E27FC236}">
                  <a16:creationId xmlns:a16="http://schemas.microsoft.com/office/drawing/2014/main" id="{08D1C11D-DD3C-4082-A65D-AF45274CC7A0}"/>
                </a:ext>
              </a:extLst>
            </p:cNvPr>
            <p:cNvSpPr/>
            <p:nvPr/>
          </p:nvSpPr>
          <p:spPr>
            <a:xfrm>
              <a:off x="3880275" y="3735625"/>
              <a:ext cx="172725" cy="12050"/>
            </a:xfrm>
            <a:custGeom>
              <a:avLst/>
              <a:gdLst/>
              <a:ahLst/>
              <a:cxnLst/>
              <a:rect l="l" t="t" r="r" b="b"/>
              <a:pathLst>
                <a:path w="6909" h="482" extrusionOk="0">
                  <a:moveTo>
                    <a:pt x="5893" y="0"/>
                  </a:moveTo>
                  <a:cubicBezTo>
                    <a:pt x="5265" y="14"/>
                    <a:pt x="4397" y="41"/>
                    <a:pt x="3448" y="107"/>
                  </a:cubicBezTo>
                  <a:cubicBezTo>
                    <a:pt x="2499" y="174"/>
                    <a:pt x="1631" y="268"/>
                    <a:pt x="1003" y="334"/>
                  </a:cubicBezTo>
                  <a:lnTo>
                    <a:pt x="268" y="441"/>
                  </a:lnTo>
                  <a:lnTo>
                    <a:pt x="68" y="468"/>
                  </a:lnTo>
                  <a:cubicBezTo>
                    <a:pt x="54" y="468"/>
                    <a:pt x="28" y="481"/>
                    <a:pt x="1" y="481"/>
                  </a:cubicBezTo>
                  <a:lnTo>
                    <a:pt x="68" y="481"/>
                  </a:lnTo>
                  <a:lnTo>
                    <a:pt x="282" y="468"/>
                  </a:lnTo>
                  <a:lnTo>
                    <a:pt x="1016" y="388"/>
                  </a:lnTo>
                  <a:cubicBezTo>
                    <a:pt x="1631" y="321"/>
                    <a:pt x="2499" y="241"/>
                    <a:pt x="3448" y="174"/>
                  </a:cubicBezTo>
                  <a:cubicBezTo>
                    <a:pt x="4410" y="107"/>
                    <a:pt x="5265" y="67"/>
                    <a:pt x="5893" y="54"/>
                  </a:cubicBezTo>
                  <a:lnTo>
                    <a:pt x="6641" y="27"/>
                  </a:lnTo>
                  <a:lnTo>
                    <a:pt x="6842" y="14"/>
                  </a:lnTo>
                  <a:lnTo>
                    <a:pt x="6908" y="14"/>
                  </a:lnTo>
                  <a:cubicBezTo>
                    <a:pt x="6895" y="0"/>
                    <a:pt x="6868" y="0"/>
                    <a:pt x="684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64;p34">
              <a:extLst>
                <a:ext uri="{FF2B5EF4-FFF2-40B4-BE49-F238E27FC236}">
                  <a16:creationId xmlns:a16="http://schemas.microsoft.com/office/drawing/2014/main" id="{0CB32106-E4FC-44EB-BD70-60C7B0A4FAD9}"/>
                </a:ext>
              </a:extLst>
            </p:cNvPr>
            <p:cNvSpPr/>
            <p:nvPr/>
          </p:nvSpPr>
          <p:spPr>
            <a:xfrm>
              <a:off x="3560975" y="3512500"/>
              <a:ext cx="413525" cy="4025"/>
            </a:xfrm>
            <a:custGeom>
              <a:avLst/>
              <a:gdLst/>
              <a:ahLst/>
              <a:cxnLst/>
              <a:rect l="l" t="t" r="r" b="b"/>
              <a:pathLst>
                <a:path w="16541" h="161" extrusionOk="0">
                  <a:moveTo>
                    <a:pt x="8270" y="0"/>
                  </a:moveTo>
                  <a:cubicBezTo>
                    <a:pt x="3701" y="0"/>
                    <a:pt x="0" y="41"/>
                    <a:pt x="0" y="81"/>
                  </a:cubicBezTo>
                  <a:cubicBezTo>
                    <a:pt x="0" y="121"/>
                    <a:pt x="3701" y="161"/>
                    <a:pt x="8270" y="161"/>
                  </a:cubicBezTo>
                  <a:cubicBezTo>
                    <a:pt x="12840" y="161"/>
                    <a:pt x="16541" y="121"/>
                    <a:pt x="16541" y="81"/>
                  </a:cubicBezTo>
                  <a:cubicBezTo>
                    <a:pt x="16541" y="27"/>
                    <a:pt x="12840" y="0"/>
                    <a:pt x="82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65;p34">
              <a:extLst>
                <a:ext uri="{FF2B5EF4-FFF2-40B4-BE49-F238E27FC236}">
                  <a16:creationId xmlns:a16="http://schemas.microsoft.com/office/drawing/2014/main" id="{E8F96DE7-607A-430C-92B5-B89AF3338C52}"/>
                </a:ext>
              </a:extLst>
            </p:cNvPr>
            <p:cNvSpPr/>
            <p:nvPr/>
          </p:nvSpPr>
          <p:spPr>
            <a:xfrm>
              <a:off x="3513525" y="3582300"/>
              <a:ext cx="512750" cy="4375"/>
            </a:xfrm>
            <a:custGeom>
              <a:avLst/>
              <a:gdLst/>
              <a:ahLst/>
              <a:cxnLst/>
              <a:rect l="l" t="t" r="r" b="b"/>
              <a:pathLst>
                <a:path w="20510" h="175" extrusionOk="0">
                  <a:moveTo>
                    <a:pt x="10262" y="1"/>
                  </a:moveTo>
                  <a:cubicBezTo>
                    <a:pt x="4597" y="1"/>
                    <a:pt x="1" y="41"/>
                    <a:pt x="1" y="94"/>
                  </a:cubicBezTo>
                  <a:cubicBezTo>
                    <a:pt x="1" y="134"/>
                    <a:pt x="4597" y="175"/>
                    <a:pt x="10262" y="175"/>
                  </a:cubicBezTo>
                  <a:cubicBezTo>
                    <a:pt x="15927" y="175"/>
                    <a:pt x="20510" y="134"/>
                    <a:pt x="20510" y="94"/>
                  </a:cubicBezTo>
                  <a:cubicBezTo>
                    <a:pt x="20510" y="41"/>
                    <a:pt x="15927" y="1"/>
                    <a:pt x="102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66;p34">
              <a:extLst>
                <a:ext uri="{FF2B5EF4-FFF2-40B4-BE49-F238E27FC236}">
                  <a16:creationId xmlns:a16="http://schemas.microsoft.com/office/drawing/2014/main" id="{543FE19F-DFDD-4685-97B0-C9EC2B9C7E48}"/>
                </a:ext>
              </a:extLst>
            </p:cNvPr>
            <p:cNvSpPr/>
            <p:nvPr/>
          </p:nvSpPr>
          <p:spPr>
            <a:xfrm>
              <a:off x="3463425" y="3665475"/>
              <a:ext cx="580225" cy="4375"/>
            </a:xfrm>
            <a:custGeom>
              <a:avLst/>
              <a:gdLst/>
              <a:ahLst/>
              <a:cxnLst/>
              <a:rect l="l" t="t" r="r" b="b"/>
              <a:pathLst>
                <a:path w="23209" h="175" extrusionOk="0">
                  <a:moveTo>
                    <a:pt x="11598" y="1"/>
                  </a:moveTo>
                  <a:cubicBezTo>
                    <a:pt x="5198" y="1"/>
                    <a:pt x="1" y="41"/>
                    <a:pt x="1" y="94"/>
                  </a:cubicBezTo>
                  <a:cubicBezTo>
                    <a:pt x="1" y="134"/>
                    <a:pt x="5198" y="174"/>
                    <a:pt x="11598" y="174"/>
                  </a:cubicBezTo>
                  <a:cubicBezTo>
                    <a:pt x="18011" y="174"/>
                    <a:pt x="23208" y="134"/>
                    <a:pt x="23208" y="94"/>
                  </a:cubicBezTo>
                  <a:cubicBezTo>
                    <a:pt x="23208" y="41"/>
                    <a:pt x="18011" y="1"/>
                    <a:pt x="115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67;p34">
              <a:extLst>
                <a:ext uri="{FF2B5EF4-FFF2-40B4-BE49-F238E27FC236}">
                  <a16:creationId xmlns:a16="http://schemas.microsoft.com/office/drawing/2014/main" id="{DA88840F-665D-4808-99A7-7ED071301783}"/>
                </a:ext>
              </a:extLst>
            </p:cNvPr>
            <p:cNvSpPr/>
            <p:nvPr/>
          </p:nvSpPr>
          <p:spPr>
            <a:xfrm>
              <a:off x="3590350" y="4086000"/>
              <a:ext cx="402200" cy="4375"/>
            </a:xfrm>
            <a:custGeom>
              <a:avLst/>
              <a:gdLst/>
              <a:ahLst/>
              <a:cxnLst/>
              <a:rect l="l" t="t" r="r" b="b"/>
              <a:pathLst>
                <a:path w="16088" h="175" extrusionOk="0">
                  <a:moveTo>
                    <a:pt x="8044" y="1"/>
                  </a:moveTo>
                  <a:cubicBezTo>
                    <a:pt x="3608" y="1"/>
                    <a:pt x="1" y="41"/>
                    <a:pt x="1" y="94"/>
                  </a:cubicBezTo>
                  <a:cubicBezTo>
                    <a:pt x="1" y="134"/>
                    <a:pt x="3608" y="175"/>
                    <a:pt x="8044" y="175"/>
                  </a:cubicBezTo>
                  <a:cubicBezTo>
                    <a:pt x="12493" y="175"/>
                    <a:pt x="16087" y="134"/>
                    <a:pt x="16087" y="94"/>
                  </a:cubicBezTo>
                  <a:cubicBezTo>
                    <a:pt x="16087" y="41"/>
                    <a:pt x="12493" y="1"/>
                    <a:pt x="80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68;p34">
              <a:extLst>
                <a:ext uri="{FF2B5EF4-FFF2-40B4-BE49-F238E27FC236}">
                  <a16:creationId xmlns:a16="http://schemas.microsoft.com/office/drawing/2014/main" id="{FB24D6F8-C9C7-46A2-BA80-DACE2472240D}"/>
                </a:ext>
              </a:extLst>
            </p:cNvPr>
            <p:cNvSpPr/>
            <p:nvPr/>
          </p:nvSpPr>
          <p:spPr>
            <a:xfrm>
              <a:off x="3560300" y="4180200"/>
              <a:ext cx="446950" cy="4025"/>
            </a:xfrm>
            <a:custGeom>
              <a:avLst/>
              <a:gdLst/>
              <a:ahLst/>
              <a:cxnLst/>
              <a:rect l="l" t="t" r="r" b="b"/>
              <a:pathLst>
                <a:path w="17878" h="161" extrusionOk="0">
                  <a:moveTo>
                    <a:pt x="8939" y="1"/>
                  </a:moveTo>
                  <a:cubicBezTo>
                    <a:pt x="4009" y="1"/>
                    <a:pt x="0" y="41"/>
                    <a:pt x="0" y="81"/>
                  </a:cubicBezTo>
                  <a:cubicBezTo>
                    <a:pt x="0" y="134"/>
                    <a:pt x="4022" y="161"/>
                    <a:pt x="8939" y="161"/>
                  </a:cubicBezTo>
                  <a:cubicBezTo>
                    <a:pt x="13869" y="161"/>
                    <a:pt x="17877" y="134"/>
                    <a:pt x="17877" y="81"/>
                  </a:cubicBezTo>
                  <a:cubicBezTo>
                    <a:pt x="17877" y="41"/>
                    <a:pt x="13869" y="1"/>
                    <a:pt x="89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69;p34">
              <a:extLst>
                <a:ext uri="{FF2B5EF4-FFF2-40B4-BE49-F238E27FC236}">
                  <a16:creationId xmlns:a16="http://schemas.microsoft.com/office/drawing/2014/main" id="{ADFC90EB-AC2A-4091-A616-5242B9738639}"/>
                </a:ext>
              </a:extLst>
            </p:cNvPr>
            <p:cNvSpPr/>
            <p:nvPr/>
          </p:nvSpPr>
          <p:spPr>
            <a:xfrm>
              <a:off x="3520875" y="4294775"/>
              <a:ext cx="477000" cy="4350"/>
            </a:xfrm>
            <a:custGeom>
              <a:avLst/>
              <a:gdLst/>
              <a:ahLst/>
              <a:cxnLst/>
              <a:rect l="l" t="t" r="r" b="b"/>
              <a:pathLst>
                <a:path w="19080" h="174" extrusionOk="0">
                  <a:moveTo>
                    <a:pt x="9540" y="0"/>
                  </a:moveTo>
                  <a:cubicBezTo>
                    <a:pt x="4276" y="0"/>
                    <a:pt x="1" y="40"/>
                    <a:pt x="1" y="80"/>
                  </a:cubicBezTo>
                  <a:cubicBezTo>
                    <a:pt x="1" y="134"/>
                    <a:pt x="4276" y="174"/>
                    <a:pt x="9540" y="174"/>
                  </a:cubicBezTo>
                  <a:cubicBezTo>
                    <a:pt x="14804" y="174"/>
                    <a:pt x="19080" y="134"/>
                    <a:pt x="19080" y="80"/>
                  </a:cubicBezTo>
                  <a:cubicBezTo>
                    <a:pt x="19080" y="40"/>
                    <a:pt x="14818" y="0"/>
                    <a:pt x="95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70;p34">
              <a:extLst>
                <a:ext uri="{FF2B5EF4-FFF2-40B4-BE49-F238E27FC236}">
                  <a16:creationId xmlns:a16="http://schemas.microsoft.com/office/drawing/2014/main" id="{5C05A68D-3029-4C6F-B21A-6E375E833EE2}"/>
                </a:ext>
              </a:extLst>
            </p:cNvPr>
            <p:cNvSpPr/>
            <p:nvPr/>
          </p:nvSpPr>
          <p:spPr>
            <a:xfrm>
              <a:off x="3494825" y="4407675"/>
              <a:ext cx="486025" cy="4350"/>
            </a:xfrm>
            <a:custGeom>
              <a:avLst/>
              <a:gdLst/>
              <a:ahLst/>
              <a:cxnLst/>
              <a:rect l="l" t="t" r="r" b="b"/>
              <a:pathLst>
                <a:path w="19441" h="174" extrusionOk="0">
                  <a:moveTo>
                    <a:pt x="9727" y="0"/>
                  </a:moveTo>
                  <a:cubicBezTo>
                    <a:pt x="4343" y="0"/>
                    <a:pt x="1" y="40"/>
                    <a:pt x="1" y="80"/>
                  </a:cubicBezTo>
                  <a:cubicBezTo>
                    <a:pt x="1" y="134"/>
                    <a:pt x="4343" y="174"/>
                    <a:pt x="9727" y="174"/>
                  </a:cubicBezTo>
                  <a:cubicBezTo>
                    <a:pt x="15098" y="174"/>
                    <a:pt x="19441" y="134"/>
                    <a:pt x="19441" y="80"/>
                  </a:cubicBezTo>
                  <a:cubicBezTo>
                    <a:pt x="19441" y="40"/>
                    <a:pt x="15098" y="0"/>
                    <a:pt x="97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71;p34">
              <a:extLst>
                <a:ext uri="{FF2B5EF4-FFF2-40B4-BE49-F238E27FC236}">
                  <a16:creationId xmlns:a16="http://schemas.microsoft.com/office/drawing/2014/main" id="{973EC587-4BDD-45FC-8005-898A43FF1104}"/>
                </a:ext>
              </a:extLst>
            </p:cNvPr>
            <p:cNvSpPr/>
            <p:nvPr/>
          </p:nvSpPr>
          <p:spPr>
            <a:xfrm>
              <a:off x="3464775" y="4629450"/>
              <a:ext cx="561175" cy="4375"/>
            </a:xfrm>
            <a:custGeom>
              <a:avLst/>
              <a:gdLst/>
              <a:ahLst/>
              <a:cxnLst/>
              <a:rect l="l" t="t" r="r" b="b"/>
              <a:pathLst>
                <a:path w="22447" h="175" extrusionOk="0">
                  <a:moveTo>
                    <a:pt x="11223" y="1"/>
                  </a:moveTo>
                  <a:cubicBezTo>
                    <a:pt x="5024" y="1"/>
                    <a:pt x="0" y="41"/>
                    <a:pt x="0" y="81"/>
                  </a:cubicBezTo>
                  <a:cubicBezTo>
                    <a:pt x="0" y="134"/>
                    <a:pt x="5024" y="174"/>
                    <a:pt x="11223" y="174"/>
                  </a:cubicBezTo>
                  <a:cubicBezTo>
                    <a:pt x="17423" y="174"/>
                    <a:pt x="22446" y="134"/>
                    <a:pt x="22446" y="81"/>
                  </a:cubicBezTo>
                  <a:cubicBezTo>
                    <a:pt x="22446" y="41"/>
                    <a:pt x="17423" y="1"/>
                    <a:pt x="112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72;p34">
              <a:extLst>
                <a:ext uri="{FF2B5EF4-FFF2-40B4-BE49-F238E27FC236}">
                  <a16:creationId xmlns:a16="http://schemas.microsoft.com/office/drawing/2014/main" id="{5ABF44BF-F056-46D2-BEAB-13C3318AB9F8}"/>
                </a:ext>
              </a:extLst>
            </p:cNvPr>
            <p:cNvSpPr/>
            <p:nvPr/>
          </p:nvSpPr>
          <p:spPr>
            <a:xfrm>
              <a:off x="3470100" y="4725324"/>
              <a:ext cx="595251" cy="4349"/>
            </a:xfrm>
            <a:custGeom>
              <a:avLst/>
              <a:gdLst/>
              <a:ahLst/>
              <a:cxnLst/>
              <a:rect l="l" t="t" r="r" b="b"/>
              <a:pathLst>
                <a:path w="23810" h="174" extrusionOk="0">
                  <a:moveTo>
                    <a:pt x="11905" y="0"/>
                  </a:moveTo>
                  <a:cubicBezTo>
                    <a:pt x="5332" y="0"/>
                    <a:pt x="1" y="40"/>
                    <a:pt x="1" y="94"/>
                  </a:cubicBezTo>
                  <a:cubicBezTo>
                    <a:pt x="1" y="134"/>
                    <a:pt x="5332" y="174"/>
                    <a:pt x="11905" y="174"/>
                  </a:cubicBezTo>
                  <a:cubicBezTo>
                    <a:pt x="18479" y="174"/>
                    <a:pt x="23810" y="134"/>
                    <a:pt x="23810" y="94"/>
                  </a:cubicBezTo>
                  <a:cubicBezTo>
                    <a:pt x="23810" y="54"/>
                    <a:pt x="18492" y="0"/>
                    <a:pt x="119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73;p34">
              <a:extLst>
                <a:ext uri="{FF2B5EF4-FFF2-40B4-BE49-F238E27FC236}">
                  <a16:creationId xmlns:a16="http://schemas.microsoft.com/office/drawing/2014/main" id="{5CBE974A-F714-4A27-BAF9-E1CE80D49967}"/>
                </a:ext>
              </a:extLst>
            </p:cNvPr>
            <p:cNvSpPr/>
            <p:nvPr/>
          </p:nvSpPr>
          <p:spPr>
            <a:xfrm>
              <a:off x="3474450" y="4518575"/>
              <a:ext cx="507725" cy="4350"/>
            </a:xfrm>
            <a:custGeom>
              <a:avLst/>
              <a:gdLst/>
              <a:ahLst/>
              <a:cxnLst/>
              <a:rect l="l" t="t" r="r" b="b"/>
              <a:pathLst>
                <a:path w="20309" h="174" extrusionOk="0">
                  <a:moveTo>
                    <a:pt x="10155" y="0"/>
                  </a:moveTo>
                  <a:cubicBezTo>
                    <a:pt x="4543" y="0"/>
                    <a:pt x="1" y="40"/>
                    <a:pt x="1" y="80"/>
                  </a:cubicBezTo>
                  <a:cubicBezTo>
                    <a:pt x="1" y="134"/>
                    <a:pt x="4543" y="174"/>
                    <a:pt x="10155" y="174"/>
                  </a:cubicBezTo>
                  <a:cubicBezTo>
                    <a:pt x="15766" y="174"/>
                    <a:pt x="20309" y="134"/>
                    <a:pt x="20309" y="80"/>
                  </a:cubicBezTo>
                  <a:cubicBezTo>
                    <a:pt x="20309" y="40"/>
                    <a:pt x="15766" y="0"/>
                    <a:pt x="101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674;p34">
              <a:extLst>
                <a:ext uri="{FF2B5EF4-FFF2-40B4-BE49-F238E27FC236}">
                  <a16:creationId xmlns:a16="http://schemas.microsoft.com/office/drawing/2014/main" id="{D47CDF3C-62B8-4FD0-9B0F-EB823B8DF8F6}"/>
                </a:ext>
              </a:extLst>
            </p:cNvPr>
            <p:cNvSpPr/>
            <p:nvPr/>
          </p:nvSpPr>
          <p:spPr>
            <a:xfrm>
              <a:off x="3589350" y="3766350"/>
              <a:ext cx="298975" cy="4375"/>
            </a:xfrm>
            <a:custGeom>
              <a:avLst/>
              <a:gdLst/>
              <a:ahLst/>
              <a:cxnLst/>
              <a:rect l="l" t="t" r="r" b="b"/>
              <a:pathLst>
                <a:path w="11959" h="175" extrusionOk="0">
                  <a:moveTo>
                    <a:pt x="5986" y="1"/>
                  </a:moveTo>
                  <a:cubicBezTo>
                    <a:pt x="2673" y="1"/>
                    <a:pt x="1" y="41"/>
                    <a:pt x="1" y="94"/>
                  </a:cubicBezTo>
                  <a:cubicBezTo>
                    <a:pt x="1" y="134"/>
                    <a:pt x="2673" y="174"/>
                    <a:pt x="5986" y="174"/>
                  </a:cubicBezTo>
                  <a:cubicBezTo>
                    <a:pt x="9286" y="174"/>
                    <a:pt x="11959" y="134"/>
                    <a:pt x="11959" y="94"/>
                  </a:cubicBezTo>
                  <a:cubicBezTo>
                    <a:pt x="11959" y="41"/>
                    <a:pt x="9286" y="1"/>
                    <a:pt x="59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675;p34">
              <a:extLst>
                <a:ext uri="{FF2B5EF4-FFF2-40B4-BE49-F238E27FC236}">
                  <a16:creationId xmlns:a16="http://schemas.microsoft.com/office/drawing/2014/main" id="{685CB358-7523-4380-BC6B-911F02DFC0D1}"/>
                </a:ext>
              </a:extLst>
            </p:cNvPr>
            <p:cNvSpPr/>
            <p:nvPr/>
          </p:nvSpPr>
          <p:spPr>
            <a:xfrm>
              <a:off x="3606725" y="3858550"/>
              <a:ext cx="273575" cy="4350"/>
            </a:xfrm>
            <a:custGeom>
              <a:avLst/>
              <a:gdLst/>
              <a:ahLst/>
              <a:cxnLst/>
              <a:rect l="l" t="t" r="r" b="b"/>
              <a:pathLst>
                <a:path w="10943" h="174" extrusionOk="0">
                  <a:moveTo>
                    <a:pt x="5478" y="0"/>
                  </a:moveTo>
                  <a:cubicBezTo>
                    <a:pt x="3955" y="0"/>
                    <a:pt x="2592" y="14"/>
                    <a:pt x="1604" y="27"/>
                  </a:cubicBezTo>
                  <a:lnTo>
                    <a:pt x="428" y="54"/>
                  </a:lnTo>
                  <a:cubicBezTo>
                    <a:pt x="281" y="54"/>
                    <a:pt x="147" y="67"/>
                    <a:pt x="0" y="94"/>
                  </a:cubicBezTo>
                  <a:cubicBezTo>
                    <a:pt x="147" y="107"/>
                    <a:pt x="281" y="120"/>
                    <a:pt x="428" y="120"/>
                  </a:cubicBezTo>
                  <a:lnTo>
                    <a:pt x="1604" y="147"/>
                  </a:lnTo>
                  <a:cubicBezTo>
                    <a:pt x="2592" y="161"/>
                    <a:pt x="3955" y="174"/>
                    <a:pt x="5478" y="174"/>
                  </a:cubicBezTo>
                  <a:cubicBezTo>
                    <a:pt x="6988" y="174"/>
                    <a:pt x="8351" y="161"/>
                    <a:pt x="9353" y="147"/>
                  </a:cubicBezTo>
                  <a:lnTo>
                    <a:pt x="10515" y="120"/>
                  </a:lnTo>
                  <a:cubicBezTo>
                    <a:pt x="10662" y="120"/>
                    <a:pt x="10809" y="107"/>
                    <a:pt x="10943" y="94"/>
                  </a:cubicBezTo>
                  <a:cubicBezTo>
                    <a:pt x="10809" y="67"/>
                    <a:pt x="10662" y="54"/>
                    <a:pt x="10515" y="54"/>
                  </a:cubicBezTo>
                  <a:lnTo>
                    <a:pt x="9353" y="27"/>
                  </a:lnTo>
                  <a:cubicBezTo>
                    <a:pt x="8351" y="14"/>
                    <a:pt x="6988" y="0"/>
                    <a:pt x="54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676;p34">
              <a:extLst>
                <a:ext uri="{FF2B5EF4-FFF2-40B4-BE49-F238E27FC236}">
                  <a16:creationId xmlns:a16="http://schemas.microsoft.com/office/drawing/2014/main" id="{5996107D-24C7-4C97-A243-148ECE800A79}"/>
                </a:ext>
              </a:extLst>
            </p:cNvPr>
            <p:cNvSpPr/>
            <p:nvPr/>
          </p:nvSpPr>
          <p:spPr>
            <a:xfrm>
              <a:off x="3507200" y="3073776"/>
              <a:ext cx="496025" cy="420649"/>
            </a:xfrm>
            <a:custGeom>
              <a:avLst/>
              <a:gdLst/>
              <a:ahLst/>
              <a:cxnLst/>
              <a:rect l="l" t="t" r="r" b="b"/>
              <a:pathLst>
                <a:path w="19841" h="16826" extrusionOk="0">
                  <a:moveTo>
                    <a:pt x="8689" y="1"/>
                  </a:moveTo>
                  <a:cubicBezTo>
                    <a:pt x="7744" y="1"/>
                    <a:pt x="6836" y="812"/>
                    <a:pt x="6787" y="1770"/>
                  </a:cubicBezTo>
                  <a:cubicBezTo>
                    <a:pt x="6517" y="1693"/>
                    <a:pt x="6238" y="1653"/>
                    <a:pt x="5958" y="1653"/>
                  </a:cubicBezTo>
                  <a:cubicBezTo>
                    <a:pt x="5654" y="1653"/>
                    <a:pt x="5349" y="1700"/>
                    <a:pt x="5050" y="1797"/>
                  </a:cubicBezTo>
                  <a:cubicBezTo>
                    <a:pt x="4503" y="1998"/>
                    <a:pt x="4035" y="2479"/>
                    <a:pt x="3968" y="3053"/>
                  </a:cubicBezTo>
                  <a:cubicBezTo>
                    <a:pt x="3915" y="3574"/>
                    <a:pt x="4155" y="4122"/>
                    <a:pt x="3835" y="4563"/>
                  </a:cubicBezTo>
                  <a:cubicBezTo>
                    <a:pt x="3527" y="5004"/>
                    <a:pt x="2886" y="4937"/>
                    <a:pt x="2365" y="5057"/>
                  </a:cubicBezTo>
                  <a:cubicBezTo>
                    <a:pt x="1216" y="5364"/>
                    <a:pt x="708" y="6727"/>
                    <a:pt x="1390" y="7703"/>
                  </a:cubicBezTo>
                  <a:cubicBezTo>
                    <a:pt x="575" y="7850"/>
                    <a:pt x="0" y="8571"/>
                    <a:pt x="53" y="9399"/>
                  </a:cubicBezTo>
                  <a:cubicBezTo>
                    <a:pt x="120" y="10214"/>
                    <a:pt x="788" y="10856"/>
                    <a:pt x="1617" y="10882"/>
                  </a:cubicBezTo>
                  <a:cubicBezTo>
                    <a:pt x="1002" y="11337"/>
                    <a:pt x="855" y="12192"/>
                    <a:pt x="1283" y="12820"/>
                  </a:cubicBezTo>
                  <a:cubicBezTo>
                    <a:pt x="1558" y="13224"/>
                    <a:pt x="2004" y="13445"/>
                    <a:pt x="2462" y="13445"/>
                  </a:cubicBezTo>
                  <a:cubicBezTo>
                    <a:pt x="2716" y="13445"/>
                    <a:pt x="2973" y="13377"/>
                    <a:pt x="3207" y="13234"/>
                  </a:cubicBezTo>
                  <a:cubicBezTo>
                    <a:pt x="3354" y="14583"/>
                    <a:pt x="4356" y="15692"/>
                    <a:pt x="5692" y="15973"/>
                  </a:cubicBezTo>
                  <a:cubicBezTo>
                    <a:pt x="5935" y="16020"/>
                    <a:pt x="6181" y="16037"/>
                    <a:pt x="6429" y="16037"/>
                  </a:cubicBezTo>
                  <a:cubicBezTo>
                    <a:pt x="7143" y="16037"/>
                    <a:pt x="7870" y="15894"/>
                    <a:pt x="8575" y="15894"/>
                  </a:cubicBezTo>
                  <a:cubicBezTo>
                    <a:pt x="8958" y="15894"/>
                    <a:pt x="9335" y="15936"/>
                    <a:pt x="9700" y="16066"/>
                  </a:cubicBezTo>
                  <a:cubicBezTo>
                    <a:pt x="10288" y="16294"/>
                    <a:pt x="10809" y="16734"/>
                    <a:pt x="11437" y="16815"/>
                  </a:cubicBezTo>
                  <a:cubicBezTo>
                    <a:pt x="11497" y="16822"/>
                    <a:pt x="11557" y="16825"/>
                    <a:pt x="11617" y="16825"/>
                  </a:cubicBezTo>
                  <a:cubicBezTo>
                    <a:pt x="12238" y="16825"/>
                    <a:pt x="12848" y="16458"/>
                    <a:pt x="13214" y="15946"/>
                  </a:cubicBezTo>
                  <a:cubicBezTo>
                    <a:pt x="13615" y="15372"/>
                    <a:pt x="13762" y="14677"/>
                    <a:pt x="13802" y="13982"/>
                  </a:cubicBezTo>
                  <a:cubicBezTo>
                    <a:pt x="14123" y="14655"/>
                    <a:pt x="14805" y="15064"/>
                    <a:pt x="15519" y="15064"/>
                  </a:cubicBezTo>
                  <a:cubicBezTo>
                    <a:pt x="15726" y="15064"/>
                    <a:pt x="15936" y="15029"/>
                    <a:pt x="16140" y="14957"/>
                  </a:cubicBezTo>
                  <a:cubicBezTo>
                    <a:pt x="17062" y="14637"/>
                    <a:pt x="17596" y="13688"/>
                    <a:pt x="17382" y="12740"/>
                  </a:cubicBezTo>
                  <a:cubicBezTo>
                    <a:pt x="17329" y="12486"/>
                    <a:pt x="17222" y="12232"/>
                    <a:pt x="17289" y="11978"/>
                  </a:cubicBezTo>
                  <a:cubicBezTo>
                    <a:pt x="17396" y="11604"/>
                    <a:pt x="17837" y="11457"/>
                    <a:pt x="18184" y="11270"/>
                  </a:cubicBezTo>
                  <a:cubicBezTo>
                    <a:pt x="19614" y="10482"/>
                    <a:pt x="19761" y="8477"/>
                    <a:pt x="18451" y="7489"/>
                  </a:cubicBezTo>
                  <a:cubicBezTo>
                    <a:pt x="19841" y="4750"/>
                    <a:pt x="16661" y="4376"/>
                    <a:pt x="16661" y="4376"/>
                  </a:cubicBezTo>
                  <a:cubicBezTo>
                    <a:pt x="16661" y="4376"/>
                    <a:pt x="16848" y="2853"/>
                    <a:pt x="16166" y="2144"/>
                  </a:cubicBezTo>
                  <a:cubicBezTo>
                    <a:pt x="15790" y="1768"/>
                    <a:pt x="15143" y="1682"/>
                    <a:pt x="14629" y="1682"/>
                  </a:cubicBezTo>
                  <a:cubicBezTo>
                    <a:pt x="14195" y="1682"/>
                    <a:pt x="13855" y="1744"/>
                    <a:pt x="13855" y="1744"/>
                  </a:cubicBezTo>
                  <a:cubicBezTo>
                    <a:pt x="13670" y="903"/>
                    <a:pt x="12923" y="302"/>
                    <a:pt x="12072" y="302"/>
                  </a:cubicBezTo>
                  <a:cubicBezTo>
                    <a:pt x="12003" y="302"/>
                    <a:pt x="11934" y="306"/>
                    <a:pt x="11864" y="314"/>
                  </a:cubicBezTo>
                  <a:cubicBezTo>
                    <a:pt x="11504" y="368"/>
                    <a:pt x="11183" y="514"/>
                    <a:pt x="10822" y="528"/>
                  </a:cubicBezTo>
                  <a:cubicBezTo>
                    <a:pt x="10794" y="530"/>
                    <a:pt x="10766" y="530"/>
                    <a:pt x="10738" y="530"/>
                  </a:cubicBezTo>
                  <a:cubicBezTo>
                    <a:pt x="10118" y="530"/>
                    <a:pt x="9565" y="122"/>
                    <a:pt x="8938" y="20"/>
                  </a:cubicBezTo>
                  <a:cubicBezTo>
                    <a:pt x="8855" y="7"/>
                    <a:pt x="8772" y="1"/>
                    <a:pt x="86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677;p34">
              <a:extLst>
                <a:ext uri="{FF2B5EF4-FFF2-40B4-BE49-F238E27FC236}">
                  <a16:creationId xmlns:a16="http://schemas.microsoft.com/office/drawing/2014/main" id="{89943F7F-7391-4A0A-9BFB-92E2421716FA}"/>
                </a:ext>
              </a:extLst>
            </p:cNvPr>
            <p:cNvSpPr/>
            <p:nvPr/>
          </p:nvSpPr>
          <p:spPr>
            <a:xfrm>
              <a:off x="3639450" y="3165075"/>
              <a:ext cx="207800" cy="402250"/>
            </a:xfrm>
            <a:custGeom>
              <a:avLst/>
              <a:gdLst/>
              <a:ahLst/>
              <a:cxnLst/>
              <a:rect l="l" t="t" r="r" b="b"/>
              <a:pathLst>
                <a:path w="8312" h="16090" extrusionOk="0">
                  <a:moveTo>
                    <a:pt x="2830" y="1"/>
                  </a:moveTo>
                  <a:cubicBezTo>
                    <a:pt x="1440" y="1"/>
                    <a:pt x="262" y="1086"/>
                    <a:pt x="175" y="2501"/>
                  </a:cubicBezTo>
                  <a:cubicBezTo>
                    <a:pt x="68" y="4184"/>
                    <a:pt x="1" y="6242"/>
                    <a:pt x="201" y="7511"/>
                  </a:cubicBezTo>
                  <a:cubicBezTo>
                    <a:pt x="602" y="10036"/>
                    <a:pt x="2539" y="10357"/>
                    <a:pt x="2539" y="10357"/>
                  </a:cubicBezTo>
                  <a:cubicBezTo>
                    <a:pt x="2539" y="10357"/>
                    <a:pt x="2579" y="11933"/>
                    <a:pt x="2579" y="13443"/>
                  </a:cubicBezTo>
                  <a:cubicBezTo>
                    <a:pt x="2579" y="14873"/>
                    <a:pt x="3822" y="16062"/>
                    <a:pt x="5359" y="16089"/>
                  </a:cubicBezTo>
                  <a:cubicBezTo>
                    <a:pt x="5376" y="16089"/>
                    <a:pt x="5394" y="16089"/>
                    <a:pt x="5412" y="16089"/>
                  </a:cubicBezTo>
                  <a:cubicBezTo>
                    <a:pt x="6897" y="16089"/>
                    <a:pt x="8111" y="14990"/>
                    <a:pt x="8124" y="13590"/>
                  </a:cubicBezTo>
                  <a:lnTo>
                    <a:pt x="8298" y="1378"/>
                  </a:lnTo>
                  <a:lnTo>
                    <a:pt x="8311" y="563"/>
                  </a:lnTo>
                  <a:lnTo>
                    <a:pt x="3114" y="16"/>
                  </a:lnTo>
                  <a:cubicBezTo>
                    <a:pt x="3018" y="5"/>
                    <a:pt x="2924" y="1"/>
                    <a:pt x="283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678;p34">
              <a:extLst>
                <a:ext uri="{FF2B5EF4-FFF2-40B4-BE49-F238E27FC236}">
                  <a16:creationId xmlns:a16="http://schemas.microsoft.com/office/drawing/2014/main" id="{259DEE7F-A41E-4E69-B069-73B4150FE04F}"/>
                </a:ext>
              </a:extLst>
            </p:cNvPr>
            <p:cNvSpPr/>
            <p:nvPr/>
          </p:nvSpPr>
          <p:spPr>
            <a:xfrm>
              <a:off x="36578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29" y="619"/>
                    <a:pt x="338" y="619"/>
                    <a:pt x="346" y="619"/>
                  </a:cubicBezTo>
                  <a:cubicBezTo>
                    <a:pt x="498" y="619"/>
                    <a:pt x="643" y="503"/>
                    <a:pt x="655" y="338"/>
                  </a:cubicBezTo>
                  <a:cubicBezTo>
                    <a:pt x="655" y="151"/>
                    <a:pt x="508"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679;p34">
              <a:extLst>
                <a:ext uri="{FF2B5EF4-FFF2-40B4-BE49-F238E27FC236}">
                  <a16:creationId xmlns:a16="http://schemas.microsoft.com/office/drawing/2014/main" id="{97747090-154D-4E59-9472-31D9E2C4F186}"/>
                </a:ext>
              </a:extLst>
            </p:cNvPr>
            <p:cNvSpPr/>
            <p:nvPr/>
          </p:nvSpPr>
          <p:spPr>
            <a:xfrm>
              <a:off x="3654500" y="3245625"/>
              <a:ext cx="33425" cy="8850"/>
            </a:xfrm>
            <a:custGeom>
              <a:avLst/>
              <a:gdLst/>
              <a:ahLst/>
              <a:cxnLst/>
              <a:rect l="l" t="t" r="r" b="b"/>
              <a:pathLst>
                <a:path w="1337" h="354" extrusionOk="0">
                  <a:moveTo>
                    <a:pt x="641" y="0"/>
                  </a:moveTo>
                  <a:cubicBezTo>
                    <a:pt x="468" y="0"/>
                    <a:pt x="294" y="67"/>
                    <a:pt x="147" y="174"/>
                  </a:cubicBezTo>
                  <a:cubicBezTo>
                    <a:pt x="27" y="254"/>
                    <a:pt x="0" y="321"/>
                    <a:pt x="13" y="348"/>
                  </a:cubicBezTo>
                  <a:cubicBezTo>
                    <a:pt x="17" y="351"/>
                    <a:pt x="23" y="353"/>
                    <a:pt x="31" y="353"/>
                  </a:cubicBezTo>
                  <a:cubicBezTo>
                    <a:pt x="101" y="353"/>
                    <a:pt x="323" y="213"/>
                    <a:pt x="619" y="213"/>
                  </a:cubicBezTo>
                  <a:cubicBezTo>
                    <a:pt x="631" y="213"/>
                    <a:pt x="643" y="214"/>
                    <a:pt x="655" y="214"/>
                  </a:cubicBezTo>
                  <a:cubicBezTo>
                    <a:pt x="956" y="214"/>
                    <a:pt x="1187" y="344"/>
                    <a:pt x="1269" y="344"/>
                  </a:cubicBezTo>
                  <a:cubicBezTo>
                    <a:pt x="1282" y="344"/>
                    <a:pt x="1291" y="341"/>
                    <a:pt x="1296" y="334"/>
                  </a:cubicBezTo>
                  <a:cubicBezTo>
                    <a:pt x="1336" y="294"/>
                    <a:pt x="1269" y="241"/>
                    <a:pt x="1162" y="161"/>
                  </a:cubicBezTo>
                  <a:cubicBezTo>
                    <a:pt x="1002" y="54"/>
                    <a:pt x="828" y="0"/>
                    <a:pt x="6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680;p34">
              <a:extLst>
                <a:ext uri="{FF2B5EF4-FFF2-40B4-BE49-F238E27FC236}">
                  <a16:creationId xmlns:a16="http://schemas.microsoft.com/office/drawing/2014/main" id="{791323B9-C35C-45F3-A6D2-092099290C86}"/>
                </a:ext>
              </a:extLst>
            </p:cNvPr>
            <p:cNvSpPr/>
            <p:nvPr/>
          </p:nvSpPr>
          <p:spPr>
            <a:xfrm>
              <a:off x="37403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30" y="619"/>
                    <a:pt x="339" y="619"/>
                    <a:pt x="348" y="619"/>
                  </a:cubicBezTo>
                  <a:cubicBezTo>
                    <a:pt x="510" y="619"/>
                    <a:pt x="643" y="503"/>
                    <a:pt x="655" y="338"/>
                  </a:cubicBezTo>
                  <a:cubicBezTo>
                    <a:pt x="655" y="151"/>
                    <a:pt x="522"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681;p34">
              <a:extLst>
                <a:ext uri="{FF2B5EF4-FFF2-40B4-BE49-F238E27FC236}">
                  <a16:creationId xmlns:a16="http://schemas.microsoft.com/office/drawing/2014/main" id="{AADD1278-CCD9-440D-AE2C-7104BD1DFE2C}"/>
                </a:ext>
              </a:extLst>
            </p:cNvPr>
            <p:cNvSpPr/>
            <p:nvPr/>
          </p:nvSpPr>
          <p:spPr>
            <a:xfrm>
              <a:off x="3740000" y="3247275"/>
              <a:ext cx="33425" cy="8875"/>
            </a:xfrm>
            <a:custGeom>
              <a:avLst/>
              <a:gdLst/>
              <a:ahLst/>
              <a:cxnLst/>
              <a:rect l="l" t="t" r="r" b="b"/>
              <a:pathLst>
                <a:path w="1337" h="355" extrusionOk="0">
                  <a:moveTo>
                    <a:pt x="655" y="1"/>
                  </a:moveTo>
                  <a:cubicBezTo>
                    <a:pt x="468" y="1"/>
                    <a:pt x="294" y="68"/>
                    <a:pt x="147" y="175"/>
                  </a:cubicBezTo>
                  <a:cubicBezTo>
                    <a:pt x="41" y="255"/>
                    <a:pt x="0" y="322"/>
                    <a:pt x="27" y="348"/>
                  </a:cubicBezTo>
                  <a:cubicBezTo>
                    <a:pt x="31" y="352"/>
                    <a:pt x="37" y="354"/>
                    <a:pt x="44" y="354"/>
                  </a:cubicBezTo>
                  <a:cubicBezTo>
                    <a:pt x="115" y="354"/>
                    <a:pt x="341" y="201"/>
                    <a:pt x="655" y="201"/>
                  </a:cubicBezTo>
                  <a:cubicBezTo>
                    <a:pt x="967" y="201"/>
                    <a:pt x="1214" y="341"/>
                    <a:pt x="1281" y="341"/>
                  </a:cubicBezTo>
                  <a:cubicBezTo>
                    <a:pt x="1288" y="341"/>
                    <a:pt x="1294" y="339"/>
                    <a:pt x="1296" y="335"/>
                  </a:cubicBezTo>
                  <a:cubicBezTo>
                    <a:pt x="1337" y="308"/>
                    <a:pt x="1283" y="241"/>
                    <a:pt x="1163" y="175"/>
                  </a:cubicBezTo>
                  <a:cubicBezTo>
                    <a:pt x="1016" y="68"/>
                    <a:pt x="842" y="1"/>
                    <a:pt x="6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82;p34">
              <a:extLst>
                <a:ext uri="{FF2B5EF4-FFF2-40B4-BE49-F238E27FC236}">
                  <a16:creationId xmlns:a16="http://schemas.microsoft.com/office/drawing/2014/main" id="{A0DC3DE2-AA2A-42D9-A110-F8A4C104BDDD}"/>
                </a:ext>
              </a:extLst>
            </p:cNvPr>
            <p:cNvSpPr/>
            <p:nvPr/>
          </p:nvSpPr>
          <p:spPr>
            <a:xfrm>
              <a:off x="3686550" y="3247950"/>
              <a:ext cx="27425" cy="73025"/>
            </a:xfrm>
            <a:custGeom>
              <a:avLst/>
              <a:gdLst/>
              <a:ahLst/>
              <a:cxnLst/>
              <a:rect l="l" t="t" r="r" b="b"/>
              <a:pathLst>
                <a:path w="1097" h="2921" extrusionOk="0">
                  <a:moveTo>
                    <a:pt x="1055" y="1"/>
                  </a:moveTo>
                  <a:cubicBezTo>
                    <a:pt x="1011" y="1"/>
                    <a:pt x="692" y="757"/>
                    <a:pt x="321" y="1724"/>
                  </a:cubicBezTo>
                  <a:cubicBezTo>
                    <a:pt x="241" y="1965"/>
                    <a:pt x="161" y="2192"/>
                    <a:pt x="68" y="2406"/>
                  </a:cubicBezTo>
                  <a:cubicBezTo>
                    <a:pt x="14" y="2513"/>
                    <a:pt x="1" y="2633"/>
                    <a:pt x="27" y="2753"/>
                  </a:cubicBezTo>
                  <a:cubicBezTo>
                    <a:pt x="54" y="2820"/>
                    <a:pt x="108" y="2860"/>
                    <a:pt x="174" y="2887"/>
                  </a:cubicBezTo>
                  <a:cubicBezTo>
                    <a:pt x="214" y="2900"/>
                    <a:pt x="268" y="2900"/>
                    <a:pt x="321" y="2900"/>
                  </a:cubicBezTo>
                  <a:cubicBezTo>
                    <a:pt x="415" y="2913"/>
                    <a:pt x="512" y="2920"/>
                    <a:pt x="609" y="2920"/>
                  </a:cubicBezTo>
                  <a:cubicBezTo>
                    <a:pt x="705" y="2920"/>
                    <a:pt x="802" y="2913"/>
                    <a:pt x="896" y="2900"/>
                  </a:cubicBezTo>
                  <a:cubicBezTo>
                    <a:pt x="709" y="2847"/>
                    <a:pt x="522" y="2806"/>
                    <a:pt x="335" y="2806"/>
                  </a:cubicBezTo>
                  <a:cubicBezTo>
                    <a:pt x="241" y="2806"/>
                    <a:pt x="161" y="2780"/>
                    <a:pt x="148" y="2713"/>
                  </a:cubicBezTo>
                  <a:cubicBezTo>
                    <a:pt x="134" y="2619"/>
                    <a:pt x="148" y="2526"/>
                    <a:pt x="201" y="2446"/>
                  </a:cubicBezTo>
                  <a:cubicBezTo>
                    <a:pt x="281" y="2232"/>
                    <a:pt x="375" y="2005"/>
                    <a:pt x="468" y="1778"/>
                  </a:cubicBezTo>
                  <a:cubicBezTo>
                    <a:pt x="829" y="802"/>
                    <a:pt x="1096" y="14"/>
                    <a:pt x="1056" y="1"/>
                  </a:cubicBezTo>
                  <a:cubicBezTo>
                    <a:pt x="1056" y="1"/>
                    <a:pt x="1055" y="1"/>
                    <a:pt x="10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83;p34">
              <a:extLst>
                <a:ext uri="{FF2B5EF4-FFF2-40B4-BE49-F238E27FC236}">
                  <a16:creationId xmlns:a16="http://schemas.microsoft.com/office/drawing/2014/main" id="{3A156C98-3181-4B7D-8896-87AF024309A8}"/>
                </a:ext>
              </a:extLst>
            </p:cNvPr>
            <p:cNvSpPr/>
            <p:nvPr/>
          </p:nvSpPr>
          <p:spPr>
            <a:xfrm>
              <a:off x="3702925" y="3401275"/>
              <a:ext cx="84525" cy="38000"/>
            </a:xfrm>
            <a:custGeom>
              <a:avLst/>
              <a:gdLst/>
              <a:ahLst/>
              <a:cxnLst/>
              <a:rect l="l" t="t" r="r" b="b"/>
              <a:pathLst>
                <a:path w="3381" h="1520" extrusionOk="0">
                  <a:moveTo>
                    <a:pt x="3381" y="0"/>
                  </a:moveTo>
                  <a:lnTo>
                    <a:pt x="3381" y="0"/>
                  </a:lnTo>
                  <a:cubicBezTo>
                    <a:pt x="2386" y="589"/>
                    <a:pt x="1237" y="909"/>
                    <a:pt x="72" y="909"/>
                  </a:cubicBezTo>
                  <a:cubicBezTo>
                    <a:pt x="48" y="909"/>
                    <a:pt x="24" y="909"/>
                    <a:pt x="0" y="909"/>
                  </a:cubicBezTo>
                  <a:lnTo>
                    <a:pt x="0" y="909"/>
                  </a:lnTo>
                  <a:lnTo>
                    <a:pt x="40" y="1497"/>
                  </a:lnTo>
                  <a:cubicBezTo>
                    <a:pt x="204" y="1512"/>
                    <a:pt x="360" y="1520"/>
                    <a:pt x="510" y="1520"/>
                  </a:cubicBezTo>
                  <a:cubicBezTo>
                    <a:pt x="2668" y="1520"/>
                    <a:pt x="3381" y="0"/>
                    <a:pt x="338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84;p34">
              <a:extLst>
                <a:ext uri="{FF2B5EF4-FFF2-40B4-BE49-F238E27FC236}">
                  <a16:creationId xmlns:a16="http://schemas.microsoft.com/office/drawing/2014/main" id="{4E224441-6116-4216-A746-7CB1BF8AB70E}"/>
                </a:ext>
              </a:extLst>
            </p:cNvPr>
            <p:cNvSpPr/>
            <p:nvPr/>
          </p:nvSpPr>
          <p:spPr>
            <a:xfrm>
              <a:off x="3711600" y="3335700"/>
              <a:ext cx="27750" cy="19350"/>
            </a:xfrm>
            <a:custGeom>
              <a:avLst/>
              <a:gdLst/>
              <a:ahLst/>
              <a:cxnLst/>
              <a:rect l="l" t="t" r="r" b="b"/>
              <a:pathLst>
                <a:path w="1110" h="774" extrusionOk="0">
                  <a:moveTo>
                    <a:pt x="529" y="0"/>
                  </a:moveTo>
                  <a:cubicBezTo>
                    <a:pt x="341" y="0"/>
                    <a:pt x="159" y="90"/>
                    <a:pt x="41" y="232"/>
                  </a:cubicBezTo>
                  <a:lnTo>
                    <a:pt x="27" y="245"/>
                  </a:lnTo>
                  <a:cubicBezTo>
                    <a:pt x="1" y="285"/>
                    <a:pt x="1" y="339"/>
                    <a:pt x="27" y="379"/>
                  </a:cubicBezTo>
                  <a:cubicBezTo>
                    <a:pt x="54" y="419"/>
                    <a:pt x="81" y="446"/>
                    <a:pt x="121" y="486"/>
                  </a:cubicBezTo>
                  <a:cubicBezTo>
                    <a:pt x="255" y="592"/>
                    <a:pt x="402" y="686"/>
                    <a:pt x="575" y="753"/>
                  </a:cubicBezTo>
                  <a:cubicBezTo>
                    <a:pt x="617" y="767"/>
                    <a:pt x="661" y="774"/>
                    <a:pt x="703" y="774"/>
                  </a:cubicBezTo>
                  <a:cubicBezTo>
                    <a:pt x="823" y="774"/>
                    <a:pt x="941" y="721"/>
                    <a:pt x="1030" y="633"/>
                  </a:cubicBezTo>
                  <a:cubicBezTo>
                    <a:pt x="1110" y="499"/>
                    <a:pt x="1096" y="339"/>
                    <a:pt x="1003" y="218"/>
                  </a:cubicBezTo>
                  <a:cubicBezTo>
                    <a:pt x="909" y="98"/>
                    <a:pt x="762" y="18"/>
                    <a:pt x="602" y="5"/>
                  </a:cubicBezTo>
                  <a:cubicBezTo>
                    <a:pt x="578" y="2"/>
                    <a:pt x="553" y="0"/>
                    <a:pt x="52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85;p34">
              <a:extLst>
                <a:ext uri="{FF2B5EF4-FFF2-40B4-BE49-F238E27FC236}">
                  <a16:creationId xmlns:a16="http://schemas.microsoft.com/office/drawing/2014/main" id="{70C9A346-99EC-4BE5-8524-A67C158E6CD9}"/>
                </a:ext>
              </a:extLst>
            </p:cNvPr>
            <p:cNvSpPr/>
            <p:nvPr/>
          </p:nvSpPr>
          <p:spPr>
            <a:xfrm>
              <a:off x="3706600" y="3326450"/>
              <a:ext cx="29750" cy="25100"/>
            </a:xfrm>
            <a:custGeom>
              <a:avLst/>
              <a:gdLst/>
              <a:ahLst/>
              <a:cxnLst/>
              <a:rect l="l" t="t" r="r" b="b"/>
              <a:pathLst>
                <a:path w="1190" h="1004" extrusionOk="0">
                  <a:moveTo>
                    <a:pt x="1123" y="1"/>
                  </a:moveTo>
                  <a:cubicBezTo>
                    <a:pt x="1056" y="1"/>
                    <a:pt x="1056" y="388"/>
                    <a:pt x="735" y="655"/>
                  </a:cubicBezTo>
                  <a:cubicBezTo>
                    <a:pt x="415" y="922"/>
                    <a:pt x="14" y="882"/>
                    <a:pt x="0" y="936"/>
                  </a:cubicBezTo>
                  <a:cubicBezTo>
                    <a:pt x="0" y="949"/>
                    <a:pt x="94" y="1003"/>
                    <a:pt x="268" y="1003"/>
                  </a:cubicBezTo>
                  <a:cubicBezTo>
                    <a:pt x="283" y="1004"/>
                    <a:pt x="299" y="1004"/>
                    <a:pt x="314" y="1004"/>
                  </a:cubicBezTo>
                  <a:cubicBezTo>
                    <a:pt x="514" y="1004"/>
                    <a:pt x="720" y="926"/>
                    <a:pt x="869" y="802"/>
                  </a:cubicBezTo>
                  <a:cubicBezTo>
                    <a:pt x="1042" y="655"/>
                    <a:pt x="1149" y="468"/>
                    <a:pt x="1163" y="254"/>
                  </a:cubicBezTo>
                  <a:cubicBezTo>
                    <a:pt x="1189" y="94"/>
                    <a:pt x="1149" y="1"/>
                    <a:pt x="11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86;p34">
              <a:extLst>
                <a:ext uri="{FF2B5EF4-FFF2-40B4-BE49-F238E27FC236}">
                  <a16:creationId xmlns:a16="http://schemas.microsoft.com/office/drawing/2014/main" id="{8B9E4F08-BC8E-4508-9595-605308740661}"/>
                </a:ext>
              </a:extLst>
            </p:cNvPr>
            <p:cNvSpPr/>
            <p:nvPr/>
          </p:nvSpPr>
          <p:spPr>
            <a:xfrm>
              <a:off x="3738000" y="3215250"/>
              <a:ext cx="40775" cy="11750"/>
            </a:xfrm>
            <a:custGeom>
              <a:avLst/>
              <a:gdLst/>
              <a:ahLst/>
              <a:cxnLst/>
              <a:rect l="l" t="t" r="r" b="b"/>
              <a:pathLst>
                <a:path w="1631" h="470" extrusionOk="0">
                  <a:moveTo>
                    <a:pt x="657" y="0"/>
                  </a:moveTo>
                  <a:cubicBezTo>
                    <a:pt x="513" y="0"/>
                    <a:pt x="367" y="24"/>
                    <a:pt x="227" y="80"/>
                  </a:cubicBezTo>
                  <a:cubicBezTo>
                    <a:pt x="80" y="146"/>
                    <a:pt x="0" y="213"/>
                    <a:pt x="14" y="253"/>
                  </a:cubicBezTo>
                  <a:cubicBezTo>
                    <a:pt x="54" y="360"/>
                    <a:pt x="401" y="307"/>
                    <a:pt x="802" y="360"/>
                  </a:cubicBezTo>
                  <a:cubicBezTo>
                    <a:pt x="1110" y="400"/>
                    <a:pt x="1373" y="469"/>
                    <a:pt x="1510" y="469"/>
                  </a:cubicBezTo>
                  <a:cubicBezTo>
                    <a:pt x="1558" y="469"/>
                    <a:pt x="1590" y="461"/>
                    <a:pt x="1604" y="440"/>
                  </a:cubicBezTo>
                  <a:cubicBezTo>
                    <a:pt x="1630" y="400"/>
                    <a:pt x="1563" y="307"/>
                    <a:pt x="1430" y="213"/>
                  </a:cubicBezTo>
                  <a:cubicBezTo>
                    <a:pt x="1256" y="93"/>
                    <a:pt x="1056" y="26"/>
                    <a:pt x="842" y="13"/>
                  </a:cubicBezTo>
                  <a:cubicBezTo>
                    <a:pt x="781" y="5"/>
                    <a:pt x="719" y="0"/>
                    <a:pt x="65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87;p34">
              <a:extLst>
                <a:ext uri="{FF2B5EF4-FFF2-40B4-BE49-F238E27FC236}">
                  <a16:creationId xmlns:a16="http://schemas.microsoft.com/office/drawing/2014/main" id="{8520E49C-8150-4F0F-B71C-B0B0FB010895}"/>
                </a:ext>
              </a:extLst>
            </p:cNvPr>
            <p:cNvSpPr/>
            <p:nvPr/>
          </p:nvSpPr>
          <p:spPr>
            <a:xfrm>
              <a:off x="3657500" y="3220175"/>
              <a:ext cx="30750" cy="9650"/>
            </a:xfrm>
            <a:custGeom>
              <a:avLst/>
              <a:gdLst/>
              <a:ahLst/>
              <a:cxnLst/>
              <a:rect l="l" t="t" r="r" b="b"/>
              <a:pathLst>
                <a:path w="1230" h="386" extrusionOk="0">
                  <a:moveTo>
                    <a:pt x="654" y="1"/>
                  </a:moveTo>
                  <a:cubicBezTo>
                    <a:pt x="637" y="1"/>
                    <a:pt x="619" y="1"/>
                    <a:pt x="602" y="3"/>
                  </a:cubicBezTo>
                  <a:cubicBezTo>
                    <a:pt x="428" y="3"/>
                    <a:pt x="268" y="70"/>
                    <a:pt x="134" y="163"/>
                  </a:cubicBezTo>
                  <a:cubicBezTo>
                    <a:pt x="27" y="230"/>
                    <a:pt x="0" y="310"/>
                    <a:pt x="27" y="350"/>
                  </a:cubicBezTo>
                  <a:cubicBezTo>
                    <a:pt x="45" y="377"/>
                    <a:pt x="83" y="386"/>
                    <a:pt x="138" y="386"/>
                  </a:cubicBezTo>
                  <a:cubicBezTo>
                    <a:pt x="247" y="386"/>
                    <a:pt x="419" y="350"/>
                    <a:pt x="615" y="350"/>
                  </a:cubicBezTo>
                  <a:cubicBezTo>
                    <a:pt x="783" y="350"/>
                    <a:pt x="933" y="368"/>
                    <a:pt x="1042" y="368"/>
                  </a:cubicBezTo>
                  <a:cubicBezTo>
                    <a:pt x="1123" y="368"/>
                    <a:pt x="1180" y="358"/>
                    <a:pt x="1203" y="323"/>
                  </a:cubicBezTo>
                  <a:cubicBezTo>
                    <a:pt x="1230" y="283"/>
                    <a:pt x="1189" y="203"/>
                    <a:pt x="1083" y="136"/>
                  </a:cubicBezTo>
                  <a:cubicBezTo>
                    <a:pt x="951" y="52"/>
                    <a:pt x="808" y="1"/>
                    <a:pt x="6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88;p34">
              <a:extLst>
                <a:ext uri="{FF2B5EF4-FFF2-40B4-BE49-F238E27FC236}">
                  <a16:creationId xmlns:a16="http://schemas.microsoft.com/office/drawing/2014/main" id="{1EAFA41C-4338-45F7-A48B-2954555D175E}"/>
                </a:ext>
              </a:extLst>
            </p:cNvPr>
            <p:cNvSpPr/>
            <p:nvPr/>
          </p:nvSpPr>
          <p:spPr>
            <a:xfrm>
              <a:off x="3711600" y="3127700"/>
              <a:ext cx="220475" cy="329325"/>
            </a:xfrm>
            <a:custGeom>
              <a:avLst/>
              <a:gdLst/>
              <a:ahLst/>
              <a:cxnLst/>
              <a:rect l="l" t="t" r="r" b="b"/>
              <a:pathLst>
                <a:path w="8819" h="13173" extrusionOk="0">
                  <a:moveTo>
                    <a:pt x="1" y="1"/>
                  </a:moveTo>
                  <a:lnTo>
                    <a:pt x="1" y="1"/>
                  </a:lnTo>
                  <a:cubicBezTo>
                    <a:pt x="308" y="1577"/>
                    <a:pt x="1457" y="2847"/>
                    <a:pt x="3007" y="3301"/>
                  </a:cubicBezTo>
                  <a:cubicBezTo>
                    <a:pt x="3087" y="3835"/>
                    <a:pt x="3167" y="4397"/>
                    <a:pt x="3448" y="4864"/>
                  </a:cubicBezTo>
                  <a:cubicBezTo>
                    <a:pt x="3703" y="5289"/>
                    <a:pt x="4167" y="5637"/>
                    <a:pt x="4651" y="5637"/>
                  </a:cubicBezTo>
                  <a:cubicBezTo>
                    <a:pt x="4699" y="5637"/>
                    <a:pt x="4748" y="5633"/>
                    <a:pt x="4797" y="5626"/>
                  </a:cubicBezTo>
                  <a:lnTo>
                    <a:pt x="4797" y="5626"/>
                  </a:lnTo>
                  <a:cubicBezTo>
                    <a:pt x="4437" y="6280"/>
                    <a:pt x="3889" y="7229"/>
                    <a:pt x="4062" y="7964"/>
                  </a:cubicBezTo>
                  <a:cubicBezTo>
                    <a:pt x="4236" y="8699"/>
                    <a:pt x="4557" y="8966"/>
                    <a:pt x="5225" y="9540"/>
                  </a:cubicBezTo>
                  <a:cubicBezTo>
                    <a:pt x="4704" y="9901"/>
                    <a:pt x="4503" y="10035"/>
                    <a:pt x="4196" y="10596"/>
                  </a:cubicBezTo>
                  <a:cubicBezTo>
                    <a:pt x="3889" y="11157"/>
                    <a:pt x="4062" y="12266"/>
                    <a:pt x="4490" y="12734"/>
                  </a:cubicBezTo>
                  <a:cubicBezTo>
                    <a:pt x="4749" y="13034"/>
                    <a:pt x="5148" y="13173"/>
                    <a:pt x="5552" y="13173"/>
                  </a:cubicBezTo>
                  <a:cubicBezTo>
                    <a:pt x="5794" y="13173"/>
                    <a:pt x="6038" y="13123"/>
                    <a:pt x="6254" y="13028"/>
                  </a:cubicBezTo>
                  <a:cubicBezTo>
                    <a:pt x="6841" y="12760"/>
                    <a:pt x="7269" y="12239"/>
                    <a:pt x="7590" y="11692"/>
                  </a:cubicBezTo>
                  <a:cubicBezTo>
                    <a:pt x="8672" y="9848"/>
                    <a:pt x="8819" y="7616"/>
                    <a:pt x="8618" y="5492"/>
                  </a:cubicBezTo>
                  <a:cubicBezTo>
                    <a:pt x="8525" y="4503"/>
                    <a:pt x="8351" y="3488"/>
                    <a:pt x="7790" y="2673"/>
                  </a:cubicBezTo>
                  <a:cubicBezTo>
                    <a:pt x="7175" y="1818"/>
                    <a:pt x="6214" y="1283"/>
                    <a:pt x="5225" y="909"/>
                  </a:cubicBezTo>
                  <a:cubicBezTo>
                    <a:pt x="3722" y="334"/>
                    <a:pt x="2116" y="40"/>
                    <a:pt x="509" y="40"/>
                  </a:cubicBezTo>
                  <a:cubicBezTo>
                    <a:pt x="473" y="40"/>
                    <a:pt x="437" y="41"/>
                    <a:pt x="402" y="41"/>
                  </a:cubicBezTo>
                  <a:lnTo>
                    <a:pt x="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89;p34">
              <a:extLst>
                <a:ext uri="{FF2B5EF4-FFF2-40B4-BE49-F238E27FC236}">
                  <a16:creationId xmlns:a16="http://schemas.microsoft.com/office/drawing/2014/main" id="{293F632F-A037-474A-8B61-ECD07ECEA272}"/>
                </a:ext>
              </a:extLst>
            </p:cNvPr>
            <p:cNvSpPr/>
            <p:nvPr/>
          </p:nvSpPr>
          <p:spPr>
            <a:xfrm>
              <a:off x="3599800" y="3129875"/>
              <a:ext cx="137225" cy="85525"/>
            </a:xfrm>
            <a:custGeom>
              <a:avLst/>
              <a:gdLst/>
              <a:ahLst/>
              <a:cxnLst/>
              <a:rect l="l" t="t" r="r" b="b"/>
              <a:pathLst>
                <a:path w="5489" h="3421" extrusionOk="0">
                  <a:moveTo>
                    <a:pt x="4016" y="0"/>
                  </a:moveTo>
                  <a:cubicBezTo>
                    <a:pt x="3818" y="0"/>
                    <a:pt x="3620" y="38"/>
                    <a:pt x="3431" y="114"/>
                  </a:cubicBezTo>
                  <a:cubicBezTo>
                    <a:pt x="2950" y="315"/>
                    <a:pt x="2549" y="689"/>
                    <a:pt x="2308" y="1156"/>
                  </a:cubicBezTo>
                  <a:cubicBezTo>
                    <a:pt x="2077" y="977"/>
                    <a:pt x="1834" y="900"/>
                    <a:pt x="1603" y="900"/>
                  </a:cubicBezTo>
                  <a:cubicBezTo>
                    <a:pt x="714" y="900"/>
                    <a:pt x="1" y="2037"/>
                    <a:pt x="785" y="2853"/>
                  </a:cubicBezTo>
                  <a:lnTo>
                    <a:pt x="505" y="2933"/>
                  </a:lnTo>
                  <a:cubicBezTo>
                    <a:pt x="797" y="3267"/>
                    <a:pt x="1186" y="3421"/>
                    <a:pt x="1569" y="3421"/>
                  </a:cubicBezTo>
                  <a:cubicBezTo>
                    <a:pt x="2184" y="3421"/>
                    <a:pt x="2785" y="3024"/>
                    <a:pt x="2950" y="2332"/>
                  </a:cubicBezTo>
                  <a:cubicBezTo>
                    <a:pt x="3213" y="2390"/>
                    <a:pt x="3475" y="2417"/>
                    <a:pt x="3741" y="2417"/>
                  </a:cubicBezTo>
                  <a:cubicBezTo>
                    <a:pt x="3908" y="2417"/>
                    <a:pt x="4076" y="2406"/>
                    <a:pt x="4246" y="2386"/>
                  </a:cubicBezTo>
                  <a:cubicBezTo>
                    <a:pt x="4673" y="2332"/>
                    <a:pt x="5061" y="2078"/>
                    <a:pt x="5274" y="1691"/>
                  </a:cubicBezTo>
                  <a:cubicBezTo>
                    <a:pt x="5488" y="1196"/>
                    <a:pt x="5341" y="622"/>
                    <a:pt x="4914" y="288"/>
                  </a:cubicBezTo>
                  <a:cubicBezTo>
                    <a:pt x="4650" y="98"/>
                    <a:pt x="4335" y="0"/>
                    <a:pt x="4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90;p34">
              <a:extLst>
                <a:ext uri="{FF2B5EF4-FFF2-40B4-BE49-F238E27FC236}">
                  <a16:creationId xmlns:a16="http://schemas.microsoft.com/office/drawing/2014/main" id="{97EDFE5B-93A1-4374-80FF-AE50CE70C4D9}"/>
                </a:ext>
              </a:extLst>
            </p:cNvPr>
            <p:cNvSpPr/>
            <p:nvPr/>
          </p:nvSpPr>
          <p:spPr>
            <a:xfrm>
              <a:off x="3738650" y="3111450"/>
              <a:ext cx="182400" cy="70400"/>
            </a:xfrm>
            <a:custGeom>
              <a:avLst/>
              <a:gdLst/>
              <a:ahLst/>
              <a:cxnLst/>
              <a:rect l="l" t="t" r="r" b="b"/>
              <a:pathLst>
                <a:path w="7296" h="2816" extrusionOk="0">
                  <a:moveTo>
                    <a:pt x="1605" y="1"/>
                  </a:moveTo>
                  <a:cubicBezTo>
                    <a:pt x="1350" y="1"/>
                    <a:pt x="1094" y="61"/>
                    <a:pt x="856" y="183"/>
                  </a:cubicBezTo>
                  <a:cubicBezTo>
                    <a:pt x="535" y="344"/>
                    <a:pt x="282" y="611"/>
                    <a:pt x="121" y="931"/>
                  </a:cubicBezTo>
                  <a:cubicBezTo>
                    <a:pt x="81" y="1012"/>
                    <a:pt x="54" y="1105"/>
                    <a:pt x="28" y="1199"/>
                  </a:cubicBezTo>
                  <a:cubicBezTo>
                    <a:pt x="14" y="1265"/>
                    <a:pt x="1" y="1292"/>
                    <a:pt x="14" y="1306"/>
                  </a:cubicBezTo>
                  <a:cubicBezTo>
                    <a:pt x="28" y="1306"/>
                    <a:pt x="68" y="1172"/>
                    <a:pt x="188" y="972"/>
                  </a:cubicBezTo>
                  <a:cubicBezTo>
                    <a:pt x="348" y="678"/>
                    <a:pt x="602" y="437"/>
                    <a:pt x="910" y="303"/>
                  </a:cubicBezTo>
                  <a:cubicBezTo>
                    <a:pt x="1117" y="206"/>
                    <a:pt x="1340" y="159"/>
                    <a:pt x="1564" y="159"/>
                  </a:cubicBezTo>
                  <a:cubicBezTo>
                    <a:pt x="1832" y="159"/>
                    <a:pt x="2099" y="226"/>
                    <a:pt x="2339" y="357"/>
                  </a:cubicBezTo>
                  <a:cubicBezTo>
                    <a:pt x="2593" y="477"/>
                    <a:pt x="2767" y="704"/>
                    <a:pt x="3007" y="945"/>
                  </a:cubicBezTo>
                  <a:cubicBezTo>
                    <a:pt x="3114" y="1065"/>
                    <a:pt x="3261" y="1172"/>
                    <a:pt x="3421" y="1239"/>
                  </a:cubicBezTo>
                  <a:cubicBezTo>
                    <a:pt x="3513" y="1274"/>
                    <a:pt x="3608" y="1291"/>
                    <a:pt x="3704" y="1291"/>
                  </a:cubicBezTo>
                  <a:cubicBezTo>
                    <a:pt x="3789" y="1291"/>
                    <a:pt x="3874" y="1277"/>
                    <a:pt x="3956" y="1252"/>
                  </a:cubicBezTo>
                  <a:cubicBezTo>
                    <a:pt x="4303" y="1145"/>
                    <a:pt x="4557" y="931"/>
                    <a:pt x="4838" y="811"/>
                  </a:cubicBezTo>
                  <a:cubicBezTo>
                    <a:pt x="5038" y="721"/>
                    <a:pt x="5246" y="676"/>
                    <a:pt x="5461" y="676"/>
                  </a:cubicBezTo>
                  <a:cubicBezTo>
                    <a:pt x="5533" y="676"/>
                    <a:pt x="5606" y="681"/>
                    <a:pt x="5679" y="691"/>
                  </a:cubicBezTo>
                  <a:cubicBezTo>
                    <a:pt x="6174" y="771"/>
                    <a:pt x="6601" y="1052"/>
                    <a:pt x="6868" y="1479"/>
                  </a:cubicBezTo>
                  <a:cubicBezTo>
                    <a:pt x="7055" y="1773"/>
                    <a:pt x="7162" y="2094"/>
                    <a:pt x="7202" y="2428"/>
                  </a:cubicBezTo>
                  <a:cubicBezTo>
                    <a:pt x="7243" y="2668"/>
                    <a:pt x="7229" y="2815"/>
                    <a:pt x="7243" y="2815"/>
                  </a:cubicBezTo>
                  <a:cubicBezTo>
                    <a:pt x="7283" y="2682"/>
                    <a:pt x="7296" y="2548"/>
                    <a:pt x="7283" y="2401"/>
                  </a:cubicBezTo>
                  <a:cubicBezTo>
                    <a:pt x="7256" y="2054"/>
                    <a:pt x="7149" y="1706"/>
                    <a:pt x="6975" y="1399"/>
                  </a:cubicBezTo>
                  <a:cubicBezTo>
                    <a:pt x="6695" y="931"/>
                    <a:pt x="6227" y="611"/>
                    <a:pt x="5693" y="531"/>
                  </a:cubicBezTo>
                  <a:cubicBezTo>
                    <a:pt x="5595" y="509"/>
                    <a:pt x="5494" y="499"/>
                    <a:pt x="5393" y="499"/>
                  </a:cubicBezTo>
                  <a:cubicBezTo>
                    <a:pt x="5176" y="499"/>
                    <a:pt x="4958" y="546"/>
                    <a:pt x="4757" y="637"/>
                  </a:cubicBezTo>
                  <a:cubicBezTo>
                    <a:pt x="4463" y="784"/>
                    <a:pt x="4196" y="998"/>
                    <a:pt x="3902" y="1078"/>
                  </a:cubicBezTo>
                  <a:cubicBezTo>
                    <a:pt x="3834" y="1097"/>
                    <a:pt x="3766" y="1107"/>
                    <a:pt x="3699" y="1107"/>
                  </a:cubicBezTo>
                  <a:cubicBezTo>
                    <a:pt x="3622" y="1107"/>
                    <a:pt x="3546" y="1094"/>
                    <a:pt x="3475" y="1065"/>
                  </a:cubicBezTo>
                  <a:cubicBezTo>
                    <a:pt x="3328" y="1012"/>
                    <a:pt x="3208" y="918"/>
                    <a:pt x="3114" y="811"/>
                  </a:cubicBezTo>
                  <a:cubicBezTo>
                    <a:pt x="2914" y="571"/>
                    <a:pt x="2673" y="370"/>
                    <a:pt x="2406" y="210"/>
                  </a:cubicBezTo>
                  <a:cubicBezTo>
                    <a:pt x="2156" y="71"/>
                    <a:pt x="1881" y="1"/>
                    <a:pt x="160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91;p34">
              <a:extLst>
                <a:ext uri="{FF2B5EF4-FFF2-40B4-BE49-F238E27FC236}">
                  <a16:creationId xmlns:a16="http://schemas.microsoft.com/office/drawing/2014/main" id="{4FE4CFA2-0062-49BE-8912-22161ABD9B0B}"/>
                </a:ext>
              </a:extLst>
            </p:cNvPr>
            <p:cNvSpPr/>
            <p:nvPr/>
          </p:nvSpPr>
          <p:spPr>
            <a:xfrm>
              <a:off x="3775400" y="3172125"/>
              <a:ext cx="180075" cy="171750"/>
            </a:xfrm>
            <a:custGeom>
              <a:avLst/>
              <a:gdLst/>
              <a:ahLst/>
              <a:cxnLst/>
              <a:rect l="l" t="t" r="r" b="b"/>
              <a:pathLst>
                <a:path w="7203" h="6870" extrusionOk="0">
                  <a:moveTo>
                    <a:pt x="836" y="1"/>
                  </a:moveTo>
                  <a:cubicBezTo>
                    <a:pt x="722" y="1"/>
                    <a:pt x="609" y="14"/>
                    <a:pt x="495" y="41"/>
                  </a:cubicBezTo>
                  <a:cubicBezTo>
                    <a:pt x="361" y="81"/>
                    <a:pt x="228" y="134"/>
                    <a:pt x="108" y="215"/>
                  </a:cubicBezTo>
                  <a:cubicBezTo>
                    <a:pt x="67" y="228"/>
                    <a:pt x="27" y="268"/>
                    <a:pt x="1" y="308"/>
                  </a:cubicBezTo>
                  <a:cubicBezTo>
                    <a:pt x="161" y="215"/>
                    <a:pt x="335" y="134"/>
                    <a:pt x="508" y="94"/>
                  </a:cubicBezTo>
                  <a:cubicBezTo>
                    <a:pt x="602" y="77"/>
                    <a:pt x="698" y="67"/>
                    <a:pt x="793" y="67"/>
                  </a:cubicBezTo>
                  <a:cubicBezTo>
                    <a:pt x="915" y="67"/>
                    <a:pt x="1037" y="83"/>
                    <a:pt x="1150" y="121"/>
                  </a:cubicBezTo>
                  <a:cubicBezTo>
                    <a:pt x="1430" y="201"/>
                    <a:pt x="1671" y="375"/>
                    <a:pt x="1844" y="602"/>
                  </a:cubicBezTo>
                  <a:cubicBezTo>
                    <a:pt x="2045" y="856"/>
                    <a:pt x="2112" y="1217"/>
                    <a:pt x="2325" y="1564"/>
                  </a:cubicBezTo>
                  <a:cubicBezTo>
                    <a:pt x="2446" y="1751"/>
                    <a:pt x="2633" y="1898"/>
                    <a:pt x="2847" y="1951"/>
                  </a:cubicBezTo>
                  <a:cubicBezTo>
                    <a:pt x="2952" y="1970"/>
                    <a:pt x="3057" y="1980"/>
                    <a:pt x="3161" y="1980"/>
                  </a:cubicBezTo>
                  <a:cubicBezTo>
                    <a:pt x="3282" y="1980"/>
                    <a:pt x="3400" y="1967"/>
                    <a:pt x="3515" y="1938"/>
                  </a:cubicBezTo>
                  <a:cubicBezTo>
                    <a:pt x="3742" y="1898"/>
                    <a:pt x="3955" y="1831"/>
                    <a:pt x="4183" y="1805"/>
                  </a:cubicBezTo>
                  <a:cubicBezTo>
                    <a:pt x="4241" y="1794"/>
                    <a:pt x="4299" y="1789"/>
                    <a:pt x="4356" y="1789"/>
                  </a:cubicBezTo>
                  <a:cubicBezTo>
                    <a:pt x="4523" y="1789"/>
                    <a:pt x="4685" y="1832"/>
                    <a:pt x="4824" y="1911"/>
                  </a:cubicBezTo>
                  <a:cubicBezTo>
                    <a:pt x="5011" y="2045"/>
                    <a:pt x="5118" y="2259"/>
                    <a:pt x="5118" y="2486"/>
                  </a:cubicBezTo>
                  <a:cubicBezTo>
                    <a:pt x="5118" y="2726"/>
                    <a:pt x="5051" y="2967"/>
                    <a:pt x="4944" y="3194"/>
                  </a:cubicBezTo>
                  <a:lnTo>
                    <a:pt x="4877" y="3328"/>
                  </a:lnTo>
                  <a:lnTo>
                    <a:pt x="5024" y="3301"/>
                  </a:lnTo>
                  <a:cubicBezTo>
                    <a:pt x="5097" y="3293"/>
                    <a:pt x="5169" y="3289"/>
                    <a:pt x="5241" y="3289"/>
                  </a:cubicBezTo>
                  <a:cubicBezTo>
                    <a:pt x="5634" y="3289"/>
                    <a:pt x="6017" y="3411"/>
                    <a:pt x="6334" y="3648"/>
                  </a:cubicBezTo>
                  <a:cubicBezTo>
                    <a:pt x="6815" y="3982"/>
                    <a:pt x="7069" y="4543"/>
                    <a:pt x="7015" y="5118"/>
                  </a:cubicBezTo>
                  <a:cubicBezTo>
                    <a:pt x="6975" y="5652"/>
                    <a:pt x="6694" y="6147"/>
                    <a:pt x="6267" y="6454"/>
                  </a:cubicBezTo>
                  <a:cubicBezTo>
                    <a:pt x="6066" y="6601"/>
                    <a:pt x="5839" y="6681"/>
                    <a:pt x="5599" y="6708"/>
                  </a:cubicBezTo>
                  <a:cubicBezTo>
                    <a:pt x="5586" y="6709"/>
                    <a:pt x="5573" y="6709"/>
                    <a:pt x="5561" y="6709"/>
                  </a:cubicBezTo>
                  <a:cubicBezTo>
                    <a:pt x="5348" y="6709"/>
                    <a:pt x="5150" y="6604"/>
                    <a:pt x="5024" y="6427"/>
                  </a:cubicBezTo>
                  <a:cubicBezTo>
                    <a:pt x="4811" y="6080"/>
                    <a:pt x="4811" y="5626"/>
                    <a:pt x="5024" y="5265"/>
                  </a:cubicBezTo>
                  <a:cubicBezTo>
                    <a:pt x="5160" y="5025"/>
                    <a:pt x="5409" y="4883"/>
                    <a:pt x="5671" y="4883"/>
                  </a:cubicBezTo>
                  <a:cubicBezTo>
                    <a:pt x="5745" y="4883"/>
                    <a:pt x="5819" y="4894"/>
                    <a:pt x="5893" y="4918"/>
                  </a:cubicBezTo>
                  <a:cubicBezTo>
                    <a:pt x="6147" y="4998"/>
                    <a:pt x="6294" y="5238"/>
                    <a:pt x="6267" y="5505"/>
                  </a:cubicBezTo>
                  <a:cubicBezTo>
                    <a:pt x="6240" y="5666"/>
                    <a:pt x="6133" y="5813"/>
                    <a:pt x="5986" y="5880"/>
                  </a:cubicBezTo>
                  <a:cubicBezTo>
                    <a:pt x="5933" y="5906"/>
                    <a:pt x="5879" y="5920"/>
                    <a:pt x="5826" y="5933"/>
                  </a:cubicBezTo>
                  <a:cubicBezTo>
                    <a:pt x="5853" y="5940"/>
                    <a:pt x="5879" y="5943"/>
                    <a:pt x="5906" y="5943"/>
                  </a:cubicBezTo>
                  <a:cubicBezTo>
                    <a:pt x="5933" y="5943"/>
                    <a:pt x="5960" y="5940"/>
                    <a:pt x="5986" y="5933"/>
                  </a:cubicBezTo>
                  <a:cubicBezTo>
                    <a:pt x="6147" y="5866"/>
                    <a:pt x="6280" y="5706"/>
                    <a:pt x="6320" y="5532"/>
                  </a:cubicBezTo>
                  <a:cubicBezTo>
                    <a:pt x="6360" y="5238"/>
                    <a:pt x="6187" y="4944"/>
                    <a:pt x="5906" y="4837"/>
                  </a:cubicBezTo>
                  <a:cubicBezTo>
                    <a:pt x="5819" y="4811"/>
                    <a:pt x="5731" y="4798"/>
                    <a:pt x="5645" y="4798"/>
                  </a:cubicBezTo>
                  <a:cubicBezTo>
                    <a:pt x="5344" y="4798"/>
                    <a:pt x="5060" y="4952"/>
                    <a:pt x="4904" y="5212"/>
                  </a:cubicBezTo>
                  <a:cubicBezTo>
                    <a:pt x="4784" y="5399"/>
                    <a:pt x="4717" y="5612"/>
                    <a:pt x="4717" y="5839"/>
                  </a:cubicBezTo>
                  <a:cubicBezTo>
                    <a:pt x="4690" y="6080"/>
                    <a:pt x="4757" y="6320"/>
                    <a:pt x="4891" y="6534"/>
                  </a:cubicBezTo>
                  <a:cubicBezTo>
                    <a:pt x="5044" y="6738"/>
                    <a:pt x="5282" y="6869"/>
                    <a:pt x="5547" y="6869"/>
                  </a:cubicBezTo>
                  <a:cubicBezTo>
                    <a:pt x="5560" y="6869"/>
                    <a:pt x="5573" y="6869"/>
                    <a:pt x="5585" y="6868"/>
                  </a:cubicBezTo>
                  <a:cubicBezTo>
                    <a:pt x="5853" y="6855"/>
                    <a:pt x="6120" y="6761"/>
                    <a:pt x="6347" y="6601"/>
                  </a:cubicBezTo>
                  <a:cubicBezTo>
                    <a:pt x="6828" y="6267"/>
                    <a:pt x="7135" y="5733"/>
                    <a:pt x="7175" y="5145"/>
                  </a:cubicBezTo>
                  <a:cubicBezTo>
                    <a:pt x="7202" y="4837"/>
                    <a:pt x="7149" y="4530"/>
                    <a:pt x="7028" y="4250"/>
                  </a:cubicBezTo>
                  <a:cubicBezTo>
                    <a:pt x="6895" y="3956"/>
                    <a:pt x="6681" y="3715"/>
                    <a:pt x="6427" y="3528"/>
                  </a:cubicBezTo>
                  <a:cubicBezTo>
                    <a:pt x="6102" y="3268"/>
                    <a:pt x="5699" y="3131"/>
                    <a:pt x="5287" y="3131"/>
                  </a:cubicBezTo>
                  <a:cubicBezTo>
                    <a:pt x="5238" y="3131"/>
                    <a:pt x="5189" y="3133"/>
                    <a:pt x="5140" y="3137"/>
                  </a:cubicBezTo>
                  <a:lnTo>
                    <a:pt x="5140" y="3137"/>
                  </a:lnTo>
                  <a:cubicBezTo>
                    <a:pt x="5232" y="2930"/>
                    <a:pt x="5278" y="2708"/>
                    <a:pt x="5278" y="2486"/>
                  </a:cubicBezTo>
                  <a:cubicBezTo>
                    <a:pt x="5278" y="2205"/>
                    <a:pt x="5131" y="1938"/>
                    <a:pt x="4904" y="1778"/>
                  </a:cubicBezTo>
                  <a:cubicBezTo>
                    <a:pt x="4734" y="1688"/>
                    <a:pt x="4541" y="1643"/>
                    <a:pt x="4348" y="1643"/>
                  </a:cubicBezTo>
                  <a:cubicBezTo>
                    <a:pt x="4284" y="1643"/>
                    <a:pt x="4219" y="1648"/>
                    <a:pt x="4156" y="1658"/>
                  </a:cubicBezTo>
                  <a:cubicBezTo>
                    <a:pt x="3929" y="1684"/>
                    <a:pt x="3702" y="1764"/>
                    <a:pt x="3488" y="1805"/>
                  </a:cubicBezTo>
                  <a:cubicBezTo>
                    <a:pt x="3380" y="1833"/>
                    <a:pt x="3273" y="1846"/>
                    <a:pt x="3164" y="1846"/>
                  </a:cubicBezTo>
                  <a:cubicBezTo>
                    <a:pt x="3069" y="1846"/>
                    <a:pt x="2972" y="1836"/>
                    <a:pt x="2873" y="1818"/>
                  </a:cubicBezTo>
                  <a:cubicBezTo>
                    <a:pt x="2700" y="1778"/>
                    <a:pt x="2539" y="1658"/>
                    <a:pt x="2432" y="1497"/>
                  </a:cubicBezTo>
                  <a:cubicBezTo>
                    <a:pt x="2232" y="1190"/>
                    <a:pt x="2152" y="816"/>
                    <a:pt x="1938" y="549"/>
                  </a:cubicBezTo>
                  <a:cubicBezTo>
                    <a:pt x="1738" y="295"/>
                    <a:pt x="1484" y="121"/>
                    <a:pt x="1176" y="41"/>
                  </a:cubicBezTo>
                  <a:cubicBezTo>
                    <a:pt x="1063" y="14"/>
                    <a:pt x="949" y="1"/>
                    <a:pt x="83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92;p34">
              <a:extLst>
                <a:ext uri="{FF2B5EF4-FFF2-40B4-BE49-F238E27FC236}">
                  <a16:creationId xmlns:a16="http://schemas.microsoft.com/office/drawing/2014/main" id="{0AF630F5-4179-4266-87E2-29ED2EE7FD6A}"/>
                </a:ext>
              </a:extLst>
            </p:cNvPr>
            <p:cNvSpPr/>
            <p:nvPr/>
          </p:nvSpPr>
          <p:spPr>
            <a:xfrm>
              <a:off x="3546925" y="3126250"/>
              <a:ext cx="90225" cy="78275"/>
            </a:xfrm>
            <a:custGeom>
              <a:avLst/>
              <a:gdLst/>
              <a:ahLst/>
              <a:cxnLst/>
              <a:rect l="l" t="t" r="r" b="b"/>
              <a:pathLst>
                <a:path w="3609" h="3131" extrusionOk="0">
                  <a:moveTo>
                    <a:pt x="3341" y="0"/>
                  </a:moveTo>
                  <a:cubicBezTo>
                    <a:pt x="3318" y="0"/>
                    <a:pt x="3296" y="2"/>
                    <a:pt x="3274" y="5"/>
                  </a:cubicBezTo>
                  <a:cubicBezTo>
                    <a:pt x="2940" y="19"/>
                    <a:pt x="2646" y="179"/>
                    <a:pt x="2433" y="433"/>
                  </a:cubicBezTo>
                  <a:cubicBezTo>
                    <a:pt x="2299" y="620"/>
                    <a:pt x="2205" y="834"/>
                    <a:pt x="2192" y="1061"/>
                  </a:cubicBezTo>
                  <a:cubicBezTo>
                    <a:pt x="2179" y="1301"/>
                    <a:pt x="2205" y="1542"/>
                    <a:pt x="2192" y="1796"/>
                  </a:cubicBezTo>
                  <a:cubicBezTo>
                    <a:pt x="2179" y="2050"/>
                    <a:pt x="2099" y="2303"/>
                    <a:pt x="1952" y="2517"/>
                  </a:cubicBezTo>
                  <a:cubicBezTo>
                    <a:pt x="1791" y="2731"/>
                    <a:pt x="1564" y="2891"/>
                    <a:pt x="1297" y="2958"/>
                  </a:cubicBezTo>
                  <a:cubicBezTo>
                    <a:pt x="1230" y="2971"/>
                    <a:pt x="1162" y="2978"/>
                    <a:pt x="1095" y="2978"/>
                  </a:cubicBezTo>
                  <a:cubicBezTo>
                    <a:pt x="894" y="2978"/>
                    <a:pt x="696" y="2918"/>
                    <a:pt x="535" y="2798"/>
                  </a:cubicBezTo>
                  <a:cubicBezTo>
                    <a:pt x="335" y="2651"/>
                    <a:pt x="215" y="2424"/>
                    <a:pt x="201" y="2170"/>
                  </a:cubicBezTo>
                  <a:cubicBezTo>
                    <a:pt x="175" y="1943"/>
                    <a:pt x="268" y="1729"/>
                    <a:pt x="455" y="1582"/>
                  </a:cubicBezTo>
                  <a:cubicBezTo>
                    <a:pt x="580" y="1479"/>
                    <a:pt x="745" y="1416"/>
                    <a:pt x="906" y="1416"/>
                  </a:cubicBezTo>
                  <a:cubicBezTo>
                    <a:pt x="934" y="1416"/>
                    <a:pt x="962" y="1418"/>
                    <a:pt x="990" y="1422"/>
                  </a:cubicBezTo>
                  <a:cubicBezTo>
                    <a:pt x="1150" y="1435"/>
                    <a:pt x="1297" y="1515"/>
                    <a:pt x="1390" y="1649"/>
                  </a:cubicBezTo>
                  <a:cubicBezTo>
                    <a:pt x="1471" y="1742"/>
                    <a:pt x="1471" y="1876"/>
                    <a:pt x="1431" y="1983"/>
                  </a:cubicBezTo>
                  <a:cubicBezTo>
                    <a:pt x="1377" y="2076"/>
                    <a:pt x="1284" y="2156"/>
                    <a:pt x="1177" y="2183"/>
                  </a:cubicBezTo>
                  <a:cubicBezTo>
                    <a:pt x="1177" y="2183"/>
                    <a:pt x="1187" y="2187"/>
                    <a:pt x="1200" y="2187"/>
                  </a:cubicBezTo>
                  <a:cubicBezTo>
                    <a:pt x="1213" y="2187"/>
                    <a:pt x="1230" y="2183"/>
                    <a:pt x="1243" y="2170"/>
                  </a:cubicBezTo>
                  <a:cubicBezTo>
                    <a:pt x="1337" y="2143"/>
                    <a:pt x="1417" y="2076"/>
                    <a:pt x="1457" y="1996"/>
                  </a:cubicBezTo>
                  <a:cubicBezTo>
                    <a:pt x="1537" y="1863"/>
                    <a:pt x="1537" y="1702"/>
                    <a:pt x="1457" y="1582"/>
                  </a:cubicBezTo>
                  <a:cubicBezTo>
                    <a:pt x="1350" y="1408"/>
                    <a:pt x="1177" y="1301"/>
                    <a:pt x="990" y="1275"/>
                  </a:cubicBezTo>
                  <a:cubicBezTo>
                    <a:pt x="957" y="1271"/>
                    <a:pt x="924" y="1269"/>
                    <a:pt x="891" y="1269"/>
                  </a:cubicBezTo>
                  <a:cubicBezTo>
                    <a:pt x="694" y="1269"/>
                    <a:pt x="495" y="1336"/>
                    <a:pt x="335" y="1462"/>
                  </a:cubicBezTo>
                  <a:cubicBezTo>
                    <a:pt x="121" y="1622"/>
                    <a:pt x="1" y="1889"/>
                    <a:pt x="28" y="2156"/>
                  </a:cubicBezTo>
                  <a:cubicBezTo>
                    <a:pt x="41" y="2464"/>
                    <a:pt x="188" y="2731"/>
                    <a:pt x="415" y="2918"/>
                  </a:cubicBezTo>
                  <a:cubicBezTo>
                    <a:pt x="615" y="3058"/>
                    <a:pt x="844" y="3130"/>
                    <a:pt x="1075" y="3130"/>
                  </a:cubicBezTo>
                  <a:cubicBezTo>
                    <a:pt x="1154" y="3130"/>
                    <a:pt x="1232" y="3122"/>
                    <a:pt x="1310" y="3105"/>
                  </a:cubicBezTo>
                  <a:cubicBezTo>
                    <a:pt x="1618" y="3038"/>
                    <a:pt x="1898" y="2851"/>
                    <a:pt x="2072" y="2597"/>
                  </a:cubicBezTo>
                  <a:cubicBezTo>
                    <a:pt x="2232" y="2357"/>
                    <a:pt x="2326" y="2090"/>
                    <a:pt x="2339" y="1796"/>
                  </a:cubicBezTo>
                  <a:cubicBezTo>
                    <a:pt x="2352" y="1529"/>
                    <a:pt x="2326" y="1288"/>
                    <a:pt x="2339" y="1061"/>
                  </a:cubicBezTo>
                  <a:cubicBezTo>
                    <a:pt x="2339" y="860"/>
                    <a:pt x="2406" y="660"/>
                    <a:pt x="2526" y="500"/>
                  </a:cubicBezTo>
                  <a:cubicBezTo>
                    <a:pt x="2713" y="259"/>
                    <a:pt x="2980" y="99"/>
                    <a:pt x="3274" y="59"/>
                  </a:cubicBezTo>
                  <a:cubicBezTo>
                    <a:pt x="3319" y="56"/>
                    <a:pt x="3360" y="55"/>
                    <a:pt x="3397" y="55"/>
                  </a:cubicBezTo>
                  <a:cubicBezTo>
                    <a:pt x="3497" y="55"/>
                    <a:pt x="3564" y="63"/>
                    <a:pt x="3592" y="63"/>
                  </a:cubicBezTo>
                  <a:cubicBezTo>
                    <a:pt x="3603" y="63"/>
                    <a:pt x="3608" y="62"/>
                    <a:pt x="3608" y="59"/>
                  </a:cubicBezTo>
                  <a:cubicBezTo>
                    <a:pt x="3608" y="59"/>
                    <a:pt x="3582" y="45"/>
                    <a:pt x="3528" y="32"/>
                  </a:cubicBezTo>
                  <a:cubicBezTo>
                    <a:pt x="3469" y="13"/>
                    <a:pt x="3404" y="0"/>
                    <a:pt x="33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93;p34">
              <a:extLst>
                <a:ext uri="{FF2B5EF4-FFF2-40B4-BE49-F238E27FC236}">
                  <a16:creationId xmlns:a16="http://schemas.microsoft.com/office/drawing/2014/main" id="{2600F44F-B539-462D-B12C-334AE9A575CE}"/>
                </a:ext>
              </a:extLst>
            </p:cNvPr>
            <p:cNvSpPr/>
            <p:nvPr/>
          </p:nvSpPr>
          <p:spPr>
            <a:xfrm>
              <a:off x="3593025" y="3983550"/>
              <a:ext cx="375475" cy="126425"/>
            </a:xfrm>
            <a:custGeom>
              <a:avLst/>
              <a:gdLst/>
              <a:ahLst/>
              <a:cxnLst/>
              <a:rect l="l" t="t" r="r" b="b"/>
              <a:pathLst>
                <a:path w="15019" h="5057" extrusionOk="0">
                  <a:moveTo>
                    <a:pt x="14424" y="0"/>
                  </a:moveTo>
                  <a:cubicBezTo>
                    <a:pt x="14327" y="0"/>
                    <a:pt x="14230" y="17"/>
                    <a:pt x="14136" y="51"/>
                  </a:cubicBezTo>
                  <a:lnTo>
                    <a:pt x="161" y="3351"/>
                  </a:lnTo>
                  <a:lnTo>
                    <a:pt x="1" y="3284"/>
                  </a:lnTo>
                  <a:lnTo>
                    <a:pt x="1" y="3284"/>
                  </a:lnTo>
                  <a:cubicBezTo>
                    <a:pt x="1887" y="4477"/>
                    <a:pt x="4007" y="5056"/>
                    <a:pt x="6110" y="5056"/>
                  </a:cubicBezTo>
                  <a:cubicBezTo>
                    <a:pt x="9235" y="5056"/>
                    <a:pt x="12322" y="3777"/>
                    <a:pt x="14551" y="1333"/>
                  </a:cubicBezTo>
                  <a:cubicBezTo>
                    <a:pt x="14738" y="1159"/>
                    <a:pt x="14871" y="932"/>
                    <a:pt x="14951" y="705"/>
                  </a:cubicBezTo>
                  <a:cubicBezTo>
                    <a:pt x="15018" y="451"/>
                    <a:pt x="14925" y="184"/>
                    <a:pt x="14711" y="51"/>
                  </a:cubicBezTo>
                  <a:cubicBezTo>
                    <a:pt x="14617" y="17"/>
                    <a:pt x="14520" y="0"/>
                    <a:pt x="14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94;p34">
              <a:extLst>
                <a:ext uri="{FF2B5EF4-FFF2-40B4-BE49-F238E27FC236}">
                  <a16:creationId xmlns:a16="http://schemas.microsoft.com/office/drawing/2014/main" id="{B9CD3091-4D54-4D1D-BB9E-6A01D083660A}"/>
                </a:ext>
              </a:extLst>
            </p:cNvPr>
            <p:cNvSpPr/>
            <p:nvPr/>
          </p:nvSpPr>
          <p:spPr>
            <a:xfrm>
              <a:off x="3453400" y="3925350"/>
              <a:ext cx="230500" cy="129725"/>
            </a:xfrm>
            <a:custGeom>
              <a:avLst/>
              <a:gdLst/>
              <a:ahLst/>
              <a:cxnLst/>
              <a:rect l="l" t="t" r="r" b="b"/>
              <a:pathLst>
                <a:path w="9220" h="5189" extrusionOk="0">
                  <a:moveTo>
                    <a:pt x="1658" y="0"/>
                  </a:moveTo>
                  <a:lnTo>
                    <a:pt x="1" y="67"/>
                  </a:lnTo>
                  <a:lnTo>
                    <a:pt x="936" y="1363"/>
                  </a:lnTo>
                  <a:lnTo>
                    <a:pt x="7657" y="5064"/>
                  </a:lnTo>
                  <a:cubicBezTo>
                    <a:pt x="7805" y="5148"/>
                    <a:pt x="7966" y="5188"/>
                    <a:pt x="8125" y="5188"/>
                  </a:cubicBezTo>
                  <a:cubicBezTo>
                    <a:pt x="8493" y="5188"/>
                    <a:pt x="8847" y="4974"/>
                    <a:pt x="9006" y="4610"/>
                  </a:cubicBezTo>
                  <a:cubicBezTo>
                    <a:pt x="9220" y="4129"/>
                    <a:pt x="9019" y="3581"/>
                    <a:pt x="8552" y="3354"/>
                  </a:cubicBezTo>
                  <a:lnTo>
                    <a:pt x="16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95;p34">
              <a:extLst>
                <a:ext uri="{FF2B5EF4-FFF2-40B4-BE49-F238E27FC236}">
                  <a16:creationId xmlns:a16="http://schemas.microsoft.com/office/drawing/2014/main" id="{34A3FF9D-C2CD-4805-9869-7E65D6DEFB41}"/>
                </a:ext>
              </a:extLst>
            </p:cNvPr>
            <p:cNvSpPr/>
            <p:nvPr/>
          </p:nvSpPr>
          <p:spPr>
            <a:xfrm>
              <a:off x="3458075" y="3925350"/>
              <a:ext cx="32775" cy="31425"/>
            </a:xfrm>
            <a:custGeom>
              <a:avLst/>
              <a:gdLst/>
              <a:ahLst/>
              <a:cxnLst/>
              <a:rect l="l" t="t" r="r" b="b"/>
              <a:pathLst>
                <a:path w="1311" h="1257" extrusionOk="0">
                  <a:moveTo>
                    <a:pt x="1310" y="0"/>
                  </a:moveTo>
                  <a:lnTo>
                    <a:pt x="148" y="54"/>
                  </a:lnTo>
                  <a:lnTo>
                    <a:pt x="1" y="334"/>
                  </a:lnTo>
                  <a:lnTo>
                    <a:pt x="669" y="1256"/>
                  </a:lnTo>
                  <a:lnTo>
                    <a:pt x="13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96;p34">
              <a:extLst>
                <a:ext uri="{FF2B5EF4-FFF2-40B4-BE49-F238E27FC236}">
                  <a16:creationId xmlns:a16="http://schemas.microsoft.com/office/drawing/2014/main" id="{BCA7016B-1483-4E20-B660-AFBC5289ECB3}"/>
                </a:ext>
              </a:extLst>
            </p:cNvPr>
            <p:cNvSpPr/>
            <p:nvPr/>
          </p:nvSpPr>
          <p:spPr>
            <a:xfrm>
              <a:off x="3669525" y="4037250"/>
              <a:ext cx="25075" cy="21725"/>
            </a:xfrm>
            <a:custGeom>
              <a:avLst/>
              <a:gdLst/>
              <a:ahLst/>
              <a:cxnLst/>
              <a:rect l="l" t="t" r="r" b="b"/>
              <a:pathLst>
                <a:path w="1003" h="869" extrusionOk="0">
                  <a:moveTo>
                    <a:pt x="214" y="0"/>
                  </a:moveTo>
                  <a:lnTo>
                    <a:pt x="0" y="334"/>
                  </a:lnTo>
                  <a:lnTo>
                    <a:pt x="789" y="869"/>
                  </a:lnTo>
                  <a:lnTo>
                    <a:pt x="1002" y="535"/>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97;p34">
              <a:extLst>
                <a:ext uri="{FF2B5EF4-FFF2-40B4-BE49-F238E27FC236}">
                  <a16:creationId xmlns:a16="http://schemas.microsoft.com/office/drawing/2014/main" id="{6F6EC3E6-F8D2-48F1-9C28-6253FF1304D0}"/>
                </a:ext>
              </a:extLst>
            </p:cNvPr>
            <p:cNvSpPr/>
            <p:nvPr/>
          </p:nvSpPr>
          <p:spPr>
            <a:xfrm>
              <a:off x="3514200" y="3736300"/>
              <a:ext cx="532775" cy="335450"/>
            </a:xfrm>
            <a:custGeom>
              <a:avLst/>
              <a:gdLst/>
              <a:ahLst/>
              <a:cxnLst/>
              <a:rect l="l" t="t" r="r" b="b"/>
              <a:pathLst>
                <a:path w="21311" h="13418" extrusionOk="0">
                  <a:moveTo>
                    <a:pt x="21271" y="0"/>
                  </a:moveTo>
                  <a:lnTo>
                    <a:pt x="21271" y="0"/>
                  </a:lnTo>
                  <a:cubicBezTo>
                    <a:pt x="18772" y="94"/>
                    <a:pt x="16314" y="201"/>
                    <a:pt x="14991" y="441"/>
                  </a:cubicBezTo>
                  <a:cubicBezTo>
                    <a:pt x="14991" y="441"/>
                    <a:pt x="14938" y="6093"/>
                    <a:pt x="14190" y="6453"/>
                  </a:cubicBezTo>
                  <a:cubicBezTo>
                    <a:pt x="10075" y="8404"/>
                    <a:pt x="5011" y="8671"/>
                    <a:pt x="3194" y="8711"/>
                  </a:cubicBezTo>
                  <a:cubicBezTo>
                    <a:pt x="2967" y="8578"/>
                    <a:pt x="2699" y="8431"/>
                    <a:pt x="2392" y="8244"/>
                  </a:cubicBezTo>
                  <a:cubicBezTo>
                    <a:pt x="2138" y="8083"/>
                    <a:pt x="1911" y="7870"/>
                    <a:pt x="1711" y="7629"/>
                  </a:cubicBezTo>
                  <a:cubicBezTo>
                    <a:pt x="1470" y="7335"/>
                    <a:pt x="1256" y="7015"/>
                    <a:pt x="1096" y="6654"/>
                  </a:cubicBezTo>
                  <a:cubicBezTo>
                    <a:pt x="1040" y="6480"/>
                    <a:pt x="887" y="6393"/>
                    <a:pt x="739" y="6393"/>
                  </a:cubicBezTo>
                  <a:cubicBezTo>
                    <a:pt x="604" y="6393"/>
                    <a:pt x="473" y="6466"/>
                    <a:pt x="428" y="6614"/>
                  </a:cubicBezTo>
                  <a:cubicBezTo>
                    <a:pt x="335" y="6908"/>
                    <a:pt x="629" y="7843"/>
                    <a:pt x="1403" y="8671"/>
                  </a:cubicBezTo>
                  <a:cubicBezTo>
                    <a:pt x="1403" y="8671"/>
                    <a:pt x="1" y="9339"/>
                    <a:pt x="134" y="10221"/>
                  </a:cubicBezTo>
                  <a:cubicBezTo>
                    <a:pt x="254" y="10956"/>
                    <a:pt x="1991" y="13361"/>
                    <a:pt x="1991" y="13361"/>
                  </a:cubicBezTo>
                  <a:cubicBezTo>
                    <a:pt x="1991" y="13361"/>
                    <a:pt x="2902" y="13417"/>
                    <a:pt x="4322" y="13417"/>
                  </a:cubicBezTo>
                  <a:cubicBezTo>
                    <a:pt x="9209" y="13417"/>
                    <a:pt x="20133" y="12751"/>
                    <a:pt x="20817" y="6841"/>
                  </a:cubicBezTo>
                  <a:cubicBezTo>
                    <a:pt x="21311" y="2606"/>
                    <a:pt x="21271" y="0"/>
                    <a:pt x="21271"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98;p34">
              <a:extLst>
                <a:ext uri="{FF2B5EF4-FFF2-40B4-BE49-F238E27FC236}">
                  <a16:creationId xmlns:a16="http://schemas.microsoft.com/office/drawing/2014/main" id="{B7FB7722-EAFA-475A-AA13-619012FB51A4}"/>
                </a:ext>
              </a:extLst>
            </p:cNvPr>
            <p:cNvSpPr/>
            <p:nvPr/>
          </p:nvSpPr>
          <p:spPr>
            <a:xfrm>
              <a:off x="3841450" y="5249400"/>
              <a:ext cx="179825" cy="173600"/>
            </a:xfrm>
            <a:custGeom>
              <a:avLst/>
              <a:gdLst/>
              <a:ahLst/>
              <a:cxnLst/>
              <a:rect l="l" t="t" r="r" b="b"/>
              <a:pathLst>
                <a:path w="7193" h="6944" extrusionOk="0">
                  <a:moveTo>
                    <a:pt x="5910" y="0"/>
                  </a:moveTo>
                  <a:lnTo>
                    <a:pt x="2022" y="3327"/>
                  </a:lnTo>
                  <a:lnTo>
                    <a:pt x="2422" y="3822"/>
                  </a:lnTo>
                  <a:cubicBezTo>
                    <a:pt x="2422" y="3822"/>
                    <a:pt x="0" y="6944"/>
                    <a:pt x="573" y="6944"/>
                  </a:cubicBezTo>
                  <a:cubicBezTo>
                    <a:pt x="608" y="6944"/>
                    <a:pt x="654" y="6932"/>
                    <a:pt x="712" y="6908"/>
                  </a:cubicBezTo>
                  <a:cubicBezTo>
                    <a:pt x="1607" y="6534"/>
                    <a:pt x="5923" y="2713"/>
                    <a:pt x="6952" y="1751"/>
                  </a:cubicBezTo>
                  <a:lnTo>
                    <a:pt x="7192" y="1537"/>
                  </a:lnTo>
                  <a:lnTo>
                    <a:pt x="591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99;p34">
              <a:extLst>
                <a:ext uri="{FF2B5EF4-FFF2-40B4-BE49-F238E27FC236}">
                  <a16:creationId xmlns:a16="http://schemas.microsoft.com/office/drawing/2014/main" id="{5CD91595-6C09-4DE8-ADC4-1468720BAEB6}"/>
                </a:ext>
              </a:extLst>
            </p:cNvPr>
            <p:cNvSpPr/>
            <p:nvPr/>
          </p:nvSpPr>
          <p:spPr>
            <a:xfrm>
              <a:off x="3978825" y="5260075"/>
              <a:ext cx="42450" cy="57475"/>
            </a:xfrm>
            <a:custGeom>
              <a:avLst/>
              <a:gdLst/>
              <a:ahLst/>
              <a:cxnLst/>
              <a:rect l="l" t="t" r="r" b="b"/>
              <a:pathLst>
                <a:path w="1698" h="2299" extrusionOk="0">
                  <a:moveTo>
                    <a:pt x="789" y="1"/>
                  </a:moveTo>
                  <a:cubicBezTo>
                    <a:pt x="428" y="255"/>
                    <a:pt x="187" y="629"/>
                    <a:pt x="94" y="1043"/>
                  </a:cubicBezTo>
                  <a:cubicBezTo>
                    <a:pt x="0" y="1471"/>
                    <a:pt x="67" y="1925"/>
                    <a:pt x="294" y="2299"/>
                  </a:cubicBezTo>
                  <a:lnTo>
                    <a:pt x="1697" y="1096"/>
                  </a:lnTo>
                  <a:lnTo>
                    <a:pt x="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00;p34">
              <a:extLst>
                <a:ext uri="{FF2B5EF4-FFF2-40B4-BE49-F238E27FC236}">
                  <a16:creationId xmlns:a16="http://schemas.microsoft.com/office/drawing/2014/main" id="{EB0C362F-57F7-4059-9203-8CDAC50976CB}"/>
                </a:ext>
              </a:extLst>
            </p:cNvPr>
            <p:cNvSpPr/>
            <p:nvPr/>
          </p:nvSpPr>
          <p:spPr>
            <a:xfrm>
              <a:off x="3847875" y="5285475"/>
              <a:ext cx="173400" cy="138325"/>
            </a:xfrm>
            <a:custGeom>
              <a:avLst/>
              <a:gdLst/>
              <a:ahLst/>
              <a:cxnLst/>
              <a:rect l="l" t="t" r="r" b="b"/>
              <a:pathLst>
                <a:path w="6936" h="5533" extrusionOk="0">
                  <a:moveTo>
                    <a:pt x="6855" y="0"/>
                  </a:moveTo>
                  <a:lnTo>
                    <a:pt x="1658" y="4369"/>
                  </a:lnTo>
                  <a:cubicBezTo>
                    <a:pt x="1658" y="4369"/>
                    <a:pt x="1306" y="4106"/>
                    <a:pt x="1052" y="4106"/>
                  </a:cubicBezTo>
                  <a:cubicBezTo>
                    <a:pt x="993" y="4106"/>
                    <a:pt x="939" y="4120"/>
                    <a:pt x="896" y="4155"/>
                  </a:cubicBezTo>
                  <a:cubicBezTo>
                    <a:pt x="896" y="4155"/>
                    <a:pt x="1" y="5451"/>
                    <a:pt x="295" y="5532"/>
                  </a:cubicBezTo>
                  <a:cubicBezTo>
                    <a:pt x="298" y="5532"/>
                    <a:pt x="301" y="5533"/>
                    <a:pt x="304" y="5533"/>
                  </a:cubicBezTo>
                  <a:cubicBezTo>
                    <a:pt x="682" y="5533"/>
                    <a:pt x="5121" y="1881"/>
                    <a:pt x="6935" y="80"/>
                  </a:cubicBezTo>
                  <a:lnTo>
                    <a:pt x="6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01;p34">
              <a:extLst>
                <a:ext uri="{FF2B5EF4-FFF2-40B4-BE49-F238E27FC236}">
                  <a16:creationId xmlns:a16="http://schemas.microsoft.com/office/drawing/2014/main" id="{763707AD-C37C-4CB5-B40C-9723496929E1}"/>
                </a:ext>
              </a:extLst>
            </p:cNvPr>
            <p:cNvSpPr/>
            <p:nvPr/>
          </p:nvSpPr>
          <p:spPr>
            <a:xfrm>
              <a:off x="3852575" y="5284125"/>
              <a:ext cx="167025" cy="137650"/>
            </a:xfrm>
            <a:custGeom>
              <a:avLst/>
              <a:gdLst/>
              <a:ahLst/>
              <a:cxnLst/>
              <a:rect l="l" t="t" r="r" b="b"/>
              <a:pathLst>
                <a:path w="6681" h="5506" extrusionOk="0">
                  <a:moveTo>
                    <a:pt x="6680" y="1"/>
                  </a:moveTo>
                  <a:lnTo>
                    <a:pt x="6680" y="1"/>
                  </a:lnTo>
                  <a:cubicBezTo>
                    <a:pt x="6654" y="14"/>
                    <a:pt x="6627" y="28"/>
                    <a:pt x="6600" y="41"/>
                  </a:cubicBezTo>
                  <a:lnTo>
                    <a:pt x="6413" y="215"/>
                  </a:lnTo>
                  <a:lnTo>
                    <a:pt x="5705" y="816"/>
                  </a:lnTo>
                  <a:cubicBezTo>
                    <a:pt x="5117" y="1324"/>
                    <a:pt x="4289" y="2032"/>
                    <a:pt x="3367" y="2793"/>
                  </a:cubicBezTo>
                  <a:cubicBezTo>
                    <a:pt x="2445" y="3541"/>
                    <a:pt x="1603" y="4223"/>
                    <a:pt x="989" y="4717"/>
                  </a:cubicBezTo>
                  <a:lnTo>
                    <a:pt x="267" y="5292"/>
                  </a:lnTo>
                  <a:lnTo>
                    <a:pt x="67" y="5452"/>
                  </a:lnTo>
                  <a:cubicBezTo>
                    <a:pt x="40" y="5465"/>
                    <a:pt x="27" y="5492"/>
                    <a:pt x="0" y="5505"/>
                  </a:cubicBezTo>
                  <a:cubicBezTo>
                    <a:pt x="27" y="5492"/>
                    <a:pt x="53" y="5479"/>
                    <a:pt x="67" y="5465"/>
                  </a:cubicBezTo>
                  <a:lnTo>
                    <a:pt x="281" y="5318"/>
                  </a:lnTo>
                  <a:lnTo>
                    <a:pt x="1015" y="4757"/>
                  </a:lnTo>
                  <a:cubicBezTo>
                    <a:pt x="1643" y="4276"/>
                    <a:pt x="2485" y="3608"/>
                    <a:pt x="3407" y="2847"/>
                  </a:cubicBezTo>
                  <a:cubicBezTo>
                    <a:pt x="4329" y="2085"/>
                    <a:pt x="5157" y="1377"/>
                    <a:pt x="5745" y="856"/>
                  </a:cubicBezTo>
                  <a:lnTo>
                    <a:pt x="6427" y="228"/>
                  </a:lnTo>
                  <a:lnTo>
                    <a:pt x="6614" y="68"/>
                  </a:lnTo>
                  <a:cubicBezTo>
                    <a:pt x="6640" y="41"/>
                    <a:pt x="6654" y="28"/>
                    <a:pt x="66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02;p34">
              <a:extLst>
                <a:ext uri="{FF2B5EF4-FFF2-40B4-BE49-F238E27FC236}">
                  <a16:creationId xmlns:a16="http://schemas.microsoft.com/office/drawing/2014/main" id="{60CACB03-E0D8-461F-8163-3C4089935B2D}"/>
                </a:ext>
              </a:extLst>
            </p:cNvPr>
            <p:cNvSpPr/>
            <p:nvPr/>
          </p:nvSpPr>
          <p:spPr>
            <a:xfrm>
              <a:off x="3868600" y="5388050"/>
              <a:ext cx="22400" cy="8675"/>
            </a:xfrm>
            <a:custGeom>
              <a:avLst/>
              <a:gdLst/>
              <a:ahLst/>
              <a:cxnLst/>
              <a:rect l="l" t="t" r="r" b="b"/>
              <a:pathLst>
                <a:path w="896" h="347" extrusionOk="0">
                  <a:moveTo>
                    <a:pt x="234" y="1"/>
                  </a:moveTo>
                  <a:cubicBezTo>
                    <a:pt x="155" y="1"/>
                    <a:pt x="76" y="14"/>
                    <a:pt x="0" y="39"/>
                  </a:cubicBezTo>
                  <a:cubicBezTo>
                    <a:pt x="161" y="39"/>
                    <a:pt x="321" y="66"/>
                    <a:pt x="468" y="106"/>
                  </a:cubicBezTo>
                  <a:cubicBezTo>
                    <a:pt x="615" y="173"/>
                    <a:pt x="762" y="253"/>
                    <a:pt x="895" y="346"/>
                  </a:cubicBezTo>
                  <a:cubicBezTo>
                    <a:pt x="802" y="199"/>
                    <a:pt x="655" y="93"/>
                    <a:pt x="495" y="52"/>
                  </a:cubicBezTo>
                  <a:cubicBezTo>
                    <a:pt x="410" y="17"/>
                    <a:pt x="322" y="1"/>
                    <a:pt x="2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03;p34">
              <a:extLst>
                <a:ext uri="{FF2B5EF4-FFF2-40B4-BE49-F238E27FC236}">
                  <a16:creationId xmlns:a16="http://schemas.microsoft.com/office/drawing/2014/main" id="{03045E2E-0356-4D35-9DD9-7D4D8F4C4A5E}"/>
                </a:ext>
              </a:extLst>
            </p:cNvPr>
            <p:cNvSpPr/>
            <p:nvPr/>
          </p:nvSpPr>
          <p:spPr>
            <a:xfrm>
              <a:off x="3895650" y="5350000"/>
              <a:ext cx="12050" cy="4050"/>
            </a:xfrm>
            <a:custGeom>
              <a:avLst/>
              <a:gdLst/>
              <a:ahLst/>
              <a:cxnLst/>
              <a:rect l="l" t="t" r="r" b="b"/>
              <a:pathLst>
                <a:path w="482" h="162" extrusionOk="0">
                  <a:moveTo>
                    <a:pt x="32" y="1"/>
                  </a:moveTo>
                  <a:cubicBezTo>
                    <a:pt x="15" y="1"/>
                    <a:pt x="4" y="4"/>
                    <a:pt x="1" y="11"/>
                  </a:cubicBezTo>
                  <a:cubicBezTo>
                    <a:pt x="1" y="25"/>
                    <a:pt x="107" y="78"/>
                    <a:pt x="228" y="118"/>
                  </a:cubicBezTo>
                  <a:cubicBezTo>
                    <a:pt x="293" y="140"/>
                    <a:pt x="367" y="162"/>
                    <a:pt x="436" y="162"/>
                  </a:cubicBezTo>
                  <a:cubicBezTo>
                    <a:pt x="452" y="162"/>
                    <a:pt x="467" y="161"/>
                    <a:pt x="482" y="158"/>
                  </a:cubicBezTo>
                  <a:cubicBezTo>
                    <a:pt x="482" y="145"/>
                    <a:pt x="388" y="105"/>
                    <a:pt x="254" y="51"/>
                  </a:cubicBezTo>
                  <a:cubicBezTo>
                    <a:pt x="158" y="22"/>
                    <a:pt x="7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04;p34">
              <a:extLst>
                <a:ext uri="{FF2B5EF4-FFF2-40B4-BE49-F238E27FC236}">
                  <a16:creationId xmlns:a16="http://schemas.microsoft.com/office/drawing/2014/main" id="{0309D1CF-7ADA-4E20-AEDA-B956EB8A32EB}"/>
                </a:ext>
              </a:extLst>
            </p:cNvPr>
            <p:cNvSpPr/>
            <p:nvPr/>
          </p:nvSpPr>
          <p:spPr>
            <a:xfrm>
              <a:off x="3901325" y="5342250"/>
              <a:ext cx="11050" cy="1700"/>
            </a:xfrm>
            <a:custGeom>
              <a:avLst/>
              <a:gdLst/>
              <a:ahLst/>
              <a:cxnLst/>
              <a:rect l="l" t="t" r="r" b="b"/>
              <a:pathLst>
                <a:path w="442" h="68" extrusionOk="0">
                  <a:moveTo>
                    <a:pt x="228" y="1"/>
                  </a:moveTo>
                  <a:cubicBezTo>
                    <a:pt x="108" y="1"/>
                    <a:pt x="14" y="14"/>
                    <a:pt x="14" y="27"/>
                  </a:cubicBezTo>
                  <a:cubicBezTo>
                    <a:pt x="1" y="41"/>
                    <a:pt x="108" y="67"/>
                    <a:pt x="214" y="67"/>
                  </a:cubicBezTo>
                  <a:cubicBezTo>
                    <a:pt x="335" y="67"/>
                    <a:pt x="428" y="54"/>
                    <a:pt x="428" y="41"/>
                  </a:cubicBezTo>
                  <a:cubicBezTo>
                    <a:pt x="442" y="27"/>
                    <a:pt x="335" y="14"/>
                    <a:pt x="22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05;p34">
              <a:extLst>
                <a:ext uri="{FF2B5EF4-FFF2-40B4-BE49-F238E27FC236}">
                  <a16:creationId xmlns:a16="http://schemas.microsoft.com/office/drawing/2014/main" id="{9BE7E046-BF15-4319-B914-89AB3A0CA33F}"/>
                </a:ext>
              </a:extLst>
            </p:cNvPr>
            <p:cNvSpPr/>
            <p:nvPr/>
          </p:nvSpPr>
          <p:spPr>
            <a:xfrm>
              <a:off x="3899000" y="5329850"/>
              <a:ext cx="10700" cy="8800"/>
            </a:xfrm>
            <a:custGeom>
              <a:avLst/>
              <a:gdLst/>
              <a:ahLst/>
              <a:cxnLst/>
              <a:rect l="l" t="t" r="r" b="b"/>
              <a:pathLst>
                <a:path w="428" h="352" extrusionOk="0">
                  <a:moveTo>
                    <a:pt x="422" y="1"/>
                  </a:moveTo>
                  <a:cubicBezTo>
                    <a:pt x="396" y="1"/>
                    <a:pt x="298" y="64"/>
                    <a:pt x="201" y="149"/>
                  </a:cubicBezTo>
                  <a:cubicBezTo>
                    <a:pt x="80" y="243"/>
                    <a:pt x="0" y="323"/>
                    <a:pt x="14" y="350"/>
                  </a:cubicBezTo>
                  <a:cubicBezTo>
                    <a:pt x="15" y="351"/>
                    <a:pt x="16" y="351"/>
                    <a:pt x="19" y="351"/>
                  </a:cubicBezTo>
                  <a:cubicBezTo>
                    <a:pt x="43" y="351"/>
                    <a:pt x="131" y="288"/>
                    <a:pt x="241" y="203"/>
                  </a:cubicBezTo>
                  <a:cubicBezTo>
                    <a:pt x="348" y="96"/>
                    <a:pt x="428" y="16"/>
                    <a:pt x="428" y="2"/>
                  </a:cubicBezTo>
                  <a:cubicBezTo>
                    <a:pt x="427" y="1"/>
                    <a:pt x="425" y="1"/>
                    <a:pt x="4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06;p34">
              <a:extLst>
                <a:ext uri="{FF2B5EF4-FFF2-40B4-BE49-F238E27FC236}">
                  <a16:creationId xmlns:a16="http://schemas.microsoft.com/office/drawing/2014/main" id="{AAFE26BE-9FC6-4259-9BA1-F67BC09110D5}"/>
                </a:ext>
              </a:extLst>
            </p:cNvPr>
            <p:cNvSpPr/>
            <p:nvPr/>
          </p:nvSpPr>
          <p:spPr>
            <a:xfrm>
              <a:off x="3894975" y="5321850"/>
              <a:ext cx="11050" cy="10400"/>
            </a:xfrm>
            <a:custGeom>
              <a:avLst/>
              <a:gdLst/>
              <a:ahLst/>
              <a:cxnLst/>
              <a:rect l="l" t="t" r="r" b="b"/>
              <a:pathLst>
                <a:path w="442" h="416" extrusionOk="0">
                  <a:moveTo>
                    <a:pt x="439" y="0"/>
                  </a:moveTo>
                  <a:cubicBezTo>
                    <a:pt x="418" y="0"/>
                    <a:pt x="328" y="102"/>
                    <a:pt x="215" y="215"/>
                  </a:cubicBezTo>
                  <a:cubicBezTo>
                    <a:pt x="108" y="322"/>
                    <a:pt x="1" y="402"/>
                    <a:pt x="1" y="416"/>
                  </a:cubicBezTo>
                  <a:cubicBezTo>
                    <a:pt x="201" y="349"/>
                    <a:pt x="362" y="202"/>
                    <a:pt x="442" y="2"/>
                  </a:cubicBezTo>
                  <a:cubicBezTo>
                    <a:pt x="441" y="1"/>
                    <a:pt x="440"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07;p34">
              <a:extLst>
                <a:ext uri="{FF2B5EF4-FFF2-40B4-BE49-F238E27FC236}">
                  <a16:creationId xmlns:a16="http://schemas.microsoft.com/office/drawing/2014/main" id="{2266FA9F-C425-42AE-BDBF-3723F6ECDB4B}"/>
                </a:ext>
              </a:extLst>
            </p:cNvPr>
            <p:cNvSpPr/>
            <p:nvPr/>
          </p:nvSpPr>
          <p:spPr>
            <a:xfrm>
              <a:off x="3873275" y="5346375"/>
              <a:ext cx="24750" cy="12950"/>
            </a:xfrm>
            <a:custGeom>
              <a:avLst/>
              <a:gdLst/>
              <a:ahLst/>
              <a:cxnLst/>
              <a:rect l="l" t="t" r="r" b="b"/>
              <a:pathLst>
                <a:path w="990" h="518" extrusionOk="0">
                  <a:moveTo>
                    <a:pt x="576" y="49"/>
                  </a:moveTo>
                  <a:cubicBezTo>
                    <a:pt x="615" y="49"/>
                    <a:pt x="655" y="54"/>
                    <a:pt x="695" y="63"/>
                  </a:cubicBezTo>
                  <a:cubicBezTo>
                    <a:pt x="753" y="71"/>
                    <a:pt x="816" y="95"/>
                    <a:pt x="878" y="124"/>
                  </a:cubicBezTo>
                  <a:lnTo>
                    <a:pt x="878" y="124"/>
                  </a:lnTo>
                  <a:cubicBezTo>
                    <a:pt x="830" y="156"/>
                    <a:pt x="763" y="200"/>
                    <a:pt x="682" y="250"/>
                  </a:cubicBezTo>
                  <a:cubicBezTo>
                    <a:pt x="588" y="303"/>
                    <a:pt x="481" y="357"/>
                    <a:pt x="374" y="397"/>
                  </a:cubicBezTo>
                  <a:cubicBezTo>
                    <a:pt x="308" y="423"/>
                    <a:pt x="241" y="437"/>
                    <a:pt x="174" y="450"/>
                  </a:cubicBezTo>
                  <a:cubicBezTo>
                    <a:pt x="165" y="452"/>
                    <a:pt x="157" y="453"/>
                    <a:pt x="149" y="453"/>
                  </a:cubicBezTo>
                  <a:cubicBezTo>
                    <a:pt x="94" y="453"/>
                    <a:pt x="56" y="416"/>
                    <a:pt x="67" y="370"/>
                  </a:cubicBezTo>
                  <a:cubicBezTo>
                    <a:pt x="121" y="236"/>
                    <a:pt x="227" y="143"/>
                    <a:pt x="361" y="103"/>
                  </a:cubicBezTo>
                  <a:cubicBezTo>
                    <a:pt x="423" y="67"/>
                    <a:pt x="498" y="49"/>
                    <a:pt x="576" y="49"/>
                  </a:cubicBezTo>
                  <a:close/>
                  <a:moveTo>
                    <a:pt x="570" y="0"/>
                  </a:moveTo>
                  <a:cubicBezTo>
                    <a:pt x="342" y="0"/>
                    <a:pt x="118" y="130"/>
                    <a:pt x="14" y="357"/>
                  </a:cubicBezTo>
                  <a:cubicBezTo>
                    <a:pt x="0" y="397"/>
                    <a:pt x="14" y="450"/>
                    <a:pt x="54" y="490"/>
                  </a:cubicBezTo>
                  <a:cubicBezTo>
                    <a:pt x="94" y="517"/>
                    <a:pt x="134" y="517"/>
                    <a:pt x="187" y="517"/>
                  </a:cubicBezTo>
                  <a:cubicBezTo>
                    <a:pt x="254" y="504"/>
                    <a:pt x="321" y="477"/>
                    <a:pt x="388" y="450"/>
                  </a:cubicBezTo>
                  <a:cubicBezTo>
                    <a:pt x="508" y="397"/>
                    <a:pt x="615" y="343"/>
                    <a:pt x="708" y="277"/>
                  </a:cubicBezTo>
                  <a:cubicBezTo>
                    <a:pt x="777" y="237"/>
                    <a:pt x="846" y="191"/>
                    <a:pt x="904" y="137"/>
                  </a:cubicBezTo>
                  <a:lnTo>
                    <a:pt x="904" y="137"/>
                  </a:lnTo>
                  <a:cubicBezTo>
                    <a:pt x="933" y="152"/>
                    <a:pt x="962" y="167"/>
                    <a:pt x="989" y="183"/>
                  </a:cubicBezTo>
                  <a:cubicBezTo>
                    <a:pt x="989" y="183"/>
                    <a:pt x="963" y="157"/>
                    <a:pt x="924" y="118"/>
                  </a:cubicBezTo>
                  <a:lnTo>
                    <a:pt x="924" y="118"/>
                  </a:lnTo>
                  <a:cubicBezTo>
                    <a:pt x="938" y="104"/>
                    <a:pt x="950" y="90"/>
                    <a:pt x="962" y="76"/>
                  </a:cubicBezTo>
                  <a:cubicBezTo>
                    <a:pt x="962" y="75"/>
                    <a:pt x="962" y="75"/>
                    <a:pt x="961" y="75"/>
                  </a:cubicBezTo>
                  <a:cubicBezTo>
                    <a:pt x="955" y="75"/>
                    <a:pt x="937" y="86"/>
                    <a:pt x="907" y="105"/>
                  </a:cubicBezTo>
                  <a:lnTo>
                    <a:pt x="907" y="105"/>
                  </a:lnTo>
                  <a:cubicBezTo>
                    <a:pt x="804" y="34"/>
                    <a:pt x="686" y="0"/>
                    <a:pt x="5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08;p34">
              <a:extLst>
                <a:ext uri="{FF2B5EF4-FFF2-40B4-BE49-F238E27FC236}">
                  <a16:creationId xmlns:a16="http://schemas.microsoft.com/office/drawing/2014/main" id="{701CEBB7-D72E-4EBD-90CC-CCF7898DA7CF}"/>
                </a:ext>
              </a:extLst>
            </p:cNvPr>
            <p:cNvSpPr/>
            <p:nvPr/>
          </p:nvSpPr>
          <p:spPr>
            <a:xfrm>
              <a:off x="3888975" y="5332250"/>
              <a:ext cx="9050" cy="17700"/>
            </a:xfrm>
            <a:custGeom>
              <a:avLst/>
              <a:gdLst/>
              <a:ahLst/>
              <a:cxnLst/>
              <a:rect l="l" t="t" r="r" b="b"/>
              <a:pathLst>
                <a:path w="362" h="708" extrusionOk="0">
                  <a:moveTo>
                    <a:pt x="190" y="0"/>
                  </a:moveTo>
                  <a:cubicBezTo>
                    <a:pt x="170" y="0"/>
                    <a:pt x="151" y="5"/>
                    <a:pt x="134" y="13"/>
                  </a:cubicBezTo>
                  <a:cubicBezTo>
                    <a:pt x="40" y="80"/>
                    <a:pt x="0" y="200"/>
                    <a:pt x="27" y="307"/>
                  </a:cubicBezTo>
                  <a:cubicBezTo>
                    <a:pt x="27" y="401"/>
                    <a:pt x="67" y="481"/>
                    <a:pt x="107" y="548"/>
                  </a:cubicBezTo>
                  <a:cubicBezTo>
                    <a:pt x="147" y="628"/>
                    <a:pt x="201" y="681"/>
                    <a:pt x="281" y="708"/>
                  </a:cubicBezTo>
                  <a:cubicBezTo>
                    <a:pt x="227" y="654"/>
                    <a:pt x="174" y="601"/>
                    <a:pt x="134" y="534"/>
                  </a:cubicBezTo>
                  <a:cubicBezTo>
                    <a:pt x="94" y="467"/>
                    <a:pt x="80" y="387"/>
                    <a:pt x="67" y="307"/>
                  </a:cubicBezTo>
                  <a:cubicBezTo>
                    <a:pt x="67" y="227"/>
                    <a:pt x="67" y="107"/>
                    <a:pt x="147" y="67"/>
                  </a:cubicBezTo>
                  <a:cubicBezTo>
                    <a:pt x="159" y="61"/>
                    <a:pt x="171" y="58"/>
                    <a:pt x="181" y="58"/>
                  </a:cubicBezTo>
                  <a:cubicBezTo>
                    <a:pt x="242" y="58"/>
                    <a:pt x="281" y="145"/>
                    <a:pt x="281" y="214"/>
                  </a:cubicBezTo>
                  <a:cubicBezTo>
                    <a:pt x="294" y="294"/>
                    <a:pt x="308" y="374"/>
                    <a:pt x="308" y="454"/>
                  </a:cubicBezTo>
                  <a:cubicBezTo>
                    <a:pt x="308" y="601"/>
                    <a:pt x="281" y="681"/>
                    <a:pt x="281" y="681"/>
                  </a:cubicBezTo>
                  <a:cubicBezTo>
                    <a:pt x="321" y="614"/>
                    <a:pt x="348" y="534"/>
                    <a:pt x="348" y="467"/>
                  </a:cubicBezTo>
                  <a:cubicBezTo>
                    <a:pt x="361" y="374"/>
                    <a:pt x="361" y="294"/>
                    <a:pt x="348" y="214"/>
                  </a:cubicBezTo>
                  <a:cubicBezTo>
                    <a:pt x="348" y="160"/>
                    <a:pt x="321" y="107"/>
                    <a:pt x="294" y="67"/>
                  </a:cubicBezTo>
                  <a:cubicBezTo>
                    <a:pt x="276" y="21"/>
                    <a:pt x="233" y="0"/>
                    <a:pt x="1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09;p34">
              <a:extLst>
                <a:ext uri="{FF2B5EF4-FFF2-40B4-BE49-F238E27FC236}">
                  <a16:creationId xmlns:a16="http://schemas.microsoft.com/office/drawing/2014/main" id="{3EA7995B-1377-48B2-8471-417BFA8E4339}"/>
                </a:ext>
              </a:extLst>
            </p:cNvPr>
            <p:cNvSpPr/>
            <p:nvPr/>
          </p:nvSpPr>
          <p:spPr>
            <a:xfrm>
              <a:off x="3976475" y="5258425"/>
              <a:ext cx="23075" cy="56475"/>
            </a:xfrm>
            <a:custGeom>
              <a:avLst/>
              <a:gdLst/>
              <a:ahLst/>
              <a:cxnLst/>
              <a:rect l="l" t="t" r="r" b="b"/>
              <a:pathLst>
                <a:path w="923" h="2259" extrusionOk="0">
                  <a:moveTo>
                    <a:pt x="923" y="0"/>
                  </a:moveTo>
                  <a:lnTo>
                    <a:pt x="923" y="0"/>
                  </a:lnTo>
                  <a:cubicBezTo>
                    <a:pt x="883" y="13"/>
                    <a:pt x="856" y="27"/>
                    <a:pt x="829" y="54"/>
                  </a:cubicBezTo>
                  <a:cubicBezTo>
                    <a:pt x="749" y="94"/>
                    <a:pt x="669" y="147"/>
                    <a:pt x="602" y="214"/>
                  </a:cubicBezTo>
                  <a:cubicBezTo>
                    <a:pt x="134" y="655"/>
                    <a:pt x="1" y="1336"/>
                    <a:pt x="241" y="1937"/>
                  </a:cubicBezTo>
                  <a:cubicBezTo>
                    <a:pt x="281" y="2018"/>
                    <a:pt x="321" y="2098"/>
                    <a:pt x="375" y="2178"/>
                  </a:cubicBezTo>
                  <a:cubicBezTo>
                    <a:pt x="388" y="2205"/>
                    <a:pt x="415" y="2231"/>
                    <a:pt x="442" y="2258"/>
                  </a:cubicBezTo>
                  <a:cubicBezTo>
                    <a:pt x="455" y="2258"/>
                    <a:pt x="362" y="2151"/>
                    <a:pt x="281" y="1924"/>
                  </a:cubicBezTo>
                  <a:cubicBezTo>
                    <a:pt x="68" y="1350"/>
                    <a:pt x="201" y="695"/>
                    <a:pt x="642" y="254"/>
                  </a:cubicBezTo>
                  <a:cubicBezTo>
                    <a:pt x="802" y="94"/>
                    <a:pt x="923" y="13"/>
                    <a:pt x="9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10;p34">
              <a:extLst>
                <a:ext uri="{FF2B5EF4-FFF2-40B4-BE49-F238E27FC236}">
                  <a16:creationId xmlns:a16="http://schemas.microsoft.com/office/drawing/2014/main" id="{37531CCF-2D89-4738-95B2-F2930366769A}"/>
                </a:ext>
              </a:extLst>
            </p:cNvPr>
            <p:cNvSpPr/>
            <p:nvPr/>
          </p:nvSpPr>
          <p:spPr>
            <a:xfrm>
              <a:off x="3936075" y="5313525"/>
              <a:ext cx="29075" cy="23750"/>
            </a:xfrm>
            <a:custGeom>
              <a:avLst/>
              <a:gdLst/>
              <a:ahLst/>
              <a:cxnLst/>
              <a:rect l="l" t="t" r="r" b="b"/>
              <a:pathLst>
                <a:path w="1163" h="950" extrusionOk="0">
                  <a:moveTo>
                    <a:pt x="1161" y="0"/>
                  </a:moveTo>
                  <a:cubicBezTo>
                    <a:pt x="1136" y="0"/>
                    <a:pt x="900" y="222"/>
                    <a:pt x="588" y="482"/>
                  </a:cubicBezTo>
                  <a:cubicBezTo>
                    <a:pt x="281" y="749"/>
                    <a:pt x="0" y="936"/>
                    <a:pt x="14" y="949"/>
                  </a:cubicBezTo>
                  <a:cubicBezTo>
                    <a:pt x="454" y="709"/>
                    <a:pt x="842" y="375"/>
                    <a:pt x="1163" y="1"/>
                  </a:cubicBezTo>
                  <a:cubicBezTo>
                    <a:pt x="1162" y="0"/>
                    <a:pt x="1162" y="0"/>
                    <a:pt x="11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11;p34">
              <a:extLst>
                <a:ext uri="{FF2B5EF4-FFF2-40B4-BE49-F238E27FC236}">
                  <a16:creationId xmlns:a16="http://schemas.microsoft.com/office/drawing/2014/main" id="{DAEEA002-B695-4813-923B-5050120C9559}"/>
                </a:ext>
              </a:extLst>
            </p:cNvPr>
            <p:cNvSpPr/>
            <p:nvPr/>
          </p:nvSpPr>
          <p:spPr>
            <a:xfrm>
              <a:off x="3983175" y="5297500"/>
              <a:ext cx="3350" cy="7750"/>
            </a:xfrm>
            <a:custGeom>
              <a:avLst/>
              <a:gdLst/>
              <a:ahLst/>
              <a:cxnLst/>
              <a:rect l="l" t="t" r="r" b="b"/>
              <a:pathLst>
                <a:path w="134" h="310" extrusionOk="0">
                  <a:moveTo>
                    <a:pt x="40" y="0"/>
                  </a:moveTo>
                  <a:cubicBezTo>
                    <a:pt x="27" y="0"/>
                    <a:pt x="0" y="80"/>
                    <a:pt x="27" y="174"/>
                  </a:cubicBezTo>
                  <a:cubicBezTo>
                    <a:pt x="51" y="247"/>
                    <a:pt x="98" y="309"/>
                    <a:pt x="116" y="309"/>
                  </a:cubicBezTo>
                  <a:cubicBezTo>
                    <a:pt x="118" y="309"/>
                    <a:pt x="119" y="309"/>
                    <a:pt x="120" y="308"/>
                  </a:cubicBezTo>
                  <a:cubicBezTo>
                    <a:pt x="134" y="294"/>
                    <a:pt x="107" y="227"/>
                    <a:pt x="94" y="147"/>
                  </a:cubicBezTo>
                  <a:cubicBezTo>
                    <a:pt x="67" y="67"/>
                    <a:pt x="67"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12;p34">
              <a:extLst>
                <a:ext uri="{FF2B5EF4-FFF2-40B4-BE49-F238E27FC236}">
                  <a16:creationId xmlns:a16="http://schemas.microsoft.com/office/drawing/2014/main" id="{9001A709-D565-40A2-A201-9D8017E1755D}"/>
                </a:ext>
              </a:extLst>
            </p:cNvPr>
            <p:cNvSpPr/>
            <p:nvPr/>
          </p:nvSpPr>
          <p:spPr>
            <a:xfrm>
              <a:off x="3982825" y="5282475"/>
              <a:ext cx="2025" cy="6700"/>
            </a:xfrm>
            <a:custGeom>
              <a:avLst/>
              <a:gdLst/>
              <a:ahLst/>
              <a:cxnLst/>
              <a:rect l="l" t="t" r="r" b="b"/>
              <a:pathLst>
                <a:path w="81" h="268" extrusionOk="0">
                  <a:moveTo>
                    <a:pt x="54" y="0"/>
                  </a:moveTo>
                  <a:cubicBezTo>
                    <a:pt x="27" y="0"/>
                    <a:pt x="14" y="53"/>
                    <a:pt x="1" y="134"/>
                  </a:cubicBezTo>
                  <a:cubicBezTo>
                    <a:pt x="1" y="200"/>
                    <a:pt x="14" y="267"/>
                    <a:pt x="27" y="267"/>
                  </a:cubicBezTo>
                  <a:cubicBezTo>
                    <a:pt x="41" y="267"/>
                    <a:pt x="67" y="214"/>
                    <a:pt x="67" y="134"/>
                  </a:cubicBezTo>
                  <a:cubicBezTo>
                    <a:pt x="81" y="67"/>
                    <a:pt x="67"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13;p34">
              <a:extLst>
                <a:ext uri="{FF2B5EF4-FFF2-40B4-BE49-F238E27FC236}">
                  <a16:creationId xmlns:a16="http://schemas.microsoft.com/office/drawing/2014/main" id="{45A6C56B-9665-42CA-976C-A83E95202A4D}"/>
                </a:ext>
              </a:extLst>
            </p:cNvPr>
            <p:cNvSpPr/>
            <p:nvPr/>
          </p:nvSpPr>
          <p:spPr>
            <a:xfrm>
              <a:off x="3986175" y="5269650"/>
              <a:ext cx="5025" cy="6500"/>
            </a:xfrm>
            <a:custGeom>
              <a:avLst/>
              <a:gdLst/>
              <a:ahLst/>
              <a:cxnLst/>
              <a:rect l="l" t="t" r="r" b="b"/>
              <a:pathLst>
                <a:path w="201" h="260" extrusionOk="0">
                  <a:moveTo>
                    <a:pt x="185" y="1"/>
                  </a:moveTo>
                  <a:cubicBezTo>
                    <a:pt x="155" y="1"/>
                    <a:pt x="96" y="25"/>
                    <a:pt x="54" y="99"/>
                  </a:cubicBezTo>
                  <a:cubicBezTo>
                    <a:pt x="0" y="179"/>
                    <a:pt x="14" y="259"/>
                    <a:pt x="40" y="259"/>
                  </a:cubicBezTo>
                  <a:cubicBezTo>
                    <a:pt x="54" y="259"/>
                    <a:pt x="67" y="192"/>
                    <a:pt x="107" y="126"/>
                  </a:cubicBezTo>
                  <a:cubicBezTo>
                    <a:pt x="147" y="59"/>
                    <a:pt x="201" y="19"/>
                    <a:pt x="201" y="5"/>
                  </a:cubicBezTo>
                  <a:cubicBezTo>
                    <a:pt x="198" y="3"/>
                    <a:pt x="192" y="1"/>
                    <a:pt x="1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14;p34">
              <a:extLst>
                <a:ext uri="{FF2B5EF4-FFF2-40B4-BE49-F238E27FC236}">
                  <a16:creationId xmlns:a16="http://schemas.microsoft.com/office/drawing/2014/main" id="{F0D466C1-D4C6-44C6-824A-3786F2C67FFC}"/>
                </a:ext>
              </a:extLst>
            </p:cNvPr>
            <p:cNvSpPr/>
            <p:nvPr/>
          </p:nvSpPr>
          <p:spPr>
            <a:xfrm>
              <a:off x="3994525" y="5261675"/>
              <a:ext cx="2700" cy="3525"/>
            </a:xfrm>
            <a:custGeom>
              <a:avLst/>
              <a:gdLst/>
              <a:ahLst/>
              <a:cxnLst/>
              <a:rect l="l" t="t" r="r" b="b"/>
              <a:pathLst>
                <a:path w="108" h="141" extrusionOk="0">
                  <a:moveTo>
                    <a:pt x="86" y="0"/>
                  </a:moveTo>
                  <a:cubicBezTo>
                    <a:pt x="71" y="0"/>
                    <a:pt x="49" y="24"/>
                    <a:pt x="27" y="57"/>
                  </a:cubicBezTo>
                  <a:cubicBezTo>
                    <a:pt x="0" y="97"/>
                    <a:pt x="0" y="137"/>
                    <a:pt x="14" y="137"/>
                  </a:cubicBezTo>
                  <a:cubicBezTo>
                    <a:pt x="16" y="140"/>
                    <a:pt x="19" y="141"/>
                    <a:pt x="23" y="141"/>
                  </a:cubicBezTo>
                  <a:cubicBezTo>
                    <a:pt x="40" y="141"/>
                    <a:pt x="69" y="117"/>
                    <a:pt x="80" y="84"/>
                  </a:cubicBezTo>
                  <a:cubicBezTo>
                    <a:pt x="94" y="44"/>
                    <a:pt x="107" y="4"/>
                    <a:pt x="94" y="4"/>
                  </a:cubicBezTo>
                  <a:cubicBezTo>
                    <a:pt x="91" y="1"/>
                    <a:pt x="89" y="0"/>
                    <a:pt x="8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0096BB6-3934-4D47-BD5D-236BD86EE9E0}"/>
              </a:ext>
            </a:extLst>
          </p:cNvPr>
          <p:cNvSpPr txBox="1"/>
          <p:nvPr/>
        </p:nvSpPr>
        <p:spPr>
          <a:xfrm>
            <a:off x="838918" y="898225"/>
            <a:ext cx="8102359" cy="10229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s-ES" dirty="0">
                <a:solidFill>
                  <a:schemeClr val="tx1"/>
                </a:solidFill>
              </a:rPr>
              <a:t>Un </a:t>
            </a:r>
            <a:r>
              <a:rPr lang="es-ES" b="1" dirty="0">
                <a:solidFill>
                  <a:schemeClr val="tx1"/>
                </a:solidFill>
              </a:rPr>
              <a:t>protocolo de comunicaciones</a:t>
            </a:r>
            <a:r>
              <a:rPr lang="es-ES" dirty="0">
                <a:solidFill>
                  <a:schemeClr val="tx1"/>
                </a:solidFill>
              </a:rPr>
              <a:t> es un conjunto de normas que están obligadas a cumplir todos las máquinas y programas que intervienen en una </a:t>
            </a:r>
            <a:r>
              <a:rPr lang="es-ES" b="1" dirty="0">
                <a:solidFill>
                  <a:schemeClr val="tx1"/>
                </a:solidFill>
              </a:rPr>
              <a:t>comunicación</a:t>
            </a:r>
            <a:r>
              <a:rPr lang="es-ES" dirty="0">
                <a:solidFill>
                  <a:schemeClr val="tx1"/>
                </a:solidFill>
              </a:rPr>
              <a:t> de datos entre ordenadores sin las cuales la </a:t>
            </a:r>
            <a:r>
              <a:rPr lang="es-ES" b="1" dirty="0">
                <a:solidFill>
                  <a:schemeClr val="tx1"/>
                </a:solidFill>
              </a:rPr>
              <a:t>comunicación</a:t>
            </a:r>
            <a:r>
              <a:rPr lang="es-ES" dirty="0">
                <a:solidFill>
                  <a:schemeClr val="tx1"/>
                </a:solidFill>
              </a:rPr>
              <a:t> resultaría caótica y por tanto imposible.</a:t>
            </a:r>
            <a:endParaRPr lang="es-MX"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 Comunicaciones serie en Arduino: UART, I2C y S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5661" y="2422995"/>
            <a:ext cx="3882350" cy="218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744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25"/>
          <p:cNvSpPr txBox="1">
            <a:spLocks noGrp="1"/>
          </p:cNvSpPr>
          <p:nvPr>
            <p:ph type="title"/>
          </p:nvPr>
        </p:nvSpPr>
        <p:spPr>
          <a:xfrm>
            <a:off x="-109001" y="105499"/>
            <a:ext cx="8813279" cy="650100"/>
          </a:xfrm>
          <a:prstGeom prst="rect">
            <a:avLst/>
          </a:prstGeom>
        </p:spPr>
        <p:txBody>
          <a:bodyPr spcFirstLastPara="1" wrap="square" lIns="91425" tIns="91425" rIns="91425" bIns="91425" anchor="t" anchorCtr="0">
            <a:noAutofit/>
          </a:bodyPr>
          <a:lstStyle/>
          <a:p>
            <a:r>
              <a:rPr lang="es-MX" dirty="0" smtClean="0"/>
              <a:t>UART</a:t>
            </a:r>
            <a:r>
              <a:rPr lang="es-MX" dirty="0"/>
              <a:t> </a:t>
            </a:r>
            <a:endParaRPr lang="en-US" dirty="0"/>
          </a:p>
        </p:txBody>
      </p:sp>
      <p:grpSp>
        <p:nvGrpSpPr>
          <p:cNvPr id="11" name="Google Shape;1715;p34">
            <a:extLst>
              <a:ext uri="{FF2B5EF4-FFF2-40B4-BE49-F238E27FC236}">
                <a16:creationId xmlns:a16="http://schemas.microsoft.com/office/drawing/2014/main" id="{F3778A65-026F-4572-B73B-CD4B50A43522}"/>
              </a:ext>
            </a:extLst>
          </p:cNvPr>
          <p:cNvGrpSpPr/>
          <p:nvPr/>
        </p:nvGrpSpPr>
        <p:grpSpPr>
          <a:xfrm>
            <a:off x="7764626" y="4817396"/>
            <a:ext cx="430260" cy="511750"/>
            <a:chOff x="1150025" y="4484700"/>
            <a:chExt cx="924250" cy="980500"/>
          </a:xfrm>
        </p:grpSpPr>
        <p:sp>
          <p:nvSpPr>
            <p:cNvPr id="12" name="Google Shape;1716;p34">
              <a:extLst>
                <a:ext uri="{FF2B5EF4-FFF2-40B4-BE49-F238E27FC236}">
                  <a16:creationId xmlns:a16="http://schemas.microsoft.com/office/drawing/2014/main" id="{C6CB531E-6D5B-44B4-A798-FB8D6E84757C}"/>
                </a:ext>
              </a:extLst>
            </p:cNvPr>
            <p:cNvSpPr/>
            <p:nvPr/>
          </p:nvSpPr>
          <p:spPr>
            <a:xfrm>
              <a:off x="1150025" y="4484700"/>
              <a:ext cx="687425" cy="885775"/>
            </a:xfrm>
            <a:custGeom>
              <a:avLst/>
              <a:gdLst/>
              <a:ahLst/>
              <a:cxnLst/>
              <a:rect l="l" t="t" r="r" b="b"/>
              <a:pathLst>
                <a:path w="27497" h="35431" extrusionOk="0">
                  <a:moveTo>
                    <a:pt x="3414" y="0"/>
                  </a:moveTo>
                  <a:cubicBezTo>
                    <a:pt x="2067" y="0"/>
                    <a:pt x="694" y="853"/>
                    <a:pt x="361" y="2170"/>
                  </a:cubicBezTo>
                  <a:cubicBezTo>
                    <a:pt x="0" y="3533"/>
                    <a:pt x="802" y="4922"/>
                    <a:pt x="1670" y="6045"/>
                  </a:cubicBezTo>
                  <a:cubicBezTo>
                    <a:pt x="2966" y="7688"/>
                    <a:pt x="4489" y="9144"/>
                    <a:pt x="6200" y="10360"/>
                  </a:cubicBezTo>
                  <a:cubicBezTo>
                    <a:pt x="6507" y="10574"/>
                    <a:pt x="6841" y="10814"/>
                    <a:pt x="6961" y="11162"/>
                  </a:cubicBezTo>
                  <a:cubicBezTo>
                    <a:pt x="7175" y="11816"/>
                    <a:pt x="6560" y="12458"/>
                    <a:pt x="5919" y="12672"/>
                  </a:cubicBezTo>
                  <a:cubicBezTo>
                    <a:pt x="5184" y="12912"/>
                    <a:pt x="4396" y="12832"/>
                    <a:pt x="3648" y="12925"/>
                  </a:cubicBezTo>
                  <a:cubicBezTo>
                    <a:pt x="2886" y="13019"/>
                    <a:pt x="2058" y="13353"/>
                    <a:pt x="1777" y="14074"/>
                  </a:cubicBezTo>
                  <a:cubicBezTo>
                    <a:pt x="1376" y="15077"/>
                    <a:pt x="2205" y="16105"/>
                    <a:pt x="3020" y="16787"/>
                  </a:cubicBezTo>
                  <a:cubicBezTo>
                    <a:pt x="4663" y="18163"/>
                    <a:pt x="6534" y="19232"/>
                    <a:pt x="8538" y="19967"/>
                  </a:cubicBezTo>
                  <a:cubicBezTo>
                    <a:pt x="9259" y="20220"/>
                    <a:pt x="10007" y="20461"/>
                    <a:pt x="10582" y="20969"/>
                  </a:cubicBezTo>
                  <a:cubicBezTo>
                    <a:pt x="11156" y="21463"/>
                    <a:pt x="11517" y="22345"/>
                    <a:pt x="11156" y="23026"/>
                  </a:cubicBezTo>
                  <a:cubicBezTo>
                    <a:pt x="10872" y="23584"/>
                    <a:pt x="10220" y="23838"/>
                    <a:pt x="9575" y="23838"/>
                  </a:cubicBezTo>
                  <a:cubicBezTo>
                    <a:pt x="9432" y="23838"/>
                    <a:pt x="9290" y="23825"/>
                    <a:pt x="9152" y="23801"/>
                  </a:cubicBezTo>
                  <a:cubicBezTo>
                    <a:pt x="8404" y="23654"/>
                    <a:pt x="7736" y="23253"/>
                    <a:pt x="7028" y="22986"/>
                  </a:cubicBezTo>
                  <a:cubicBezTo>
                    <a:pt x="6533" y="22798"/>
                    <a:pt x="5983" y="22692"/>
                    <a:pt x="5444" y="22692"/>
                  </a:cubicBezTo>
                  <a:cubicBezTo>
                    <a:pt x="4526" y="22692"/>
                    <a:pt x="3638" y="22997"/>
                    <a:pt x="3100" y="23721"/>
                  </a:cubicBezTo>
                  <a:cubicBezTo>
                    <a:pt x="2539" y="24482"/>
                    <a:pt x="2485" y="25538"/>
                    <a:pt x="2766" y="26447"/>
                  </a:cubicBezTo>
                  <a:cubicBezTo>
                    <a:pt x="3047" y="27355"/>
                    <a:pt x="3621" y="28130"/>
                    <a:pt x="4236" y="28851"/>
                  </a:cubicBezTo>
                  <a:cubicBezTo>
                    <a:pt x="6387" y="31377"/>
                    <a:pt x="9126" y="33394"/>
                    <a:pt x="12239" y="34476"/>
                  </a:cubicBezTo>
                  <a:cubicBezTo>
                    <a:pt x="13974" y="35075"/>
                    <a:pt x="15639" y="35430"/>
                    <a:pt x="17309" y="35430"/>
                  </a:cubicBezTo>
                  <a:cubicBezTo>
                    <a:pt x="18622" y="35430"/>
                    <a:pt x="19939" y="35211"/>
                    <a:pt x="21297" y="34717"/>
                  </a:cubicBezTo>
                  <a:lnTo>
                    <a:pt x="21311" y="34730"/>
                  </a:lnTo>
                  <a:cubicBezTo>
                    <a:pt x="26348" y="31216"/>
                    <a:pt x="27497" y="24683"/>
                    <a:pt x="27296" y="18818"/>
                  </a:cubicBezTo>
                  <a:cubicBezTo>
                    <a:pt x="27256" y="17842"/>
                    <a:pt x="27363" y="16813"/>
                    <a:pt x="26895" y="15945"/>
                  </a:cubicBezTo>
                  <a:cubicBezTo>
                    <a:pt x="26534" y="15274"/>
                    <a:pt x="25807" y="14779"/>
                    <a:pt x="25088" y="14779"/>
                  </a:cubicBezTo>
                  <a:cubicBezTo>
                    <a:pt x="24876" y="14779"/>
                    <a:pt x="24665" y="14822"/>
                    <a:pt x="24464" y="14916"/>
                  </a:cubicBezTo>
                  <a:cubicBezTo>
                    <a:pt x="23742" y="15250"/>
                    <a:pt x="23422" y="16105"/>
                    <a:pt x="23021" y="16800"/>
                  </a:cubicBezTo>
                  <a:cubicBezTo>
                    <a:pt x="22473" y="17735"/>
                    <a:pt x="21685" y="18497"/>
                    <a:pt x="20723" y="18991"/>
                  </a:cubicBezTo>
                  <a:cubicBezTo>
                    <a:pt x="20323" y="19195"/>
                    <a:pt x="19870" y="19351"/>
                    <a:pt x="19434" y="19351"/>
                  </a:cubicBezTo>
                  <a:cubicBezTo>
                    <a:pt x="19185" y="19351"/>
                    <a:pt x="18942" y="19300"/>
                    <a:pt x="18719" y="19178"/>
                  </a:cubicBezTo>
                  <a:cubicBezTo>
                    <a:pt x="17877" y="18711"/>
                    <a:pt x="17770" y="17535"/>
                    <a:pt x="17783" y="16573"/>
                  </a:cubicBezTo>
                  <a:cubicBezTo>
                    <a:pt x="17797" y="14756"/>
                    <a:pt x="17797" y="12939"/>
                    <a:pt x="17810" y="11122"/>
                  </a:cubicBezTo>
                  <a:cubicBezTo>
                    <a:pt x="17810" y="10146"/>
                    <a:pt x="17824" y="9158"/>
                    <a:pt x="17516" y="8236"/>
                  </a:cubicBezTo>
                  <a:cubicBezTo>
                    <a:pt x="17209" y="7301"/>
                    <a:pt x="16541" y="6445"/>
                    <a:pt x="15619" y="6192"/>
                  </a:cubicBezTo>
                  <a:cubicBezTo>
                    <a:pt x="15459" y="6145"/>
                    <a:pt x="15292" y="6123"/>
                    <a:pt x="15124" y="6123"/>
                  </a:cubicBezTo>
                  <a:cubicBezTo>
                    <a:pt x="14327" y="6123"/>
                    <a:pt x="13513" y="6626"/>
                    <a:pt x="13348" y="7421"/>
                  </a:cubicBezTo>
                  <a:cubicBezTo>
                    <a:pt x="13267" y="7808"/>
                    <a:pt x="13348" y="8222"/>
                    <a:pt x="13321" y="8637"/>
                  </a:cubicBezTo>
                  <a:cubicBezTo>
                    <a:pt x="13294" y="9037"/>
                    <a:pt x="13107" y="9478"/>
                    <a:pt x="12720" y="9599"/>
                  </a:cubicBezTo>
                  <a:cubicBezTo>
                    <a:pt x="12664" y="9615"/>
                    <a:pt x="12608" y="9622"/>
                    <a:pt x="12551" y="9622"/>
                  </a:cubicBezTo>
                  <a:cubicBezTo>
                    <a:pt x="12228" y="9622"/>
                    <a:pt x="11901" y="9383"/>
                    <a:pt x="11651" y="9144"/>
                  </a:cubicBezTo>
                  <a:cubicBezTo>
                    <a:pt x="10649" y="8169"/>
                    <a:pt x="9967" y="6900"/>
                    <a:pt x="9326" y="5644"/>
                  </a:cubicBezTo>
                  <a:cubicBezTo>
                    <a:pt x="8698" y="4388"/>
                    <a:pt x="8070" y="3092"/>
                    <a:pt x="7162" y="2010"/>
                  </a:cubicBezTo>
                  <a:cubicBezTo>
                    <a:pt x="6240" y="941"/>
                    <a:pt x="4984" y="99"/>
                    <a:pt x="3594" y="6"/>
                  </a:cubicBezTo>
                  <a:cubicBezTo>
                    <a:pt x="3534" y="2"/>
                    <a:pt x="3474" y="0"/>
                    <a:pt x="34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17;p34">
              <a:extLst>
                <a:ext uri="{FF2B5EF4-FFF2-40B4-BE49-F238E27FC236}">
                  <a16:creationId xmlns:a16="http://schemas.microsoft.com/office/drawing/2014/main" id="{C3DC4E22-115C-4CD2-9950-459046933176}"/>
                </a:ext>
              </a:extLst>
            </p:cNvPr>
            <p:cNvSpPr/>
            <p:nvPr/>
          </p:nvSpPr>
          <p:spPr>
            <a:xfrm>
              <a:off x="1194100" y="4505200"/>
              <a:ext cx="490700" cy="956650"/>
            </a:xfrm>
            <a:custGeom>
              <a:avLst/>
              <a:gdLst/>
              <a:ahLst/>
              <a:cxnLst/>
              <a:rect l="l" t="t" r="r" b="b"/>
              <a:pathLst>
                <a:path w="19628" h="38266" extrusionOk="0">
                  <a:moveTo>
                    <a:pt x="1" y="1"/>
                  </a:moveTo>
                  <a:lnTo>
                    <a:pt x="1" y="1"/>
                  </a:lnTo>
                  <a:cubicBezTo>
                    <a:pt x="28" y="41"/>
                    <a:pt x="68" y="67"/>
                    <a:pt x="94" y="94"/>
                  </a:cubicBezTo>
                  <a:lnTo>
                    <a:pt x="388" y="348"/>
                  </a:lnTo>
                  <a:cubicBezTo>
                    <a:pt x="642" y="575"/>
                    <a:pt x="1016" y="909"/>
                    <a:pt x="1484" y="1350"/>
                  </a:cubicBezTo>
                  <a:cubicBezTo>
                    <a:pt x="2820" y="2593"/>
                    <a:pt x="4076" y="3929"/>
                    <a:pt x="5212" y="5358"/>
                  </a:cubicBezTo>
                  <a:cubicBezTo>
                    <a:pt x="5933" y="6267"/>
                    <a:pt x="6681" y="7282"/>
                    <a:pt x="7470" y="8404"/>
                  </a:cubicBezTo>
                  <a:cubicBezTo>
                    <a:pt x="8271" y="9513"/>
                    <a:pt x="9100" y="10716"/>
                    <a:pt x="9928" y="12012"/>
                  </a:cubicBezTo>
                  <a:cubicBezTo>
                    <a:pt x="10810" y="13348"/>
                    <a:pt x="11611" y="14737"/>
                    <a:pt x="12333" y="16167"/>
                  </a:cubicBezTo>
                  <a:cubicBezTo>
                    <a:pt x="12707" y="16915"/>
                    <a:pt x="13041" y="17690"/>
                    <a:pt x="13388" y="18492"/>
                  </a:cubicBezTo>
                  <a:cubicBezTo>
                    <a:pt x="13722" y="19280"/>
                    <a:pt x="14070" y="20082"/>
                    <a:pt x="14417" y="20897"/>
                  </a:cubicBezTo>
                  <a:cubicBezTo>
                    <a:pt x="15793" y="24170"/>
                    <a:pt x="17022" y="27323"/>
                    <a:pt x="17891" y="30276"/>
                  </a:cubicBezTo>
                  <a:cubicBezTo>
                    <a:pt x="18679" y="32881"/>
                    <a:pt x="19214" y="35554"/>
                    <a:pt x="19508" y="38266"/>
                  </a:cubicBezTo>
                  <a:lnTo>
                    <a:pt x="19628" y="38252"/>
                  </a:lnTo>
                  <a:cubicBezTo>
                    <a:pt x="19361" y="35527"/>
                    <a:pt x="18826" y="32841"/>
                    <a:pt x="18038" y="30223"/>
                  </a:cubicBezTo>
                  <a:cubicBezTo>
                    <a:pt x="17169" y="27257"/>
                    <a:pt x="15954" y="24090"/>
                    <a:pt x="14577" y="20830"/>
                  </a:cubicBezTo>
                  <a:cubicBezTo>
                    <a:pt x="14230" y="20002"/>
                    <a:pt x="13883" y="19200"/>
                    <a:pt x="13535" y="18412"/>
                  </a:cubicBezTo>
                  <a:cubicBezTo>
                    <a:pt x="13201" y="17623"/>
                    <a:pt x="12867" y="16835"/>
                    <a:pt x="12480" y="16087"/>
                  </a:cubicBezTo>
                  <a:cubicBezTo>
                    <a:pt x="11758" y="14644"/>
                    <a:pt x="10943" y="13254"/>
                    <a:pt x="10062" y="11905"/>
                  </a:cubicBezTo>
                  <a:cubicBezTo>
                    <a:pt x="9220" y="10622"/>
                    <a:pt x="8391" y="9420"/>
                    <a:pt x="7590" y="8311"/>
                  </a:cubicBezTo>
                  <a:cubicBezTo>
                    <a:pt x="6802" y="7202"/>
                    <a:pt x="6040" y="6187"/>
                    <a:pt x="5305" y="5278"/>
                  </a:cubicBezTo>
                  <a:cubicBezTo>
                    <a:pt x="4156" y="3862"/>
                    <a:pt x="2900" y="2526"/>
                    <a:pt x="1537" y="1297"/>
                  </a:cubicBezTo>
                  <a:cubicBezTo>
                    <a:pt x="1056" y="869"/>
                    <a:pt x="669" y="535"/>
                    <a:pt x="402" y="321"/>
                  </a:cubicBezTo>
                  <a:lnTo>
                    <a:pt x="108" y="81"/>
                  </a:lnTo>
                  <a:cubicBezTo>
                    <a:pt x="68" y="54"/>
                    <a:pt x="41" y="27"/>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18;p34">
              <a:extLst>
                <a:ext uri="{FF2B5EF4-FFF2-40B4-BE49-F238E27FC236}">
                  <a16:creationId xmlns:a16="http://schemas.microsoft.com/office/drawing/2014/main" id="{88A7953E-B525-45E0-B109-3FE30878FF49}"/>
                </a:ext>
              </a:extLst>
            </p:cNvPr>
            <p:cNvSpPr/>
            <p:nvPr/>
          </p:nvSpPr>
          <p:spPr>
            <a:xfrm>
              <a:off x="1504750" y="4639475"/>
              <a:ext cx="35750" cy="267900"/>
            </a:xfrm>
            <a:custGeom>
              <a:avLst/>
              <a:gdLst/>
              <a:ahLst/>
              <a:cxnLst/>
              <a:rect l="l" t="t" r="r" b="b"/>
              <a:pathLst>
                <a:path w="1430" h="10716" extrusionOk="0">
                  <a:moveTo>
                    <a:pt x="1430" y="1"/>
                  </a:moveTo>
                  <a:lnTo>
                    <a:pt x="1430" y="1"/>
                  </a:lnTo>
                  <a:cubicBezTo>
                    <a:pt x="1377" y="134"/>
                    <a:pt x="1336" y="268"/>
                    <a:pt x="1310" y="401"/>
                  </a:cubicBezTo>
                  <a:cubicBezTo>
                    <a:pt x="1243" y="669"/>
                    <a:pt x="1149" y="1056"/>
                    <a:pt x="1069" y="1537"/>
                  </a:cubicBezTo>
                  <a:cubicBezTo>
                    <a:pt x="882" y="2499"/>
                    <a:pt x="695" y="3849"/>
                    <a:pt x="548" y="5332"/>
                  </a:cubicBezTo>
                  <a:cubicBezTo>
                    <a:pt x="388" y="6815"/>
                    <a:pt x="254" y="8124"/>
                    <a:pt x="161" y="9139"/>
                  </a:cubicBezTo>
                  <a:cubicBezTo>
                    <a:pt x="107" y="9594"/>
                    <a:pt x="67" y="9981"/>
                    <a:pt x="40" y="10288"/>
                  </a:cubicBezTo>
                  <a:cubicBezTo>
                    <a:pt x="14" y="10422"/>
                    <a:pt x="0" y="10569"/>
                    <a:pt x="14" y="10716"/>
                  </a:cubicBezTo>
                  <a:cubicBezTo>
                    <a:pt x="54" y="10582"/>
                    <a:pt x="81" y="10435"/>
                    <a:pt x="107" y="10302"/>
                  </a:cubicBezTo>
                  <a:cubicBezTo>
                    <a:pt x="161" y="10035"/>
                    <a:pt x="214" y="9634"/>
                    <a:pt x="281" y="9153"/>
                  </a:cubicBezTo>
                  <a:cubicBezTo>
                    <a:pt x="415" y="8177"/>
                    <a:pt x="562" y="6841"/>
                    <a:pt x="722" y="5358"/>
                  </a:cubicBezTo>
                  <a:cubicBezTo>
                    <a:pt x="869" y="3875"/>
                    <a:pt x="1043" y="2526"/>
                    <a:pt x="1189" y="1564"/>
                  </a:cubicBezTo>
                  <a:cubicBezTo>
                    <a:pt x="1270" y="1083"/>
                    <a:pt x="1323" y="695"/>
                    <a:pt x="1377" y="415"/>
                  </a:cubicBezTo>
                  <a:cubicBezTo>
                    <a:pt x="1403" y="281"/>
                    <a:pt x="1430" y="134"/>
                    <a:pt x="14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19;p34">
              <a:extLst>
                <a:ext uri="{FF2B5EF4-FFF2-40B4-BE49-F238E27FC236}">
                  <a16:creationId xmlns:a16="http://schemas.microsoft.com/office/drawing/2014/main" id="{61A4A23C-C647-4385-8898-279FACC7D6F5}"/>
                </a:ext>
              </a:extLst>
            </p:cNvPr>
            <p:cNvSpPr/>
            <p:nvPr/>
          </p:nvSpPr>
          <p:spPr>
            <a:xfrm>
              <a:off x="1191775" y="4848100"/>
              <a:ext cx="313000" cy="58950"/>
            </a:xfrm>
            <a:custGeom>
              <a:avLst/>
              <a:gdLst/>
              <a:ahLst/>
              <a:cxnLst/>
              <a:rect l="l" t="t" r="r" b="b"/>
              <a:pathLst>
                <a:path w="12520" h="2358" extrusionOk="0">
                  <a:moveTo>
                    <a:pt x="371" y="1"/>
                  </a:moveTo>
                  <a:cubicBezTo>
                    <a:pt x="248" y="1"/>
                    <a:pt x="128" y="13"/>
                    <a:pt x="0" y="33"/>
                  </a:cubicBezTo>
                  <a:cubicBezTo>
                    <a:pt x="161" y="60"/>
                    <a:pt x="334" y="86"/>
                    <a:pt x="508" y="86"/>
                  </a:cubicBezTo>
                  <a:cubicBezTo>
                    <a:pt x="829" y="113"/>
                    <a:pt x="1283" y="153"/>
                    <a:pt x="1858" y="220"/>
                  </a:cubicBezTo>
                  <a:cubicBezTo>
                    <a:pt x="3007" y="340"/>
                    <a:pt x="4583" y="567"/>
                    <a:pt x="6320" y="888"/>
                  </a:cubicBezTo>
                  <a:cubicBezTo>
                    <a:pt x="8044" y="1209"/>
                    <a:pt x="9593" y="1583"/>
                    <a:pt x="10716" y="1877"/>
                  </a:cubicBezTo>
                  <a:cubicBezTo>
                    <a:pt x="11277" y="2024"/>
                    <a:pt x="11718" y="2157"/>
                    <a:pt x="12038" y="2237"/>
                  </a:cubicBezTo>
                  <a:cubicBezTo>
                    <a:pt x="12185" y="2291"/>
                    <a:pt x="12359" y="2331"/>
                    <a:pt x="12519" y="2358"/>
                  </a:cubicBezTo>
                  <a:cubicBezTo>
                    <a:pt x="12372" y="2277"/>
                    <a:pt x="12212" y="2224"/>
                    <a:pt x="12052" y="2171"/>
                  </a:cubicBezTo>
                  <a:cubicBezTo>
                    <a:pt x="11744" y="2064"/>
                    <a:pt x="11304" y="1917"/>
                    <a:pt x="10742" y="1756"/>
                  </a:cubicBezTo>
                  <a:cubicBezTo>
                    <a:pt x="9633" y="1422"/>
                    <a:pt x="8070" y="1035"/>
                    <a:pt x="6347" y="714"/>
                  </a:cubicBezTo>
                  <a:cubicBezTo>
                    <a:pt x="4864" y="420"/>
                    <a:pt x="3381" y="220"/>
                    <a:pt x="1871" y="86"/>
                  </a:cubicBezTo>
                  <a:cubicBezTo>
                    <a:pt x="1296" y="33"/>
                    <a:pt x="829" y="19"/>
                    <a:pt x="508" y="6"/>
                  </a:cubicBezTo>
                  <a:cubicBezTo>
                    <a:pt x="462" y="2"/>
                    <a:pt x="416" y="1"/>
                    <a:pt x="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20;p34">
              <a:extLst>
                <a:ext uri="{FF2B5EF4-FFF2-40B4-BE49-F238E27FC236}">
                  <a16:creationId xmlns:a16="http://schemas.microsoft.com/office/drawing/2014/main" id="{7B03AF9C-ED98-4901-8E50-920BF51BF7BE}"/>
                </a:ext>
              </a:extLst>
            </p:cNvPr>
            <p:cNvSpPr/>
            <p:nvPr/>
          </p:nvSpPr>
          <p:spPr>
            <a:xfrm>
              <a:off x="1641025" y="4855600"/>
              <a:ext cx="157675" cy="399500"/>
            </a:xfrm>
            <a:custGeom>
              <a:avLst/>
              <a:gdLst/>
              <a:ahLst/>
              <a:cxnLst/>
              <a:rect l="l" t="t" r="r" b="b"/>
              <a:pathLst>
                <a:path w="6307" h="15980" extrusionOk="0">
                  <a:moveTo>
                    <a:pt x="6307" y="0"/>
                  </a:moveTo>
                  <a:cubicBezTo>
                    <a:pt x="6280" y="40"/>
                    <a:pt x="6240" y="94"/>
                    <a:pt x="6227" y="147"/>
                  </a:cubicBezTo>
                  <a:cubicBezTo>
                    <a:pt x="6160" y="267"/>
                    <a:pt x="6093" y="428"/>
                    <a:pt x="6013" y="601"/>
                  </a:cubicBezTo>
                  <a:cubicBezTo>
                    <a:pt x="5826" y="1002"/>
                    <a:pt x="5572" y="1577"/>
                    <a:pt x="5278" y="2285"/>
                  </a:cubicBezTo>
                  <a:cubicBezTo>
                    <a:pt x="4663" y="3728"/>
                    <a:pt x="3902" y="5732"/>
                    <a:pt x="3074" y="7963"/>
                  </a:cubicBezTo>
                  <a:cubicBezTo>
                    <a:pt x="2259" y="10208"/>
                    <a:pt x="1497" y="12212"/>
                    <a:pt x="922" y="13641"/>
                  </a:cubicBezTo>
                  <a:lnTo>
                    <a:pt x="241" y="15352"/>
                  </a:lnTo>
                  <a:lnTo>
                    <a:pt x="54" y="15819"/>
                  </a:lnTo>
                  <a:cubicBezTo>
                    <a:pt x="41" y="15873"/>
                    <a:pt x="14" y="15926"/>
                    <a:pt x="1" y="15979"/>
                  </a:cubicBezTo>
                  <a:cubicBezTo>
                    <a:pt x="41" y="15939"/>
                    <a:pt x="67" y="15886"/>
                    <a:pt x="94" y="15833"/>
                  </a:cubicBezTo>
                  <a:lnTo>
                    <a:pt x="308" y="15378"/>
                  </a:lnTo>
                  <a:cubicBezTo>
                    <a:pt x="495" y="14977"/>
                    <a:pt x="749" y="14403"/>
                    <a:pt x="1043" y="13681"/>
                  </a:cubicBezTo>
                  <a:cubicBezTo>
                    <a:pt x="1644" y="12252"/>
                    <a:pt x="2419" y="10248"/>
                    <a:pt x="3247" y="8016"/>
                  </a:cubicBezTo>
                  <a:cubicBezTo>
                    <a:pt x="4062" y="5785"/>
                    <a:pt x="4810" y="3781"/>
                    <a:pt x="5385" y="2338"/>
                  </a:cubicBezTo>
                  <a:lnTo>
                    <a:pt x="6080" y="628"/>
                  </a:lnTo>
                  <a:cubicBezTo>
                    <a:pt x="6147" y="441"/>
                    <a:pt x="6213" y="294"/>
                    <a:pt x="6253" y="160"/>
                  </a:cubicBezTo>
                  <a:cubicBezTo>
                    <a:pt x="6280" y="107"/>
                    <a:pt x="6307" y="53"/>
                    <a:pt x="63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21;p34">
              <a:extLst>
                <a:ext uri="{FF2B5EF4-FFF2-40B4-BE49-F238E27FC236}">
                  <a16:creationId xmlns:a16="http://schemas.microsoft.com/office/drawing/2014/main" id="{6FB09541-EA2C-42FE-A39C-58C064C2A983}"/>
                </a:ext>
              </a:extLst>
            </p:cNvPr>
            <p:cNvSpPr/>
            <p:nvPr/>
          </p:nvSpPr>
          <p:spPr>
            <a:xfrm>
              <a:off x="1225175" y="5121125"/>
              <a:ext cx="415875" cy="133975"/>
            </a:xfrm>
            <a:custGeom>
              <a:avLst/>
              <a:gdLst/>
              <a:ahLst/>
              <a:cxnLst/>
              <a:rect l="l" t="t" r="r" b="b"/>
              <a:pathLst>
                <a:path w="16635" h="5359" extrusionOk="0">
                  <a:moveTo>
                    <a:pt x="0" y="1"/>
                  </a:moveTo>
                  <a:cubicBezTo>
                    <a:pt x="54" y="28"/>
                    <a:pt x="107" y="54"/>
                    <a:pt x="174" y="68"/>
                  </a:cubicBezTo>
                  <a:lnTo>
                    <a:pt x="655" y="228"/>
                  </a:lnTo>
                  <a:lnTo>
                    <a:pt x="2432" y="816"/>
                  </a:lnTo>
                  <a:cubicBezTo>
                    <a:pt x="3942" y="1297"/>
                    <a:pt x="6013" y="1992"/>
                    <a:pt x="8297" y="2766"/>
                  </a:cubicBezTo>
                  <a:cubicBezTo>
                    <a:pt x="10582" y="3541"/>
                    <a:pt x="12653" y="4223"/>
                    <a:pt x="14176" y="4677"/>
                  </a:cubicBezTo>
                  <a:cubicBezTo>
                    <a:pt x="14924" y="4904"/>
                    <a:pt x="15539" y="5091"/>
                    <a:pt x="15967" y="5198"/>
                  </a:cubicBezTo>
                  <a:lnTo>
                    <a:pt x="16474" y="5332"/>
                  </a:lnTo>
                  <a:cubicBezTo>
                    <a:pt x="16528" y="5345"/>
                    <a:pt x="16581" y="5358"/>
                    <a:pt x="16635" y="5358"/>
                  </a:cubicBezTo>
                  <a:cubicBezTo>
                    <a:pt x="16581" y="5332"/>
                    <a:pt x="16528" y="5305"/>
                    <a:pt x="16474" y="5292"/>
                  </a:cubicBezTo>
                  <a:lnTo>
                    <a:pt x="15993" y="5131"/>
                  </a:lnTo>
                  <a:lnTo>
                    <a:pt x="14203" y="4557"/>
                  </a:lnTo>
                  <a:cubicBezTo>
                    <a:pt x="12707" y="4062"/>
                    <a:pt x="10636" y="3368"/>
                    <a:pt x="8351" y="2593"/>
                  </a:cubicBezTo>
                  <a:cubicBezTo>
                    <a:pt x="6066" y="1818"/>
                    <a:pt x="3982" y="1136"/>
                    <a:pt x="2472" y="682"/>
                  </a:cubicBezTo>
                  <a:cubicBezTo>
                    <a:pt x="1711" y="455"/>
                    <a:pt x="1096" y="268"/>
                    <a:pt x="668" y="161"/>
                  </a:cubicBezTo>
                  <a:lnTo>
                    <a:pt x="174" y="28"/>
                  </a:lnTo>
                  <a:cubicBezTo>
                    <a:pt x="107" y="14"/>
                    <a:pt x="54"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22;p34">
              <a:extLst>
                <a:ext uri="{FF2B5EF4-FFF2-40B4-BE49-F238E27FC236}">
                  <a16:creationId xmlns:a16="http://schemas.microsoft.com/office/drawing/2014/main" id="{0425C5BE-B47D-4E31-846F-326CBA24B4C6}"/>
                </a:ext>
              </a:extLst>
            </p:cNvPr>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23;p34">
              <a:extLst>
                <a:ext uri="{FF2B5EF4-FFF2-40B4-BE49-F238E27FC236}">
                  <a16:creationId xmlns:a16="http://schemas.microsoft.com/office/drawing/2014/main" id="{B96AB152-194E-44FE-98DA-2B3C631FEB71}"/>
                </a:ext>
              </a:extLst>
            </p:cNvPr>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24;p34">
              <a:extLst>
                <a:ext uri="{FF2B5EF4-FFF2-40B4-BE49-F238E27FC236}">
                  <a16:creationId xmlns:a16="http://schemas.microsoft.com/office/drawing/2014/main" id="{DF4FFEDA-892E-4459-A3A9-57F01D22B1E9}"/>
                </a:ext>
              </a:extLst>
            </p:cNvPr>
            <p:cNvSpPr/>
            <p:nvPr/>
          </p:nvSpPr>
          <p:spPr>
            <a:xfrm>
              <a:off x="1685450" y="5248550"/>
              <a:ext cx="156000" cy="94600"/>
            </a:xfrm>
            <a:custGeom>
              <a:avLst/>
              <a:gdLst/>
              <a:ahLst/>
              <a:cxnLst/>
              <a:rect l="l" t="t" r="r" b="b"/>
              <a:pathLst>
                <a:path w="6240" h="3784" extrusionOk="0">
                  <a:moveTo>
                    <a:pt x="2988" y="1"/>
                  </a:moveTo>
                  <a:cubicBezTo>
                    <a:pt x="2646" y="1"/>
                    <a:pt x="2302" y="32"/>
                    <a:pt x="1965" y="88"/>
                  </a:cubicBezTo>
                  <a:cubicBezTo>
                    <a:pt x="1417" y="181"/>
                    <a:pt x="829" y="342"/>
                    <a:pt x="441" y="769"/>
                  </a:cubicBezTo>
                  <a:cubicBezTo>
                    <a:pt x="67" y="1183"/>
                    <a:pt x="1" y="1918"/>
                    <a:pt x="428" y="2279"/>
                  </a:cubicBezTo>
                  <a:cubicBezTo>
                    <a:pt x="695" y="2493"/>
                    <a:pt x="1056" y="2533"/>
                    <a:pt x="1390" y="2533"/>
                  </a:cubicBezTo>
                  <a:cubicBezTo>
                    <a:pt x="1707" y="2528"/>
                    <a:pt x="2039" y="2502"/>
                    <a:pt x="2363" y="2502"/>
                  </a:cubicBezTo>
                  <a:cubicBezTo>
                    <a:pt x="2872" y="2502"/>
                    <a:pt x="3363" y="2565"/>
                    <a:pt x="3755" y="2867"/>
                  </a:cubicBezTo>
                  <a:cubicBezTo>
                    <a:pt x="4129" y="3134"/>
                    <a:pt x="4383" y="3602"/>
                    <a:pt x="4824" y="3749"/>
                  </a:cubicBezTo>
                  <a:cubicBezTo>
                    <a:pt x="4902" y="3772"/>
                    <a:pt x="4982" y="3783"/>
                    <a:pt x="5061" y="3783"/>
                  </a:cubicBezTo>
                  <a:cubicBezTo>
                    <a:pt x="5428" y="3783"/>
                    <a:pt x="5786" y="3546"/>
                    <a:pt x="5973" y="3228"/>
                  </a:cubicBezTo>
                  <a:cubicBezTo>
                    <a:pt x="6187" y="2827"/>
                    <a:pt x="6240" y="2346"/>
                    <a:pt x="6106" y="1905"/>
                  </a:cubicBezTo>
                  <a:cubicBezTo>
                    <a:pt x="6000" y="1290"/>
                    <a:pt x="5612" y="756"/>
                    <a:pt x="5051" y="462"/>
                  </a:cubicBezTo>
                  <a:cubicBezTo>
                    <a:pt x="4418" y="136"/>
                    <a:pt x="3706" y="1"/>
                    <a:pt x="298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25;p34">
              <a:extLst>
                <a:ext uri="{FF2B5EF4-FFF2-40B4-BE49-F238E27FC236}">
                  <a16:creationId xmlns:a16="http://schemas.microsoft.com/office/drawing/2014/main" id="{16493EBB-9925-4E16-81EA-E1B951AF480F}"/>
                </a:ext>
              </a:extLst>
            </p:cNvPr>
            <p:cNvSpPr/>
            <p:nvPr/>
          </p:nvSpPr>
          <p:spPr>
            <a:xfrm>
              <a:off x="1886200" y="5009875"/>
              <a:ext cx="188075" cy="186325"/>
            </a:xfrm>
            <a:custGeom>
              <a:avLst/>
              <a:gdLst/>
              <a:ahLst/>
              <a:cxnLst/>
              <a:rect l="l" t="t" r="r" b="b"/>
              <a:pathLst>
                <a:path w="7523" h="7453" extrusionOk="0">
                  <a:moveTo>
                    <a:pt x="6008" y="0"/>
                  </a:moveTo>
                  <a:cubicBezTo>
                    <a:pt x="5593" y="0"/>
                    <a:pt x="5190" y="69"/>
                    <a:pt x="4810" y="229"/>
                  </a:cubicBezTo>
                  <a:cubicBezTo>
                    <a:pt x="3741" y="603"/>
                    <a:pt x="2753" y="1191"/>
                    <a:pt x="1898" y="1939"/>
                  </a:cubicBezTo>
                  <a:cubicBezTo>
                    <a:pt x="1176" y="2580"/>
                    <a:pt x="561" y="3369"/>
                    <a:pt x="281" y="4290"/>
                  </a:cubicBezTo>
                  <a:cubicBezTo>
                    <a:pt x="0" y="5226"/>
                    <a:pt x="121" y="6295"/>
                    <a:pt x="735" y="7043"/>
                  </a:cubicBezTo>
                  <a:lnTo>
                    <a:pt x="655" y="6936"/>
                  </a:lnTo>
                  <a:lnTo>
                    <a:pt x="655" y="6936"/>
                  </a:lnTo>
                  <a:cubicBezTo>
                    <a:pt x="933" y="7293"/>
                    <a:pt x="1367" y="7453"/>
                    <a:pt x="1856" y="7453"/>
                  </a:cubicBezTo>
                  <a:cubicBezTo>
                    <a:pt x="2189" y="7453"/>
                    <a:pt x="2548" y="7379"/>
                    <a:pt x="2900" y="7243"/>
                  </a:cubicBezTo>
                  <a:cubicBezTo>
                    <a:pt x="3768" y="6909"/>
                    <a:pt x="4423" y="6188"/>
                    <a:pt x="4997" y="5453"/>
                  </a:cubicBezTo>
                  <a:cubicBezTo>
                    <a:pt x="5705" y="4531"/>
                    <a:pt x="6347" y="3556"/>
                    <a:pt x="6908" y="2540"/>
                  </a:cubicBezTo>
                  <a:cubicBezTo>
                    <a:pt x="7229" y="1966"/>
                    <a:pt x="7522" y="1258"/>
                    <a:pt x="7215" y="670"/>
                  </a:cubicBezTo>
                  <a:cubicBezTo>
                    <a:pt x="6975" y="282"/>
                    <a:pt x="6574" y="28"/>
                    <a:pt x="6120" y="2"/>
                  </a:cubicBezTo>
                  <a:cubicBezTo>
                    <a:pt x="6082" y="1"/>
                    <a:pt x="6045" y="0"/>
                    <a:pt x="600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26;p34">
              <a:extLst>
                <a:ext uri="{FF2B5EF4-FFF2-40B4-BE49-F238E27FC236}">
                  <a16:creationId xmlns:a16="http://schemas.microsoft.com/office/drawing/2014/main" id="{C6B35E01-08F6-46D7-98A8-1BE17814E5E0}"/>
                </a:ext>
              </a:extLst>
            </p:cNvPr>
            <p:cNvSpPr/>
            <p:nvPr/>
          </p:nvSpPr>
          <p:spPr>
            <a:xfrm>
              <a:off x="1759275" y="5276875"/>
              <a:ext cx="107575" cy="188325"/>
            </a:xfrm>
            <a:custGeom>
              <a:avLst/>
              <a:gdLst/>
              <a:ahLst/>
              <a:cxnLst/>
              <a:rect l="l" t="t" r="r" b="b"/>
              <a:pathLst>
                <a:path w="4303" h="7533" extrusionOk="0">
                  <a:moveTo>
                    <a:pt x="194" y="0"/>
                  </a:moveTo>
                  <a:cubicBezTo>
                    <a:pt x="131" y="0"/>
                    <a:pt x="67" y="4"/>
                    <a:pt x="0" y="10"/>
                  </a:cubicBezTo>
                  <a:cubicBezTo>
                    <a:pt x="121" y="37"/>
                    <a:pt x="254" y="64"/>
                    <a:pt x="374" y="64"/>
                  </a:cubicBezTo>
                  <a:cubicBezTo>
                    <a:pt x="708" y="117"/>
                    <a:pt x="1029" y="211"/>
                    <a:pt x="1336" y="358"/>
                  </a:cubicBezTo>
                  <a:cubicBezTo>
                    <a:pt x="1777" y="585"/>
                    <a:pt x="2165" y="905"/>
                    <a:pt x="2459" y="1306"/>
                  </a:cubicBezTo>
                  <a:cubicBezTo>
                    <a:pt x="2833" y="1787"/>
                    <a:pt x="3140" y="2322"/>
                    <a:pt x="3367" y="2896"/>
                  </a:cubicBezTo>
                  <a:cubicBezTo>
                    <a:pt x="3594" y="3471"/>
                    <a:pt x="3768" y="4059"/>
                    <a:pt x="3902" y="4660"/>
                  </a:cubicBezTo>
                  <a:cubicBezTo>
                    <a:pt x="4008" y="5141"/>
                    <a:pt x="4075" y="5635"/>
                    <a:pt x="4129" y="6143"/>
                  </a:cubicBezTo>
                  <a:cubicBezTo>
                    <a:pt x="4169" y="6544"/>
                    <a:pt x="4209" y="6891"/>
                    <a:pt x="4236" y="7158"/>
                  </a:cubicBezTo>
                  <a:cubicBezTo>
                    <a:pt x="4236" y="7279"/>
                    <a:pt x="4249" y="7412"/>
                    <a:pt x="4289" y="7532"/>
                  </a:cubicBezTo>
                  <a:cubicBezTo>
                    <a:pt x="4302" y="7412"/>
                    <a:pt x="4302" y="7279"/>
                    <a:pt x="4302" y="7158"/>
                  </a:cubicBezTo>
                  <a:cubicBezTo>
                    <a:pt x="4289" y="6918"/>
                    <a:pt x="4276" y="6570"/>
                    <a:pt x="4249" y="6130"/>
                  </a:cubicBezTo>
                  <a:cubicBezTo>
                    <a:pt x="4209" y="5635"/>
                    <a:pt x="4142" y="5127"/>
                    <a:pt x="4049" y="4633"/>
                  </a:cubicBezTo>
                  <a:cubicBezTo>
                    <a:pt x="3928" y="4019"/>
                    <a:pt x="3741" y="3417"/>
                    <a:pt x="3514" y="2843"/>
                  </a:cubicBezTo>
                  <a:cubicBezTo>
                    <a:pt x="3287" y="2255"/>
                    <a:pt x="2966" y="1720"/>
                    <a:pt x="2579" y="1226"/>
                  </a:cubicBezTo>
                  <a:cubicBezTo>
                    <a:pt x="2258" y="812"/>
                    <a:pt x="1857" y="491"/>
                    <a:pt x="1390" y="277"/>
                  </a:cubicBezTo>
                  <a:cubicBezTo>
                    <a:pt x="1069" y="131"/>
                    <a:pt x="735" y="37"/>
                    <a:pt x="388" y="10"/>
                  </a:cubicBezTo>
                  <a:cubicBezTo>
                    <a:pt x="321" y="4"/>
                    <a:pt x="257" y="0"/>
                    <a:pt x="19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27;p34">
              <a:extLst>
                <a:ext uri="{FF2B5EF4-FFF2-40B4-BE49-F238E27FC236}">
                  <a16:creationId xmlns:a16="http://schemas.microsoft.com/office/drawing/2014/main" id="{6CF6755F-0AE8-40AD-B670-497457CCCF6E}"/>
                </a:ext>
              </a:extLst>
            </p:cNvPr>
            <p:cNvSpPr/>
            <p:nvPr/>
          </p:nvSpPr>
          <p:spPr>
            <a:xfrm>
              <a:off x="1817050" y="5026275"/>
              <a:ext cx="49800" cy="419225"/>
            </a:xfrm>
            <a:custGeom>
              <a:avLst/>
              <a:gdLst/>
              <a:ahLst/>
              <a:cxnLst/>
              <a:rect l="l" t="t" r="r" b="b"/>
              <a:pathLst>
                <a:path w="1992" h="16769" extrusionOk="0">
                  <a:moveTo>
                    <a:pt x="1" y="0"/>
                  </a:moveTo>
                  <a:cubicBezTo>
                    <a:pt x="1" y="54"/>
                    <a:pt x="14" y="121"/>
                    <a:pt x="27" y="174"/>
                  </a:cubicBezTo>
                  <a:lnTo>
                    <a:pt x="148" y="655"/>
                  </a:lnTo>
                  <a:cubicBezTo>
                    <a:pt x="201" y="855"/>
                    <a:pt x="255" y="1123"/>
                    <a:pt x="321" y="1417"/>
                  </a:cubicBezTo>
                  <a:cubicBezTo>
                    <a:pt x="388" y="1697"/>
                    <a:pt x="468" y="2031"/>
                    <a:pt x="535" y="2419"/>
                  </a:cubicBezTo>
                  <a:cubicBezTo>
                    <a:pt x="856" y="3915"/>
                    <a:pt x="1190" y="5999"/>
                    <a:pt x="1444" y="8324"/>
                  </a:cubicBezTo>
                  <a:cubicBezTo>
                    <a:pt x="1697" y="10649"/>
                    <a:pt x="1831" y="12760"/>
                    <a:pt x="1871" y="14296"/>
                  </a:cubicBezTo>
                  <a:cubicBezTo>
                    <a:pt x="1898" y="15058"/>
                    <a:pt x="1898" y="15673"/>
                    <a:pt x="1898" y="16100"/>
                  </a:cubicBezTo>
                  <a:lnTo>
                    <a:pt x="1898" y="16608"/>
                  </a:lnTo>
                  <a:cubicBezTo>
                    <a:pt x="1885" y="16661"/>
                    <a:pt x="1898" y="16715"/>
                    <a:pt x="1898" y="16768"/>
                  </a:cubicBezTo>
                  <a:cubicBezTo>
                    <a:pt x="1911" y="16715"/>
                    <a:pt x="1925" y="16675"/>
                    <a:pt x="1925" y="16621"/>
                  </a:cubicBezTo>
                  <a:cubicBezTo>
                    <a:pt x="1925" y="16488"/>
                    <a:pt x="1938" y="16314"/>
                    <a:pt x="1951" y="16113"/>
                  </a:cubicBezTo>
                  <a:cubicBezTo>
                    <a:pt x="1978" y="15686"/>
                    <a:pt x="1991" y="15071"/>
                    <a:pt x="1978" y="14296"/>
                  </a:cubicBezTo>
                  <a:cubicBezTo>
                    <a:pt x="1965" y="12760"/>
                    <a:pt x="1858" y="10649"/>
                    <a:pt x="1604" y="8324"/>
                  </a:cubicBezTo>
                  <a:cubicBezTo>
                    <a:pt x="1390" y="6333"/>
                    <a:pt x="1070" y="4356"/>
                    <a:pt x="642" y="2405"/>
                  </a:cubicBezTo>
                  <a:cubicBezTo>
                    <a:pt x="575" y="2031"/>
                    <a:pt x="482" y="1697"/>
                    <a:pt x="401" y="1403"/>
                  </a:cubicBezTo>
                  <a:cubicBezTo>
                    <a:pt x="335" y="1109"/>
                    <a:pt x="255" y="842"/>
                    <a:pt x="201" y="642"/>
                  </a:cubicBezTo>
                  <a:cubicBezTo>
                    <a:pt x="148" y="455"/>
                    <a:pt x="94" y="294"/>
                    <a:pt x="67" y="174"/>
                  </a:cubicBezTo>
                  <a:cubicBezTo>
                    <a:pt x="54" y="107"/>
                    <a:pt x="27" y="54"/>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8;p34">
              <a:extLst>
                <a:ext uri="{FF2B5EF4-FFF2-40B4-BE49-F238E27FC236}">
                  <a16:creationId xmlns:a16="http://schemas.microsoft.com/office/drawing/2014/main" id="{7D3C32C5-A759-4DB6-84EF-1E5FD36FB628}"/>
                </a:ext>
              </a:extLst>
            </p:cNvPr>
            <p:cNvSpPr/>
            <p:nvPr/>
          </p:nvSpPr>
          <p:spPr>
            <a:xfrm>
              <a:off x="1864150" y="5057325"/>
              <a:ext cx="137650" cy="285950"/>
            </a:xfrm>
            <a:custGeom>
              <a:avLst/>
              <a:gdLst/>
              <a:ahLst/>
              <a:cxnLst/>
              <a:rect l="l" t="t" r="r" b="b"/>
              <a:pathLst>
                <a:path w="5506" h="11438" extrusionOk="0">
                  <a:moveTo>
                    <a:pt x="5492" y="1"/>
                  </a:moveTo>
                  <a:lnTo>
                    <a:pt x="5492" y="1"/>
                  </a:lnTo>
                  <a:cubicBezTo>
                    <a:pt x="5331" y="81"/>
                    <a:pt x="5185" y="175"/>
                    <a:pt x="5051" y="281"/>
                  </a:cubicBezTo>
                  <a:lnTo>
                    <a:pt x="4824" y="442"/>
                  </a:lnTo>
                  <a:cubicBezTo>
                    <a:pt x="4744" y="495"/>
                    <a:pt x="4663" y="575"/>
                    <a:pt x="4570" y="656"/>
                  </a:cubicBezTo>
                  <a:cubicBezTo>
                    <a:pt x="4369" y="816"/>
                    <a:pt x="4169" y="1003"/>
                    <a:pt x="3982" y="1203"/>
                  </a:cubicBezTo>
                  <a:cubicBezTo>
                    <a:pt x="2927" y="2326"/>
                    <a:pt x="2071" y="3648"/>
                    <a:pt x="1484" y="5091"/>
                  </a:cubicBezTo>
                  <a:cubicBezTo>
                    <a:pt x="869" y="6508"/>
                    <a:pt x="428" y="8004"/>
                    <a:pt x="174" y="9527"/>
                  </a:cubicBezTo>
                  <a:cubicBezTo>
                    <a:pt x="67" y="10115"/>
                    <a:pt x="27" y="10596"/>
                    <a:pt x="14" y="10930"/>
                  </a:cubicBezTo>
                  <a:cubicBezTo>
                    <a:pt x="1" y="11104"/>
                    <a:pt x="1" y="11277"/>
                    <a:pt x="14" y="11438"/>
                  </a:cubicBezTo>
                  <a:cubicBezTo>
                    <a:pt x="41" y="11277"/>
                    <a:pt x="67" y="11104"/>
                    <a:pt x="81" y="10930"/>
                  </a:cubicBezTo>
                  <a:cubicBezTo>
                    <a:pt x="121" y="10609"/>
                    <a:pt x="174" y="10128"/>
                    <a:pt x="294" y="9554"/>
                  </a:cubicBezTo>
                  <a:cubicBezTo>
                    <a:pt x="401" y="8966"/>
                    <a:pt x="548" y="8285"/>
                    <a:pt x="775" y="7536"/>
                  </a:cubicBezTo>
                  <a:cubicBezTo>
                    <a:pt x="1003" y="6721"/>
                    <a:pt x="1297" y="5920"/>
                    <a:pt x="1631" y="5145"/>
                  </a:cubicBezTo>
                  <a:cubicBezTo>
                    <a:pt x="2218" y="3729"/>
                    <a:pt x="3033" y="2419"/>
                    <a:pt x="4062" y="1270"/>
                  </a:cubicBezTo>
                  <a:cubicBezTo>
                    <a:pt x="4877" y="415"/>
                    <a:pt x="5505" y="41"/>
                    <a:pt x="54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396;p34">
            <a:extLst>
              <a:ext uri="{FF2B5EF4-FFF2-40B4-BE49-F238E27FC236}">
                <a16:creationId xmlns:a16="http://schemas.microsoft.com/office/drawing/2014/main" id="{2D13E952-A271-42DB-B83C-A87390930ED0}"/>
              </a:ext>
            </a:extLst>
          </p:cNvPr>
          <p:cNvGrpSpPr/>
          <p:nvPr/>
        </p:nvGrpSpPr>
        <p:grpSpPr>
          <a:xfrm>
            <a:off x="7799125" y="3784678"/>
            <a:ext cx="496192" cy="930913"/>
            <a:chOff x="505900" y="2409650"/>
            <a:chExt cx="1311050" cy="2193850"/>
          </a:xfrm>
        </p:grpSpPr>
        <p:sp>
          <p:nvSpPr>
            <p:cNvPr id="26" name="Google Shape;1397;p34">
              <a:extLst>
                <a:ext uri="{FF2B5EF4-FFF2-40B4-BE49-F238E27FC236}">
                  <a16:creationId xmlns:a16="http://schemas.microsoft.com/office/drawing/2014/main" id="{A8D889B8-D95F-499F-BDDB-F68EC35141EF}"/>
                </a:ext>
              </a:extLst>
            </p:cNvPr>
            <p:cNvSpPr/>
            <p:nvPr/>
          </p:nvSpPr>
          <p:spPr>
            <a:xfrm>
              <a:off x="589050" y="2465750"/>
              <a:ext cx="1146725" cy="2059925"/>
            </a:xfrm>
            <a:custGeom>
              <a:avLst/>
              <a:gdLst/>
              <a:ahLst/>
              <a:cxnLst/>
              <a:rect l="l" t="t" r="r" b="b"/>
              <a:pathLst>
                <a:path w="45869" h="82397" extrusionOk="0">
                  <a:moveTo>
                    <a:pt x="1" y="1"/>
                  </a:moveTo>
                  <a:lnTo>
                    <a:pt x="1" y="82396"/>
                  </a:lnTo>
                  <a:lnTo>
                    <a:pt x="45868" y="82396"/>
                  </a:lnTo>
                  <a:lnTo>
                    <a:pt x="45868"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98;p34">
              <a:extLst>
                <a:ext uri="{FF2B5EF4-FFF2-40B4-BE49-F238E27FC236}">
                  <a16:creationId xmlns:a16="http://schemas.microsoft.com/office/drawing/2014/main" id="{D99F1B91-6DD8-4BDE-A7BA-0B33BA78513A}"/>
                </a:ext>
              </a:extLst>
            </p:cNvPr>
            <p:cNvSpPr/>
            <p:nvPr/>
          </p:nvSpPr>
          <p:spPr>
            <a:xfrm>
              <a:off x="634825" y="2525550"/>
              <a:ext cx="1043150" cy="1938675"/>
            </a:xfrm>
            <a:custGeom>
              <a:avLst/>
              <a:gdLst/>
              <a:ahLst/>
              <a:cxnLst/>
              <a:rect l="l" t="t" r="r" b="b"/>
              <a:pathLst>
                <a:path w="41726" h="77547" extrusionOk="0">
                  <a:moveTo>
                    <a:pt x="0" y="0"/>
                  </a:moveTo>
                  <a:lnTo>
                    <a:pt x="0" y="77546"/>
                  </a:lnTo>
                  <a:lnTo>
                    <a:pt x="41726" y="77546"/>
                  </a:lnTo>
                  <a:lnTo>
                    <a:pt x="417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99;p34">
              <a:extLst>
                <a:ext uri="{FF2B5EF4-FFF2-40B4-BE49-F238E27FC236}">
                  <a16:creationId xmlns:a16="http://schemas.microsoft.com/office/drawing/2014/main" id="{41C16775-1B82-461D-8E9B-170AA77C64DE}"/>
                </a:ext>
              </a:extLst>
            </p:cNvPr>
            <p:cNvSpPr/>
            <p:nvPr/>
          </p:nvSpPr>
          <p:spPr>
            <a:xfrm>
              <a:off x="634825" y="3083350"/>
              <a:ext cx="1065875" cy="20400"/>
            </a:xfrm>
            <a:custGeom>
              <a:avLst/>
              <a:gdLst/>
              <a:ahLst/>
              <a:cxnLst/>
              <a:rect l="l" t="t" r="r" b="b"/>
              <a:pathLst>
                <a:path w="42635" h="816" extrusionOk="0">
                  <a:moveTo>
                    <a:pt x="0" y="1"/>
                  </a:moveTo>
                  <a:lnTo>
                    <a:pt x="0" y="816"/>
                  </a:lnTo>
                  <a:lnTo>
                    <a:pt x="42635" y="816"/>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00;p34">
              <a:extLst>
                <a:ext uri="{FF2B5EF4-FFF2-40B4-BE49-F238E27FC236}">
                  <a16:creationId xmlns:a16="http://schemas.microsoft.com/office/drawing/2014/main" id="{F1D7B308-423F-41A2-8629-8C3070E8C3EF}"/>
                </a:ext>
              </a:extLst>
            </p:cNvPr>
            <p:cNvSpPr/>
            <p:nvPr/>
          </p:nvSpPr>
          <p:spPr>
            <a:xfrm>
              <a:off x="634825" y="3544975"/>
              <a:ext cx="1065875" cy="20725"/>
            </a:xfrm>
            <a:custGeom>
              <a:avLst/>
              <a:gdLst/>
              <a:ahLst/>
              <a:cxnLst/>
              <a:rect l="l" t="t" r="r" b="b"/>
              <a:pathLst>
                <a:path w="42635" h="829" extrusionOk="0">
                  <a:moveTo>
                    <a:pt x="0" y="0"/>
                  </a:moveTo>
                  <a:lnTo>
                    <a:pt x="0" y="829"/>
                  </a:lnTo>
                  <a:lnTo>
                    <a:pt x="42635" y="829"/>
                  </a:lnTo>
                  <a:lnTo>
                    <a:pt x="42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01;p34">
              <a:extLst>
                <a:ext uri="{FF2B5EF4-FFF2-40B4-BE49-F238E27FC236}">
                  <a16:creationId xmlns:a16="http://schemas.microsoft.com/office/drawing/2014/main" id="{3FF72A2B-C38D-4345-9509-6397D15F4691}"/>
                </a:ext>
              </a:extLst>
            </p:cNvPr>
            <p:cNvSpPr/>
            <p:nvPr/>
          </p:nvSpPr>
          <p:spPr>
            <a:xfrm>
              <a:off x="634825" y="4006575"/>
              <a:ext cx="1065875" cy="20750"/>
            </a:xfrm>
            <a:custGeom>
              <a:avLst/>
              <a:gdLst/>
              <a:ahLst/>
              <a:cxnLst/>
              <a:rect l="l" t="t" r="r" b="b"/>
              <a:pathLst>
                <a:path w="42635" h="830" extrusionOk="0">
                  <a:moveTo>
                    <a:pt x="0" y="1"/>
                  </a:moveTo>
                  <a:lnTo>
                    <a:pt x="0" y="829"/>
                  </a:lnTo>
                  <a:lnTo>
                    <a:pt x="42635" y="829"/>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02;p34">
              <a:extLst>
                <a:ext uri="{FF2B5EF4-FFF2-40B4-BE49-F238E27FC236}">
                  <a16:creationId xmlns:a16="http://schemas.microsoft.com/office/drawing/2014/main" id="{AD0F5E09-33CE-41FA-9816-5FA8B6B56455}"/>
                </a:ext>
              </a:extLst>
            </p:cNvPr>
            <p:cNvSpPr/>
            <p:nvPr/>
          </p:nvSpPr>
          <p:spPr>
            <a:xfrm>
              <a:off x="1129850" y="3093375"/>
              <a:ext cx="52800" cy="1425950"/>
            </a:xfrm>
            <a:custGeom>
              <a:avLst/>
              <a:gdLst/>
              <a:ahLst/>
              <a:cxnLst/>
              <a:rect l="l" t="t" r="r" b="b"/>
              <a:pathLst>
                <a:path w="2112" h="57038" extrusionOk="0">
                  <a:moveTo>
                    <a:pt x="0" y="1"/>
                  </a:moveTo>
                  <a:lnTo>
                    <a:pt x="0" y="57038"/>
                  </a:lnTo>
                  <a:lnTo>
                    <a:pt x="2111" y="57038"/>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03;p34">
              <a:extLst>
                <a:ext uri="{FF2B5EF4-FFF2-40B4-BE49-F238E27FC236}">
                  <a16:creationId xmlns:a16="http://schemas.microsoft.com/office/drawing/2014/main" id="{71227ACF-D799-41B9-8B06-192EE978F8A6}"/>
                </a:ext>
              </a:extLst>
            </p:cNvPr>
            <p:cNvSpPr/>
            <p:nvPr/>
          </p:nvSpPr>
          <p:spPr>
            <a:xfrm>
              <a:off x="835575" y="2525550"/>
              <a:ext cx="24075" cy="568175"/>
            </a:xfrm>
            <a:custGeom>
              <a:avLst/>
              <a:gdLst/>
              <a:ahLst/>
              <a:cxnLst/>
              <a:rect l="l" t="t" r="r" b="b"/>
              <a:pathLst>
                <a:path w="963"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04;p34">
              <a:extLst>
                <a:ext uri="{FF2B5EF4-FFF2-40B4-BE49-F238E27FC236}">
                  <a16:creationId xmlns:a16="http://schemas.microsoft.com/office/drawing/2014/main" id="{B3242BA3-9894-454A-A1A7-34CBF99506E8}"/>
                </a:ext>
              </a:extLst>
            </p:cNvPr>
            <p:cNvSpPr/>
            <p:nvPr/>
          </p:nvSpPr>
          <p:spPr>
            <a:xfrm>
              <a:off x="104165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05;p34">
              <a:extLst>
                <a:ext uri="{FF2B5EF4-FFF2-40B4-BE49-F238E27FC236}">
                  <a16:creationId xmlns:a16="http://schemas.microsoft.com/office/drawing/2014/main" id="{32BEE092-DE82-4780-853D-F02A6CFDFF7F}"/>
                </a:ext>
              </a:extLst>
            </p:cNvPr>
            <p:cNvSpPr/>
            <p:nvPr/>
          </p:nvSpPr>
          <p:spPr>
            <a:xfrm>
              <a:off x="1247425" y="2525550"/>
              <a:ext cx="24050" cy="568175"/>
            </a:xfrm>
            <a:custGeom>
              <a:avLst/>
              <a:gdLst/>
              <a:ahLst/>
              <a:cxnLst/>
              <a:rect l="l" t="t" r="r" b="b"/>
              <a:pathLst>
                <a:path w="962"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06;p34">
              <a:extLst>
                <a:ext uri="{FF2B5EF4-FFF2-40B4-BE49-F238E27FC236}">
                  <a16:creationId xmlns:a16="http://schemas.microsoft.com/office/drawing/2014/main" id="{CEE03044-A88E-4531-8DE0-D771A33564C9}"/>
                </a:ext>
              </a:extLst>
            </p:cNvPr>
            <p:cNvSpPr/>
            <p:nvPr/>
          </p:nvSpPr>
          <p:spPr>
            <a:xfrm>
              <a:off x="145350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07;p34">
              <a:extLst>
                <a:ext uri="{FF2B5EF4-FFF2-40B4-BE49-F238E27FC236}">
                  <a16:creationId xmlns:a16="http://schemas.microsoft.com/office/drawing/2014/main" id="{3479FF57-4DFB-481E-813E-40AAB471599E}"/>
                </a:ext>
              </a:extLst>
            </p:cNvPr>
            <p:cNvSpPr/>
            <p:nvPr/>
          </p:nvSpPr>
          <p:spPr>
            <a:xfrm>
              <a:off x="540300" y="2409650"/>
              <a:ext cx="1243900" cy="56125"/>
            </a:xfrm>
            <a:custGeom>
              <a:avLst/>
              <a:gdLst/>
              <a:ahLst/>
              <a:cxnLst/>
              <a:rect l="l" t="t" r="r" b="b"/>
              <a:pathLst>
                <a:path w="49756" h="2245" extrusionOk="0">
                  <a:moveTo>
                    <a:pt x="0" y="0"/>
                  </a:moveTo>
                  <a:lnTo>
                    <a:pt x="0" y="2245"/>
                  </a:lnTo>
                  <a:lnTo>
                    <a:pt x="49756" y="2245"/>
                  </a:lnTo>
                  <a:lnTo>
                    <a:pt x="49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08;p34">
              <a:extLst>
                <a:ext uri="{FF2B5EF4-FFF2-40B4-BE49-F238E27FC236}">
                  <a16:creationId xmlns:a16="http://schemas.microsoft.com/office/drawing/2014/main" id="{806EF1DB-1BB8-45BD-950F-E4879CE04C08}"/>
                </a:ext>
              </a:extLst>
            </p:cNvPr>
            <p:cNvSpPr/>
            <p:nvPr/>
          </p:nvSpPr>
          <p:spPr>
            <a:xfrm>
              <a:off x="505900" y="4551025"/>
              <a:ext cx="1311050" cy="52475"/>
            </a:xfrm>
            <a:custGeom>
              <a:avLst/>
              <a:gdLst/>
              <a:ahLst/>
              <a:cxnLst/>
              <a:rect l="l" t="t" r="r" b="b"/>
              <a:pathLst>
                <a:path w="52442" h="2099" extrusionOk="0">
                  <a:moveTo>
                    <a:pt x="0" y="1"/>
                  </a:moveTo>
                  <a:lnTo>
                    <a:pt x="0" y="2099"/>
                  </a:lnTo>
                  <a:lnTo>
                    <a:pt x="52441" y="2099"/>
                  </a:lnTo>
                  <a:lnTo>
                    <a:pt x="52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09;p34">
              <a:extLst>
                <a:ext uri="{FF2B5EF4-FFF2-40B4-BE49-F238E27FC236}">
                  <a16:creationId xmlns:a16="http://schemas.microsoft.com/office/drawing/2014/main" id="{72D1F6D7-1A4E-497C-AC13-07E38C325889}"/>
                </a:ext>
              </a:extLst>
            </p:cNvPr>
            <p:cNvSpPr/>
            <p:nvPr/>
          </p:nvSpPr>
          <p:spPr>
            <a:xfrm>
              <a:off x="505900" y="4525650"/>
              <a:ext cx="1311050" cy="25400"/>
            </a:xfrm>
            <a:custGeom>
              <a:avLst/>
              <a:gdLst/>
              <a:ahLst/>
              <a:cxnLst/>
              <a:rect l="l" t="t" r="r" b="b"/>
              <a:pathLst>
                <a:path w="52442" h="1016" extrusionOk="0">
                  <a:moveTo>
                    <a:pt x="3327" y="0"/>
                  </a:moveTo>
                  <a:lnTo>
                    <a:pt x="0" y="1016"/>
                  </a:lnTo>
                  <a:lnTo>
                    <a:pt x="52441" y="1016"/>
                  </a:lnTo>
                  <a:lnTo>
                    <a:pt x="49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411;p34">
            <a:extLst>
              <a:ext uri="{FF2B5EF4-FFF2-40B4-BE49-F238E27FC236}">
                <a16:creationId xmlns:a16="http://schemas.microsoft.com/office/drawing/2014/main" id="{E1BCA15F-CAAE-4260-A936-E3F2BC56B123}"/>
              </a:ext>
            </a:extLst>
          </p:cNvPr>
          <p:cNvGrpSpPr/>
          <p:nvPr/>
        </p:nvGrpSpPr>
        <p:grpSpPr>
          <a:xfrm>
            <a:off x="7878139" y="3072924"/>
            <a:ext cx="1058458" cy="592756"/>
            <a:chOff x="1023750" y="367025"/>
            <a:chExt cx="2273700" cy="1135700"/>
          </a:xfrm>
        </p:grpSpPr>
        <p:sp>
          <p:nvSpPr>
            <p:cNvPr id="40" name="Google Shape;1412;p34">
              <a:extLst>
                <a:ext uri="{FF2B5EF4-FFF2-40B4-BE49-F238E27FC236}">
                  <a16:creationId xmlns:a16="http://schemas.microsoft.com/office/drawing/2014/main" id="{2F4CE966-07C8-4F1B-BE7A-5279309630C0}"/>
                </a:ext>
              </a:extLst>
            </p:cNvPr>
            <p:cNvSpPr/>
            <p:nvPr/>
          </p:nvSpPr>
          <p:spPr>
            <a:xfrm>
              <a:off x="1912250" y="924850"/>
              <a:ext cx="613275" cy="399175"/>
            </a:xfrm>
            <a:custGeom>
              <a:avLst/>
              <a:gdLst/>
              <a:ahLst/>
              <a:cxnLst/>
              <a:rect l="l" t="t" r="r" b="b"/>
              <a:pathLst>
                <a:path w="24531" h="15967" extrusionOk="0">
                  <a:moveTo>
                    <a:pt x="23676" y="1"/>
                  </a:moveTo>
                  <a:lnTo>
                    <a:pt x="0" y="1390"/>
                  </a:lnTo>
                  <a:lnTo>
                    <a:pt x="856" y="15967"/>
                  </a:lnTo>
                  <a:lnTo>
                    <a:pt x="24531" y="14564"/>
                  </a:lnTo>
                  <a:lnTo>
                    <a:pt x="23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13;p34">
              <a:extLst>
                <a:ext uri="{FF2B5EF4-FFF2-40B4-BE49-F238E27FC236}">
                  <a16:creationId xmlns:a16="http://schemas.microsoft.com/office/drawing/2014/main" id="{2EE5854D-F70A-4D25-8447-47A8CA38414B}"/>
                </a:ext>
              </a:extLst>
            </p:cNvPr>
            <p:cNvSpPr/>
            <p:nvPr/>
          </p:nvSpPr>
          <p:spPr>
            <a:xfrm>
              <a:off x="1923275" y="1106725"/>
              <a:ext cx="591575" cy="35425"/>
            </a:xfrm>
            <a:custGeom>
              <a:avLst/>
              <a:gdLst/>
              <a:ahLst/>
              <a:cxnLst/>
              <a:rect l="l" t="t" r="r" b="b"/>
              <a:pathLst>
                <a:path w="23663" h="1417" extrusionOk="0">
                  <a:moveTo>
                    <a:pt x="23557" y="1"/>
                  </a:moveTo>
                  <a:cubicBezTo>
                    <a:pt x="22781" y="1"/>
                    <a:pt x="17820" y="266"/>
                    <a:pt x="11825" y="622"/>
                  </a:cubicBezTo>
                  <a:cubicBezTo>
                    <a:pt x="5291" y="1009"/>
                    <a:pt x="0" y="1357"/>
                    <a:pt x="0" y="1410"/>
                  </a:cubicBezTo>
                  <a:cubicBezTo>
                    <a:pt x="0" y="1415"/>
                    <a:pt x="36" y="1417"/>
                    <a:pt x="106" y="1417"/>
                  </a:cubicBezTo>
                  <a:cubicBezTo>
                    <a:pt x="882" y="1417"/>
                    <a:pt x="5842" y="1151"/>
                    <a:pt x="11838" y="796"/>
                  </a:cubicBezTo>
                  <a:cubicBezTo>
                    <a:pt x="18371" y="408"/>
                    <a:pt x="23662" y="47"/>
                    <a:pt x="23662" y="7"/>
                  </a:cubicBezTo>
                  <a:cubicBezTo>
                    <a:pt x="23662" y="3"/>
                    <a:pt x="23626" y="1"/>
                    <a:pt x="235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14;p34">
              <a:extLst>
                <a:ext uri="{FF2B5EF4-FFF2-40B4-BE49-F238E27FC236}">
                  <a16:creationId xmlns:a16="http://schemas.microsoft.com/office/drawing/2014/main" id="{324487B2-9107-4B0B-BAC9-1285E64DDD54}"/>
                </a:ext>
              </a:extLst>
            </p:cNvPr>
            <p:cNvSpPr/>
            <p:nvPr/>
          </p:nvSpPr>
          <p:spPr>
            <a:xfrm>
              <a:off x="2197825" y="1211100"/>
              <a:ext cx="81875" cy="96900"/>
            </a:xfrm>
            <a:custGeom>
              <a:avLst/>
              <a:gdLst/>
              <a:ahLst/>
              <a:cxnLst/>
              <a:rect l="l" t="t" r="r" b="b"/>
              <a:pathLst>
                <a:path w="3275" h="3876" extrusionOk="0">
                  <a:moveTo>
                    <a:pt x="2847" y="1"/>
                  </a:moveTo>
                  <a:lnTo>
                    <a:pt x="1" y="402"/>
                  </a:lnTo>
                  <a:lnTo>
                    <a:pt x="375" y="3875"/>
                  </a:lnTo>
                  <a:lnTo>
                    <a:pt x="3274" y="3702"/>
                  </a:lnTo>
                  <a:lnTo>
                    <a:pt x="28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15;p34">
              <a:extLst>
                <a:ext uri="{FF2B5EF4-FFF2-40B4-BE49-F238E27FC236}">
                  <a16:creationId xmlns:a16="http://schemas.microsoft.com/office/drawing/2014/main" id="{615D1A67-1E8C-400E-AD4A-1BC47494B55A}"/>
                </a:ext>
              </a:extLst>
            </p:cNvPr>
            <p:cNvSpPr/>
            <p:nvPr/>
          </p:nvSpPr>
          <p:spPr>
            <a:xfrm>
              <a:off x="2181475" y="939550"/>
              <a:ext cx="81850" cy="96550"/>
            </a:xfrm>
            <a:custGeom>
              <a:avLst/>
              <a:gdLst/>
              <a:ahLst/>
              <a:cxnLst/>
              <a:rect l="l" t="t" r="r" b="b"/>
              <a:pathLst>
                <a:path w="3274" h="3862" extrusionOk="0">
                  <a:moveTo>
                    <a:pt x="2900" y="1"/>
                  </a:moveTo>
                  <a:lnTo>
                    <a:pt x="0" y="174"/>
                  </a:lnTo>
                  <a:lnTo>
                    <a:pt x="428" y="3862"/>
                  </a:lnTo>
                  <a:lnTo>
                    <a:pt x="3274" y="3461"/>
                  </a:lnTo>
                  <a:lnTo>
                    <a:pt x="290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16;p34">
              <a:extLst>
                <a:ext uri="{FF2B5EF4-FFF2-40B4-BE49-F238E27FC236}">
                  <a16:creationId xmlns:a16="http://schemas.microsoft.com/office/drawing/2014/main" id="{C59BCD34-1BAB-4405-8945-15F6D08867F8}"/>
                </a:ext>
              </a:extLst>
            </p:cNvPr>
            <p:cNvSpPr/>
            <p:nvPr/>
          </p:nvSpPr>
          <p:spPr>
            <a:xfrm>
              <a:off x="1974700" y="1207100"/>
              <a:ext cx="76200" cy="76175"/>
            </a:xfrm>
            <a:custGeom>
              <a:avLst/>
              <a:gdLst/>
              <a:ahLst/>
              <a:cxnLst/>
              <a:rect l="l" t="t" r="r" b="b"/>
              <a:pathLst>
                <a:path w="3048" h="3047" extrusionOk="0">
                  <a:moveTo>
                    <a:pt x="2873" y="1"/>
                  </a:moveTo>
                  <a:lnTo>
                    <a:pt x="1" y="161"/>
                  </a:lnTo>
                  <a:lnTo>
                    <a:pt x="161" y="3047"/>
                  </a:lnTo>
                  <a:lnTo>
                    <a:pt x="3047" y="2873"/>
                  </a:lnTo>
                  <a:lnTo>
                    <a:pt x="287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17;p34">
              <a:extLst>
                <a:ext uri="{FF2B5EF4-FFF2-40B4-BE49-F238E27FC236}">
                  <a16:creationId xmlns:a16="http://schemas.microsoft.com/office/drawing/2014/main" id="{79379713-7CEA-4E6D-837A-7CD04C9B9B6B}"/>
                </a:ext>
              </a:extLst>
            </p:cNvPr>
            <p:cNvSpPr/>
            <p:nvPr/>
          </p:nvSpPr>
          <p:spPr>
            <a:xfrm>
              <a:off x="1988400" y="1215450"/>
              <a:ext cx="46800" cy="60150"/>
            </a:xfrm>
            <a:custGeom>
              <a:avLst/>
              <a:gdLst/>
              <a:ahLst/>
              <a:cxnLst/>
              <a:rect l="l" t="t" r="r" b="b"/>
              <a:pathLst>
                <a:path w="1872" h="2406" extrusionOk="0">
                  <a:moveTo>
                    <a:pt x="1430" y="1"/>
                  </a:moveTo>
                  <a:lnTo>
                    <a:pt x="335" y="54"/>
                  </a:lnTo>
                  <a:lnTo>
                    <a:pt x="281" y="54"/>
                  </a:lnTo>
                  <a:lnTo>
                    <a:pt x="268" y="107"/>
                  </a:lnTo>
                  <a:cubicBezTo>
                    <a:pt x="241" y="188"/>
                    <a:pt x="201" y="281"/>
                    <a:pt x="161" y="375"/>
                  </a:cubicBezTo>
                  <a:cubicBezTo>
                    <a:pt x="22" y="817"/>
                    <a:pt x="362" y="1260"/>
                    <a:pt x="806" y="1261"/>
                  </a:cubicBezTo>
                  <a:lnTo>
                    <a:pt x="806" y="1261"/>
                  </a:lnTo>
                  <a:cubicBezTo>
                    <a:pt x="819" y="1524"/>
                    <a:pt x="839" y="1785"/>
                    <a:pt x="852" y="2031"/>
                  </a:cubicBezTo>
                  <a:lnTo>
                    <a:pt x="852" y="2031"/>
                  </a:lnTo>
                  <a:cubicBezTo>
                    <a:pt x="602" y="2037"/>
                    <a:pt x="365" y="2128"/>
                    <a:pt x="161" y="2272"/>
                  </a:cubicBezTo>
                  <a:lnTo>
                    <a:pt x="1" y="2405"/>
                  </a:lnTo>
                  <a:lnTo>
                    <a:pt x="215" y="2392"/>
                  </a:lnTo>
                  <a:cubicBezTo>
                    <a:pt x="722" y="2352"/>
                    <a:pt x="1136" y="2325"/>
                    <a:pt x="1417" y="2299"/>
                  </a:cubicBezTo>
                  <a:cubicBezTo>
                    <a:pt x="1577" y="2285"/>
                    <a:pt x="1724" y="2272"/>
                    <a:pt x="1871" y="2232"/>
                  </a:cubicBezTo>
                  <a:cubicBezTo>
                    <a:pt x="1785" y="2216"/>
                    <a:pt x="1694" y="2210"/>
                    <a:pt x="1605" y="2210"/>
                  </a:cubicBezTo>
                  <a:cubicBezTo>
                    <a:pt x="1541" y="2210"/>
                    <a:pt x="1478" y="2213"/>
                    <a:pt x="1417" y="2218"/>
                  </a:cubicBezTo>
                  <a:cubicBezTo>
                    <a:pt x="1190" y="2229"/>
                    <a:pt x="874" y="2240"/>
                    <a:pt x="485" y="2251"/>
                  </a:cubicBezTo>
                  <a:lnTo>
                    <a:pt x="485" y="2251"/>
                  </a:lnTo>
                  <a:cubicBezTo>
                    <a:pt x="610" y="2201"/>
                    <a:pt x="742" y="2177"/>
                    <a:pt x="876" y="2177"/>
                  </a:cubicBezTo>
                  <a:cubicBezTo>
                    <a:pt x="896" y="2177"/>
                    <a:pt x="916" y="2177"/>
                    <a:pt x="936" y="2178"/>
                  </a:cubicBezTo>
                  <a:lnTo>
                    <a:pt x="1016" y="2178"/>
                  </a:lnTo>
                  <a:lnTo>
                    <a:pt x="1016" y="2098"/>
                  </a:lnTo>
                  <a:cubicBezTo>
                    <a:pt x="1003" y="1804"/>
                    <a:pt x="989" y="1497"/>
                    <a:pt x="976" y="1163"/>
                  </a:cubicBezTo>
                  <a:lnTo>
                    <a:pt x="976" y="1069"/>
                  </a:lnTo>
                  <a:lnTo>
                    <a:pt x="883" y="1083"/>
                  </a:lnTo>
                  <a:cubicBezTo>
                    <a:pt x="863" y="1085"/>
                    <a:pt x="844" y="1086"/>
                    <a:pt x="826" y="1086"/>
                  </a:cubicBezTo>
                  <a:cubicBezTo>
                    <a:pt x="492" y="1086"/>
                    <a:pt x="234" y="756"/>
                    <a:pt x="335" y="415"/>
                  </a:cubicBezTo>
                  <a:cubicBezTo>
                    <a:pt x="367" y="351"/>
                    <a:pt x="390" y="278"/>
                    <a:pt x="419" y="211"/>
                  </a:cubicBezTo>
                  <a:lnTo>
                    <a:pt x="419" y="211"/>
                  </a:lnTo>
                  <a:lnTo>
                    <a:pt x="1407" y="151"/>
                  </a:lnTo>
                  <a:lnTo>
                    <a:pt x="1407" y="151"/>
                  </a:lnTo>
                  <a:lnTo>
                    <a:pt x="1537" y="335"/>
                  </a:lnTo>
                  <a:cubicBezTo>
                    <a:pt x="1617" y="495"/>
                    <a:pt x="1604" y="695"/>
                    <a:pt x="1497" y="856"/>
                  </a:cubicBezTo>
                  <a:cubicBezTo>
                    <a:pt x="1404" y="989"/>
                    <a:pt x="1243" y="1083"/>
                    <a:pt x="1070" y="1096"/>
                  </a:cubicBezTo>
                  <a:lnTo>
                    <a:pt x="1003" y="1096"/>
                  </a:lnTo>
                  <a:lnTo>
                    <a:pt x="1003" y="1163"/>
                  </a:lnTo>
                  <a:cubicBezTo>
                    <a:pt x="1030" y="1510"/>
                    <a:pt x="1056" y="1818"/>
                    <a:pt x="1083" y="2098"/>
                  </a:cubicBezTo>
                  <a:lnTo>
                    <a:pt x="1083" y="2152"/>
                  </a:lnTo>
                  <a:lnTo>
                    <a:pt x="1136" y="2138"/>
                  </a:lnTo>
                  <a:cubicBezTo>
                    <a:pt x="1205" y="2122"/>
                    <a:pt x="1275" y="2115"/>
                    <a:pt x="1347" y="2115"/>
                  </a:cubicBezTo>
                  <a:cubicBezTo>
                    <a:pt x="1458" y="2115"/>
                    <a:pt x="1571" y="2133"/>
                    <a:pt x="1684" y="2165"/>
                  </a:cubicBezTo>
                  <a:cubicBezTo>
                    <a:pt x="1738" y="2192"/>
                    <a:pt x="1804" y="2205"/>
                    <a:pt x="1871" y="2218"/>
                  </a:cubicBezTo>
                  <a:cubicBezTo>
                    <a:pt x="1818" y="2178"/>
                    <a:pt x="1751" y="2138"/>
                    <a:pt x="1684" y="2112"/>
                  </a:cubicBezTo>
                  <a:cubicBezTo>
                    <a:pt x="1545" y="2062"/>
                    <a:pt x="1399" y="2035"/>
                    <a:pt x="1251" y="2035"/>
                  </a:cubicBezTo>
                  <a:cubicBezTo>
                    <a:pt x="1218" y="2035"/>
                    <a:pt x="1184" y="2036"/>
                    <a:pt x="1150" y="2039"/>
                  </a:cubicBezTo>
                  <a:lnTo>
                    <a:pt x="1150" y="2039"/>
                  </a:lnTo>
                  <a:cubicBezTo>
                    <a:pt x="1148" y="1798"/>
                    <a:pt x="1137" y="1516"/>
                    <a:pt x="1125" y="1213"/>
                  </a:cubicBezTo>
                  <a:lnTo>
                    <a:pt x="1125" y="1213"/>
                  </a:lnTo>
                  <a:cubicBezTo>
                    <a:pt x="1580" y="1167"/>
                    <a:pt x="1860" y="674"/>
                    <a:pt x="1644" y="254"/>
                  </a:cubicBezTo>
                  <a:lnTo>
                    <a:pt x="1497" y="27"/>
                  </a:lnTo>
                  <a:lnTo>
                    <a:pt x="14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18;p34">
              <a:extLst>
                <a:ext uri="{FF2B5EF4-FFF2-40B4-BE49-F238E27FC236}">
                  <a16:creationId xmlns:a16="http://schemas.microsoft.com/office/drawing/2014/main" id="{6D727813-5E66-49E7-AE58-C1194FC31C4B}"/>
                </a:ext>
              </a:extLst>
            </p:cNvPr>
            <p:cNvSpPr/>
            <p:nvPr/>
          </p:nvSpPr>
          <p:spPr>
            <a:xfrm>
              <a:off x="1755250" y="890775"/>
              <a:ext cx="112300" cy="93325"/>
            </a:xfrm>
            <a:custGeom>
              <a:avLst/>
              <a:gdLst/>
              <a:ahLst/>
              <a:cxnLst/>
              <a:rect l="l" t="t" r="r" b="b"/>
              <a:pathLst>
                <a:path w="4492" h="3733" extrusionOk="0">
                  <a:moveTo>
                    <a:pt x="2414" y="0"/>
                  </a:moveTo>
                  <a:cubicBezTo>
                    <a:pt x="2288" y="0"/>
                    <a:pt x="2160" y="14"/>
                    <a:pt x="2032" y="41"/>
                  </a:cubicBezTo>
                  <a:cubicBezTo>
                    <a:pt x="402" y="375"/>
                    <a:pt x="1" y="2513"/>
                    <a:pt x="1390" y="3421"/>
                  </a:cubicBezTo>
                  <a:cubicBezTo>
                    <a:pt x="1719" y="3636"/>
                    <a:pt x="2070" y="3732"/>
                    <a:pt x="2409" y="3732"/>
                  </a:cubicBezTo>
                  <a:cubicBezTo>
                    <a:pt x="3508" y="3732"/>
                    <a:pt x="4491" y="2729"/>
                    <a:pt x="4236" y="1484"/>
                  </a:cubicBezTo>
                  <a:cubicBezTo>
                    <a:pt x="4050" y="610"/>
                    <a:pt x="3274" y="0"/>
                    <a:pt x="24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19;p34">
              <a:extLst>
                <a:ext uri="{FF2B5EF4-FFF2-40B4-BE49-F238E27FC236}">
                  <a16:creationId xmlns:a16="http://schemas.microsoft.com/office/drawing/2014/main" id="{7F63532E-84E7-42CD-9562-A579236569C8}"/>
                </a:ext>
              </a:extLst>
            </p:cNvPr>
            <p:cNvSpPr/>
            <p:nvPr/>
          </p:nvSpPr>
          <p:spPr>
            <a:xfrm>
              <a:off x="1803025" y="960250"/>
              <a:ext cx="115250" cy="231175"/>
            </a:xfrm>
            <a:custGeom>
              <a:avLst/>
              <a:gdLst/>
              <a:ahLst/>
              <a:cxnLst/>
              <a:rect l="l" t="t" r="r" b="b"/>
              <a:pathLst>
                <a:path w="4610" h="9247" extrusionOk="0">
                  <a:moveTo>
                    <a:pt x="1604" y="1"/>
                  </a:moveTo>
                  <a:lnTo>
                    <a:pt x="1" y="589"/>
                  </a:lnTo>
                  <a:lnTo>
                    <a:pt x="2967" y="9247"/>
                  </a:lnTo>
                  <a:lnTo>
                    <a:pt x="4610" y="8645"/>
                  </a:lnTo>
                  <a:lnTo>
                    <a:pt x="16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20;p34">
              <a:extLst>
                <a:ext uri="{FF2B5EF4-FFF2-40B4-BE49-F238E27FC236}">
                  <a16:creationId xmlns:a16="http://schemas.microsoft.com/office/drawing/2014/main" id="{87C178B5-EB6F-4F29-AAF4-EF843BB7FDA6}"/>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21;p34">
              <a:extLst>
                <a:ext uri="{FF2B5EF4-FFF2-40B4-BE49-F238E27FC236}">
                  <a16:creationId xmlns:a16="http://schemas.microsoft.com/office/drawing/2014/main" id="{DF12CEEB-0B4F-4EB6-A324-7A88DE23AA51}"/>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22;p34">
              <a:extLst>
                <a:ext uri="{FF2B5EF4-FFF2-40B4-BE49-F238E27FC236}">
                  <a16:creationId xmlns:a16="http://schemas.microsoft.com/office/drawing/2014/main" id="{029BF5DA-4DF8-4CF1-B11C-AFBD58B8F289}"/>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23;p34">
              <a:extLst>
                <a:ext uri="{FF2B5EF4-FFF2-40B4-BE49-F238E27FC236}">
                  <a16:creationId xmlns:a16="http://schemas.microsoft.com/office/drawing/2014/main" id="{C5D40808-0C23-4361-864C-78F036A37E52}"/>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24;p34">
              <a:extLst>
                <a:ext uri="{FF2B5EF4-FFF2-40B4-BE49-F238E27FC236}">
                  <a16:creationId xmlns:a16="http://schemas.microsoft.com/office/drawing/2014/main" id="{EC167D40-226E-4D87-9214-8FCBFF12F862}"/>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25;p34">
              <a:extLst>
                <a:ext uri="{FF2B5EF4-FFF2-40B4-BE49-F238E27FC236}">
                  <a16:creationId xmlns:a16="http://schemas.microsoft.com/office/drawing/2014/main" id="{AC8CB9DD-6040-4C09-B079-1ACF93E6DF2A}"/>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26;p34">
              <a:extLst>
                <a:ext uri="{FF2B5EF4-FFF2-40B4-BE49-F238E27FC236}">
                  <a16:creationId xmlns:a16="http://schemas.microsoft.com/office/drawing/2014/main" id="{6C9E4EA3-C02C-43D2-A606-C4E825B99523}"/>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27;p34">
              <a:extLst>
                <a:ext uri="{FF2B5EF4-FFF2-40B4-BE49-F238E27FC236}">
                  <a16:creationId xmlns:a16="http://schemas.microsoft.com/office/drawing/2014/main" id="{52D41F5B-D3AD-4124-B550-DA21B9C26133}"/>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28;p34">
              <a:extLst>
                <a:ext uri="{FF2B5EF4-FFF2-40B4-BE49-F238E27FC236}">
                  <a16:creationId xmlns:a16="http://schemas.microsoft.com/office/drawing/2014/main" id="{440E5FF5-D6FC-46DB-A77F-6F23FA4CD11C}"/>
                </a:ext>
              </a:extLst>
            </p:cNvPr>
            <p:cNvSpPr/>
            <p:nvPr/>
          </p:nvSpPr>
          <p:spPr>
            <a:xfrm>
              <a:off x="2530525" y="442725"/>
              <a:ext cx="292275" cy="45100"/>
            </a:xfrm>
            <a:custGeom>
              <a:avLst/>
              <a:gdLst/>
              <a:ahLst/>
              <a:cxnLst/>
              <a:rect l="l" t="t" r="r" b="b"/>
              <a:pathLst>
                <a:path w="11691" h="1804" extrusionOk="0">
                  <a:moveTo>
                    <a:pt x="9133" y="0"/>
                  </a:moveTo>
                  <a:cubicBezTo>
                    <a:pt x="8637" y="0"/>
                    <a:pt x="8065" y="24"/>
                    <a:pt x="7415" y="86"/>
                  </a:cubicBezTo>
                  <a:cubicBezTo>
                    <a:pt x="4489" y="367"/>
                    <a:pt x="0" y="140"/>
                    <a:pt x="788" y="701"/>
                  </a:cubicBezTo>
                  <a:cubicBezTo>
                    <a:pt x="1262" y="1038"/>
                    <a:pt x="4186" y="1803"/>
                    <a:pt x="6995" y="1803"/>
                  </a:cubicBezTo>
                  <a:cubicBezTo>
                    <a:pt x="8864" y="1803"/>
                    <a:pt x="10682" y="1464"/>
                    <a:pt x="11691" y="434"/>
                  </a:cubicBezTo>
                  <a:lnTo>
                    <a:pt x="11691" y="300"/>
                  </a:lnTo>
                  <a:cubicBezTo>
                    <a:pt x="11691" y="300"/>
                    <a:pt x="10880" y="0"/>
                    <a:pt x="91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29;p34">
              <a:extLst>
                <a:ext uri="{FF2B5EF4-FFF2-40B4-BE49-F238E27FC236}">
                  <a16:creationId xmlns:a16="http://schemas.microsoft.com/office/drawing/2014/main" id="{5AC385ED-1F68-49D3-8D35-9E2C58535E67}"/>
                </a:ext>
              </a:extLst>
            </p:cNvPr>
            <p:cNvSpPr/>
            <p:nvPr/>
          </p:nvSpPr>
          <p:spPr>
            <a:xfrm>
              <a:off x="2845500" y="435850"/>
              <a:ext cx="24750" cy="51800"/>
            </a:xfrm>
            <a:custGeom>
              <a:avLst/>
              <a:gdLst/>
              <a:ahLst/>
              <a:cxnLst/>
              <a:rect l="l" t="t" r="r" b="b"/>
              <a:pathLst>
                <a:path w="990" h="2072" extrusionOk="0">
                  <a:moveTo>
                    <a:pt x="869" y="1"/>
                  </a:moveTo>
                  <a:lnTo>
                    <a:pt x="0" y="54"/>
                  </a:lnTo>
                  <a:lnTo>
                    <a:pt x="121" y="2071"/>
                  </a:lnTo>
                  <a:lnTo>
                    <a:pt x="989" y="2018"/>
                  </a:lnTo>
                  <a:lnTo>
                    <a:pt x="869"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30;p34">
              <a:extLst>
                <a:ext uri="{FF2B5EF4-FFF2-40B4-BE49-F238E27FC236}">
                  <a16:creationId xmlns:a16="http://schemas.microsoft.com/office/drawing/2014/main" id="{B3B0DD16-B12B-4023-B4AE-9B0139E5ABFF}"/>
                </a:ext>
              </a:extLst>
            </p:cNvPr>
            <p:cNvSpPr/>
            <p:nvPr/>
          </p:nvSpPr>
          <p:spPr>
            <a:xfrm>
              <a:off x="2818775" y="428175"/>
              <a:ext cx="76525" cy="40100"/>
            </a:xfrm>
            <a:custGeom>
              <a:avLst/>
              <a:gdLst/>
              <a:ahLst/>
              <a:cxnLst/>
              <a:rect l="l" t="t" r="r" b="b"/>
              <a:pathLst>
                <a:path w="3061" h="1604" extrusionOk="0">
                  <a:moveTo>
                    <a:pt x="2980" y="0"/>
                  </a:moveTo>
                  <a:lnTo>
                    <a:pt x="1" y="174"/>
                  </a:lnTo>
                  <a:lnTo>
                    <a:pt x="81" y="1604"/>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31;p34">
              <a:extLst>
                <a:ext uri="{FF2B5EF4-FFF2-40B4-BE49-F238E27FC236}">
                  <a16:creationId xmlns:a16="http://schemas.microsoft.com/office/drawing/2014/main" id="{0E93472A-307E-4219-8C69-C5EE1DC9D4FF}"/>
                </a:ext>
              </a:extLst>
            </p:cNvPr>
            <p:cNvSpPr/>
            <p:nvPr/>
          </p:nvSpPr>
          <p:spPr>
            <a:xfrm>
              <a:off x="2894275" y="417375"/>
              <a:ext cx="276900" cy="54500"/>
            </a:xfrm>
            <a:custGeom>
              <a:avLst/>
              <a:gdLst/>
              <a:ahLst/>
              <a:cxnLst/>
              <a:rect l="l" t="t" r="r" b="b"/>
              <a:pathLst>
                <a:path w="11076" h="2180" extrusionOk="0">
                  <a:moveTo>
                    <a:pt x="10319" y="1"/>
                  </a:moveTo>
                  <a:cubicBezTo>
                    <a:pt x="9088" y="1"/>
                    <a:pt x="6278" y="385"/>
                    <a:pt x="4209" y="432"/>
                  </a:cubicBezTo>
                  <a:cubicBezTo>
                    <a:pt x="1269" y="486"/>
                    <a:pt x="0" y="1140"/>
                    <a:pt x="0" y="1140"/>
                  </a:cubicBezTo>
                  <a:lnTo>
                    <a:pt x="13" y="1287"/>
                  </a:lnTo>
                  <a:cubicBezTo>
                    <a:pt x="826" y="1938"/>
                    <a:pt x="2019" y="2180"/>
                    <a:pt x="3321" y="2180"/>
                  </a:cubicBezTo>
                  <a:cubicBezTo>
                    <a:pt x="6513" y="2180"/>
                    <a:pt x="10359" y="724"/>
                    <a:pt x="10862" y="259"/>
                  </a:cubicBezTo>
                  <a:cubicBezTo>
                    <a:pt x="11076" y="69"/>
                    <a:pt x="10837" y="1"/>
                    <a:pt x="103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32;p34">
              <a:extLst>
                <a:ext uri="{FF2B5EF4-FFF2-40B4-BE49-F238E27FC236}">
                  <a16:creationId xmlns:a16="http://schemas.microsoft.com/office/drawing/2014/main" id="{8BC3EFCB-CEA4-4860-9941-01FE9CF43186}"/>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33;p34">
              <a:extLst>
                <a:ext uri="{FF2B5EF4-FFF2-40B4-BE49-F238E27FC236}">
                  <a16:creationId xmlns:a16="http://schemas.microsoft.com/office/drawing/2014/main" id="{C756C07E-34E8-4452-BD6F-58A485C86CE3}"/>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34;p34">
              <a:extLst>
                <a:ext uri="{FF2B5EF4-FFF2-40B4-BE49-F238E27FC236}">
                  <a16:creationId xmlns:a16="http://schemas.microsoft.com/office/drawing/2014/main" id="{C0BDF9BC-10E3-4D16-8D5C-98C1DAB7BBD8}"/>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35;p34">
              <a:extLst>
                <a:ext uri="{FF2B5EF4-FFF2-40B4-BE49-F238E27FC236}">
                  <a16:creationId xmlns:a16="http://schemas.microsoft.com/office/drawing/2014/main" id="{BBE1267E-C42E-4A5E-BBFE-00FEC88D935D}"/>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36;p34">
              <a:extLst>
                <a:ext uri="{FF2B5EF4-FFF2-40B4-BE49-F238E27FC236}">
                  <a16:creationId xmlns:a16="http://schemas.microsoft.com/office/drawing/2014/main" id="{1FFB8B8F-8262-46BD-9DEB-2B58032CDA88}"/>
                </a:ext>
              </a:extLst>
            </p:cNvPr>
            <p:cNvSpPr/>
            <p:nvPr/>
          </p:nvSpPr>
          <p:spPr>
            <a:xfrm>
              <a:off x="2583950" y="600525"/>
              <a:ext cx="83550" cy="59475"/>
            </a:xfrm>
            <a:custGeom>
              <a:avLst/>
              <a:gdLst/>
              <a:ahLst/>
              <a:cxnLst/>
              <a:rect l="l" t="t" r="r" b="b"/>
              <a:pathLst>
                <a:path w="3342" h="2379" extrusionOk="0">
                  <a:moveTo>
                    <a:pt x="3207" y="0"/>
                  </a:moveTo>
                  <a:lnTo>
                    <a:pt x="1" y="187"/>
                  </a:lnTo>
                  <a:lnTo>
                    <a:pt x="135" y="2379"/>
                  </a:lnTo>
                  <a:lnTo>
                    <a:pt x="3341" y="2192"/>
                  </a:lnTo>
                  <a:lnTo>
                    <a:pt x="320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37;p34">
              <a:extLst>
                <a:ext uri="{FF2B5EF4-FFF2-40B4-BE49-F238E27FC236}">
                  <a16:creationId xmlns:a16="http://schemas.microsoft.com/office/drawing/2014/main" id="{A1F955B7-285B-4CA1-A9B7-D87ED371A36C}"/>
                </a:ext>
              </a:extLst>
            </p:cNvPr>
            <p:cNvSpPr/>
            <p:nvPr/>
          </p:nvSpPr>
          <p:spPr>
            <a:xfrm>
              <a:off x="2607675" y="651625"/>
              <a:ext cx="41100" cy="50150"/>
            </a:xfrm>
            <a:custGeom>
              <a:avLst/>
              <a:gdLst/>
              <a:ahLst/>
              <a:cxnLst/>
              <a:rect l="l" t="t" r="r" b="b"/>
              <a:pathLst>
                <a:path w="1644" h="2006" extrusionOk="0">
                  <a:moveTo>
                    <a:pt x="1550" y="1"/>
                  </a:moveTo>
                  <a:lnTo>
                    <a:pt x="1" y="94"/>
                  </a:lnTo>
                  <a:lnTo>
                    <a:pt x="67" y="1270"/>
                  </a:lnTo>
                  <a:cubicBezTo>
                    <a:pt x="94" y="1689"/>
                    <a:pt x="440" y="2005"/>
                    <a:pt x="869" y="2005"/>
                  </a:cubicBezTo>
                  <a:cubicBezTo>
                    <a:pt x="878" y="2005"/>
                    <a:pt x="887" y="2005"/>
                    <a:pt x="896" y="2005"/>
                  </a:cubicBezTo>
                  <a:cubicBezTo>
                    <a:pt x="1323" y="1978"/>
                    <a:pt x="1644" y="1604"/>
                    <a:pt x="1631" y="1176"/>
                  </a:cubicBezTo>
                  <a:lnTo>
                    <a:pt x="155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38;p34">
              <a:extLst>
                <a:ext uri="{FF2B5EF4-FFF2-40B4-BE49-F238E27FC236}">
                  <a16:creationId xmlns:a16="http://schemas.microsoft.com/office/drawing/2014/main" id="{79794045-FC0F-4844-86CA-40819A034EB1}"/>
                </a:ext>
              </a:extLst>
            </p:cNvPr>
            <p:cNvSpPr/>
            <p:nvPr/>
          </p:nvSpPr>
          <p:spPr>
            <a:xfrm>
              <a:off x="2183475" y="383750"/>
              <a:ext cx="16050" cy="37100"/>
            </a:xfrm>
            <a:custGeom>
              <a:avLst/>
              <a:gdLst/>
              <a:ahLst/>
              <a:cxnLst/>
              <a:rect l="l" t="t" r="r" b="b"/>
              <a:pathLst>
                <a:path w="642" h="1484" extrusionOk="0">
                  <a:moveTo>
                    <a:pt x="548" y="0"/>
                  </a:moveTo>
                  <a:lnTo>
                    <a:pt x="0" y="40"/>
                  </a:lnTo>
                  <a:lnTo>
                    <a:pt x="81" y="1483"/>
                  </a:lnTo>
                  <a:lnTo>
                    <a:pt x="642" y="1457"/>
                  </a:lnTo>
                  <a:lnTo>
                    <a:pt x="5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39;p34">
              <a:extLst>
                <a:ext uri="{FF2B5EF4-FFF2-40B4-BE49-F238E27FC236}">
                  <a16:creationId xmlns:a16="http://schemas.microsoft.com/office/drawing/2014/main" id="{434426AE-3593-42B7-879D-CFE4DCAAC776}"/>
                </a:ext>
              </a:extLst>
            </p:cNvPr>
            <p:cNvSpPr/>
            <p:nvPr/>
          </p:nvSpPr>
          <p:spPr>
            <a:xfrm>
              <a:off x="2148725" y="367025"/>
              <a:ext cx="82525" cy="25775"/>
            </a:xfrm>
            <a:custGeom>
              <a:avLst/>
              <a:gdLst/>
              <a:ahLst/>
              <a:cxnLst/>
              <a:rect l="l" t="t" r="r" b="b"/>
              <a:pathLst>
                <a:path w="3301" h="1031" extrusionOk="0">
                  <a:moveTo>
                    <a:pt x="2832" y="1"/>
                  </a:moveTo>
                  <a:cubicBezTo>
                    <a:pt x="2824" y="1"/>
                    <a:pt x="2815" y="1"/>
                    <a:pt x="2807" y="1"/>
                  </a:cubicBezTo>
                  <a:lnTo>
                    <a:pt x="442" y="135"/>
                  </a:lnTo>
                  <a:cubicBezTo>
                    <a:pt x="201" y="148"/>
                    <a:pt x="1" y="362"/>
                    <a:pt x="28" y="616"/>
                  </a:cubicBezTo>
                  <a:cubicBezTo>
                    <a:pt x="41" y="848"/>
                    <a:pt x="241" y="1031"/>
                    <a:pt x="471" y="1031"/>
                  </a:cubicBezTo>
                  <a:cubicBezTo>
                    <a:pt x="479" y="1031"/>
                    <a:pt x="487" y="1030"/>
                    <a:pt x="495" y="1030"/>
                  </a:cubicBezTo>
                  <a:lnTo>
                    <a:pt x="2860" y="896"/>
                  </a:lnTo>
                  <a:cubicBezTo>
                    <a:pt x="3114" y="870"/>
                    <a:pt x="3301" y="669"/>
                    <a:pt x="3274" y="415"/>
                  </a:cubicBezTo>
                  <a:cubicBezTo>
                    <a:pt x="3261" y="183"/>
                    <a:pt x="3074" y="1"/>
                    <a:pt x="28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40;p34">
              <a:extLst>
                <a:ext uri="{FF2B5EF4-FFF2-40B4-BE49-F238E27FC236}">
                  <a16:creationId xmlns:a16="http://schemas.microsoft.com/office/drawing/2014/main" id="{590782EE-179F-467D-8B21-2F40E5F2EE21}"/>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41;p34">
              <a:extLst>
                <a:ext uri="{FF2B5EF4-FFF2-40B4-BE49-F238E27FC236}">
                  <a16:creationId xmlns:a16="http://schemas.microsoft.com/office/drawing/2014/main" id="{5D3DFE39-A13D-4D96-9D9D-4069F9BEA0B7}"/>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42;p34">
              <a:extLst>
                <a:ext uri="{FF2B5EF4-FFF2-40B4-BE49-F238E27FC236}">
                  <a16:creationId xmlns:a16="http://schemas.microsoft.com/office/drawing/2014/main" id="{58DD5F72-61E1-4E22-937E-66FFF8F692F1}"/>
                </a:ext>
              </a:extLst>
            </p:cNvPr>
            <p:cNvSpPr/>
            <p:nvPr/>
          </p:nvSpPr>
          <p:spPr>
            <a:xfrm>
              <a:off x="2118350" y="461575"/>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43;p34">
              <a:extLst>
                <a:ext uri="{FF2B5EF4-FFF2-40B4-BE49-F238E27FC236}">
                  <a16:creationId xmlns:a16="http://schemas.microsoft.com/office/drawing/2014/main" id="{9733C3F6-BF60-4C1A-8BC1-24ACFE583CC1}"/>
                </a:ext>
              </a:extLst>
            </p:cNvPr>
            <p:cNvSpPr/>
            <p:nvPr/>
          </p:nvSpPr>
          <p:spPr>
            <a:xfrm>
              <a:off x="2142725" y="460225"/>
              <a:ext cx="9700" cy="54475"/>
            </a:xfrm>
            <a:custGeom>
              <a:avLst/>
              <a:gdLst/>
              <a:ahLst/>
              <a:cxnLst/>
              <a:rect l="l" t="t" r="r" b="b"/>
              <a:pathLst>
                <a:path w="388" h="2179" extrusionOk="0">
                  <a:moveTo>
                    <a:pt x="254" y="1"/>
                  </a:moveTo>
                  <a:lnTo>
                    <a:pt x="0" y="14"/>
                  </a:lnTo>
                  <a:lnTo>
                    <a:pt x="134" y="2179"/>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44;p34">
              <a:extLst>
                <a:ext uri="{FF2B5EF4-FFF2-40B4-BE49-F238E27FC236}">
                  <a16:creationId xmlns:a16="http://schemas.microsoft.com/office/drawing/2014/main" id="{A95AB15E-312D-4911-8277-0D4D1C81C95D}"/>
                </a:ext>
              </a:extLst>
            </p:cNvPr>
            <p:cNvSpPr/>
            <p:nvPr/>
          </p:nvSpPr>
          <p:spPr>
            <a:xfrm>
              <a:off x="2167100" y="458900"/>
              <a:ext cx="9725" cy="54475"/>
            </a:xfrm>
            <a:custGeom>
              <a:avLst/>
              <a:gdLst/>
              <a:ahLst/>
              <a:cxnLst/>
              <a:rect l="l" t="t" r="r" b="b"/>
              <a:pathLst>
                <a:path w="389" h="2179" extrusionOk="0">
                  <a:moveTo>
                    <a:pt x="255" y="0"/>
                  </a:moveTo>
                  <a:lnTo>
                    <a:pt x="1" y="14"/>
                  </a:lnTo>
                  <a:lnTo>
                    <a:pt x="134" y="2178"/>
                  </a:lnTo>
                  <a:lnTo>
                    <a:pt x="388" y="2165"/>
                  </a:lnTo>
                  <a:lnTo>
                    <a:pt x="25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45;p34">
              <a:extLst>
                <a:ext uri="{FF2B5EF4-FFF2-40B4-BE49-F238E27FC236}">
                  <a16:creationId xmlns:a16="http://schemas.microsoft.com/office/drawing/2014/main" id="{34B95613-9019-4370-BADD-4231454A4433}"/>
                </a:ext>
              </a:extLst>
            </p:cNvPr>
            <p:cNvSpPr/>
            <p:nvPr/>
          </p:nvSpPr>
          <p:spPr>
            <a:xfrm>
              <a:off x="2191500" y="457225"/>
              <a:ext cx="9700" cy="54475"/>
            </a:xfrm>
            <a:custGeom>
              <a:avLst/>
              <a:gdLst/>
              <a:ahLst/>
              <a:cxnLst/>
              <a:rect l="l" t="t" r="r" b="b"/>
              <a:pathLst>
                <a:path w="388" h="2179" extrusionOk="0">
                  <a:moveTo>
                    <a:pt x="254" y="1"/>
                  </a:moveTo>
                  <a:lnTo>
                    <a:pt x="0" y="27"/>
                  </a:lnTo>
                  <a:lnTo>
                    <a:pt x="134" y="2178"/>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46;p34">
              <a:extLst>
                <a:ext uri="{FF2B5EF4-FFF2-40B4-BE49-F238E27FC236}">
                  <a16:creationId xmlns:a16="http://schemas.microsoft.com/office/drawing/2014/main" id="{09D87AD4-9121-4162-89BF-38063F51AAD1}"/>
                </a:ext>
              </a:extLst>
            </p:cNvPr>
            <p:cNvSpPr/>
            <p:nvPr/>
          </p:nvSpPr>
          <p:spPr>
            <a:xfrm>
              <a:off x="2215875" y="455900"/>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47;p34">
              <a:extLst>
                <a:ext uri="{FF2B5EF4-FFF2-40B4-BE49-F238E27FC236}">
                  <a16:creationId xmlns:a16="http://schemas.microsoft.com/office/drawing/2014/main" id="{469EE274-D43B-4236-A3D6-7555ECC1173D}"/>
                </a:ext>
              </a:extLst>
            </p:cNvPr>
            <p:cNvSpPr/>
            <p:nvPr/>
          </p:nvSpPr>
          <p:spPr>
            <a:xfrm>
              <a:off x="2240250" y="454550"/>
              <a:ext cx="9725" cy="54475"/>
            </a:xfrm>
            <a:custGeom>
              <a:avLst/>
              <a:gdLst/>
              <a:ahLst/>
              <a:cxnLst/>
              <a:rect l="l" t="t" r="r" b="b"/>
              <a:pathLst>
                <a:path w="389" h="2179" extrusionOk="0">
                  <a:moveTo>
                    <a:pt x="255" y="1"/>
                  </a:moveTo>
                  <a:lnTo>
                    <a:pt x="1" y="14"/>
                  </a:lnTo>
                  <a:lnTo>
                    <a:pt x="134" y="2179"/>
                  </a:lnTo>
                  <a:lnTo>
                    <a:pt x="388" y="2165"/>
                  </a:lnTo>
                  <a:lnTo>
                    <a:pt x="25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48;p34">
              <a:extLst>
                <a:ext uri="{FF2B5EF4-FFF2-40B4-BE49-F238E27FC236}">
                  <a16:creationId xmlns:a16="http://schemas.microsoft.com/office/drawing/2014/main" id="{94C1464E-0E83-4E9F-9B80-E8D4B4BA833A}"/>
                </a:ext>
              </a:extLst>
            </p:cNvPr>
            <p:cNvSpPr/>
            <p:nvPr/>
          </p:nvSpPr>
          <p:spPr>
            <a:xfrm>
              <a:off x="1970375" y="597175"/>
              <a:ext cx="457300" cy="269650"/>
            </a:xfrm>
            <a:custGeom>
              <a:avLst/>
              <a:gdLst/>
              <a:ahLst/>
              <a:cxnLst/>
              <a:rect l="l" t="t" r="r" b="b"/>
              <a:pathLst>
                <a:path w="18292" h="10786" extrusionOk="0">
                  <a:moveTo>
                    <a:pt x="17930" y="1"/>
                  </a:moveTo>
                  <a:lnTo>
                    <a:pt x="0" y="1070"/>
                  </a:lnTo>
                  <a:lnTo>
                    <a:pt x="80" y="2339"/>
                  </a:lnTo>
                  <a:cubicBezTo>
                    <a:pt x="364" y="7102"/>
                    <a:pt x="4318" y="10786"/>
                    <a:pt x="9028" y="10786"/>
                  </a:cubicBezTo>
                  <a:cubicBezTo>
                    <a:pt x="9206" y="10786"/>
                    <a:pt x="9386" y="10780"/>
                    <a:pt x="9567" y="10770"/>
                  </a:cubicBezTo>
                  <a:cubicBezTo>
                    <a:pt x="14523" y="10476"/>
                    <a:pt x="18291" y="6227"/>
                    <a:pt x="17997" y="1270"/>
                  </a:cubicBezTo>
                  <a:lnTo>
                    <a:pt x="1793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49;p34">
              <a:extLst>
                <a:ext uri="{FF2B5EF4-FFF2-40B4-BE49-F238E27FC236}">
                  <a16:creationId xmlns:a16="http://schemas.microsoft.com/office/drawing/2014/main" id="{5302E3D8-4B84-4915-9490-E81160BF7B4F}"/>
                </a:ext>
              </a:extLst>
            </p:cNvPr>
            <p:cNvSpPr/>
            <p:nvPr/>
          </p:nvSpPr>
          <p:spPr>
            <a:xfrm>
              <a:off x="2113675" y="710950"/>
              <a:ext cx="161350" cy="136600"/>
            </a:xfrm>
            <a:custGeom>
              <a:avLst/>
              <a:gdLst/>
              <a:ahLst/>
              <a:cxnLst/>
              <a:rect l="l" t="t" r="r" b="b"/>
              <a:pathLst>
                <a:path w="6454" h="5464" extrusionOk="0">
                  <a:moveTo>
                    <a:pt x="3644" y="0"/>
                  </a:moveTo>
                  <a:cubicBezTo>
                    <a:pt x="3588" y="0"/>
                    <a:pt x="3531" y="2"/>
                    <a:pt x="3474" y="6"/>
                  </a:cubicBezTo>
                  <a:cubicBezTo>
                    <a:pt x="1042" y="153"/>
                    <a:pt x="0" y="3159"/>
                    <a:pt x="1817" y="4776"/>
                  </a:cubicBezTo>
                  <a:cubicBezTo>
                    <a:pt x="2356" y="5251"/>
                    <a:pt x="2987" y="5464"/>
                    <a:pt x="3605" y="5464"/>
                  </a:cubicBezTo>
                  <a:cubicBezTo>
                    <a:pt x="5068" y="5464"/>
                    <a:pt x="6454" y="4272"/>
                    <a:pt x="6360" y="2571"/>
                  </a:cubicBezTo>
                  <a:cubicBezTo>
                    <a:pt x="6270" y="1119"/>
                    <a:pt x="5067" y="0"/>
                    <a:pt x="3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50;p34">
              <a:extLst>
                <a:ext uri="{FF2B5EF4-FFF2-40B4-BE49-F238E27FC236}">
                  <a16:creationId xmlns:a16="http://schemas.microsoft.com/office/drawing/2014/main" id="{0B02D159-7166-4D1A-9F7F-866F1EFFAEAB}"/>
                </a:ext>
              </a:extLst>
            </p:cNvPr>
            <p:cNvSpPr/>
            <p:nvPr/>
          </p:nvSpPr>
          <p:spPr>
            <a:xfrm>
              <a:off x="1188100" y="512725"/>
              <a:ext cx="291950" cy="45100"/>
            </a:xfrm>
            <a:custGeom>
              <a:avLst/>
              <a:gdLst/>
              <a:ahLst/>
              <a:cxnLst/>
              <a:rect l="l" t="t" r="r" b="b"/>
              <a:pathLst>
                <a:path w="11678" h="1804" extrusionOk="0">
                  <a:moveTo>
                    <a:pt x="9149" y="0"/>
                  </a:moveTo>
                  <a:cubicBezTo>
                    <a:pt x="8649" y="0"/>
                    <a:pt x="8072" y="26"/>
                    <a:pt x="7416" y="92"/>
                  </a:cubicBezTo>
                  <a:cubicBezTo>
                    <a:pt x="4490" y="373"/>
                    <a:pt x="0" y="146"/>
                    <a:pt x="775" y="707"/>
                  </a:cubicBezTo>
                  <a:cubicBezTo>
                    <a:pt x="1248" y="1043"/>
                    <a:pt x="4169" y="1803"/>
                    <a:pt x="6976" y="1803"/>
                  </a:cubicBezTo>
                  <a:cubicBezTo>
                    <a:pt x="8847" y="1803"/>
                    <a:pt x="10668" y="1466"/>
                    <a:pt x="11678" y="439"/>
                  </a:cubicBezTo>
                  <a:lnTo>
                    <a:pt x="11678" y="306"/>
                  </a:lnTo>
                  <a:cubicBezTo>
                    <a:pt x="11678" y="306"/>
                    <a:pt x="10874" y="0"/>
                    <a:pt x="9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51;p34">
              <a:extLst>
                <a:ext uri="{FF2B5EF4-FFF2-40B4-BE49-F238E27FC236}">
                  <a16:creationId xmlns:a16="http://schemas.microsoft.com/office/drawing/2014/main" id="{4ECF2836-0103-431C-BF17-CF0DF5F6F985}"/>
                </a:ext>
              </a:extLst>
            </p:cNvPr>
            <p:cNvSpPr/>
            <p:nvPr/>
          </p:nvSpPr>
          <p:spPr>
            <a:xfrm>
              <a:off x="1502750" y="506000"/>
              <a:ext cx="24725" cy="51800"/>
            </a:xfrm>
            <a:custGeom>
              <a:avLst/>
              <a:gdLst/>
              <a:ahLst/>
              <a:cxnLst/>
              <a:rect l="l" t="t" r="r" b="b"/>
              <a:pathLst>
                <a:path w="989" h="2072" extrusionOk="0">
                  <a:moveTo>
                    <a:pt x="869" y="0"/>
                  </a:moveTo>
                  <a:lnTo>
                    <a:pt x="0" y="54"/>
                  </a:lnTo>
                  <a:lnTo>
                    <a:pt x="120" y="2071"/>
                  </a:lnTo>
                  <a:lnTo>
                    <a:pt x="989" y="2018"/>
                  </a:lnTo>
                  <a:lnTo>
                    <a:pt x="869"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52;p34">
              <a:extLst>
                <a:ext uri="{FF2B5EF4-FFF2-40B4-BE49-F238E27FC236}">
                  <a16:creationId xmlns:a16="http://schemas.microsoft.com/office/drawing/2014/main" id="{84450196-1508-4589-A77A-4C0CC770F6BC}"/>
                </a:ext>
              </a:extLst>
            </p:cNvPr>
            <p:cNvSpPr/>
            <p:nvPr/>
          </p:nvSpPr>
          <p:spPr>
            <a:xfrm>
              <a:off x="1476025" y="498325"/>
              <a:ext cx="76500" cy="40100"/>
            </a:xfrm>
            <a:custGeom>
              <a:avLst/>
              <a:gdLst/>
              <a:ahLst/>
              <a:cxnLst/>
              <a:rect l="l" t="t" r="r" b="b"/>
              <a:pathLst>
                <a:path w="3060" h="1604" extrusionOk="0">
                  <a:moveTo>
                    <a:pt x="2980" y="0"/>
                  </a:moveTo>
                  <a:lnTo>
                    <a:pt x="0" y="174"/>
                  </a:lnTo>
                  <a:lnTo>
                    <a:pt x="94" y="1603"/>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53;p34">
              <a:extLst>
                <a:ext uri="{FF2B5EF4-FFF2-40B4-BE49-F238E27FC236}">
                  <a16:creationId xmlns:a16="http://schemas.microsoft.com/office/drawing/2014/main" id="{FB137627-2872-4122-AC59-CDD86D5264E7}"/>
                </a:ext>
              </a:extLst>
            </p:cNvPr>
            <p:cNvSpPr/>
            <p:nvPr/>
          </p:nvSpPr>
          <p:spPr>
            <a:xfrm>
              <a:off x="1551500" y="487375"/>
              <a:ext cx="277200" cy="54475"/>
            </a:xfrm>
            <a:custGeom>
              <a:avLst/>
              <a:gdLst/>
              <a:ahLst/>
              <a:cxnLst/>
              <a:rect l="l" t="t" r="r" b="b"/>
              <a:pathLst>
                <a:path w="11088" h="2179" extrusionOk="0">
                  <a:moveTo>
                    <a:pt x="10317" y="0"/>
                  </a:moveTo>
                  <a:cubicBezTo>
                    <a:pt x="9078" y="0"/>
                    <a:pt x="6274" y="387"/>
                    <a:pt x="4210" y="425"/>
                  </a:cubicBezTo>
                  <a:cubicBezTo>
                    <a:pt x="1270" y="491"/>
                    <a:pt x="1" y="1146"/>
                    <a:pt x="1" y="1146"/>
                  </a:cubicBezTo>
                  <a:lnTo>
                    <a:pt x="14" y="1280"/>
                  </a:lnTo>
                  <a:cubicBezTo>
                    <a:pt x="828" y="1935"/>
                    <a:pt x="2023" y="2178"/>
                    <a:pt x="3327" y="2178"/>
                  </a:cubicBezTo>
                  <a:cubicBezTo>
                    <a:pt x="6519" y="2178"/>
                    <a:pt x="10364" y="720"/>
                    <a:pt x="10877" y="264"/>
                  </a:cubicBezTo>
                  <a:cubicBezTo>
                    <a:pt x="11087" y="70"/>
                    <a:pt x="10843" y="0"/>
                    <a:pt x="103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54;p34">
              <a:extLst>
                <a:ext uri="{FF2B5EF4-FFF2-40B4-BE49-F238E27FC236}">
                  <a16:creationId xmlns:a16="http://schemas.microsoft.com/office/drawing/2014/main" id="{6B4C92CA-A07E-4CD1-B937-67A2A4851357}"/>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55;p34">
              <a:extLst>
                <a:ext uri="{FF2B5EF4-FFF2-40B4-BE49-F238E27FC236}">
                  <a16:creationId xmlns:a16="http://schemas.microsoft.com/office/drawing/2014/main" id="{3FEEC02D-76F5-4DFC-BAE5-BBE73A4B0CD1}"/>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56;p34">
              <a:extLst>
                <a:ext uri="{FF2B5EF4-FFF2-40B4-BE49-F238E27FC236}">
                  <a16:creationId xmlns:a16="http://schemas.microsoft.com/office/drawing/2014/main" id="{B7FAE62F-0B37-4F5F-BC43-255CFEFE4C2D}"/>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57;p34">
              <a:extLst>
                <a:ext uri="{FF2B5EF4-FFF2-40B4-BE49-F238E27FC236}">
                  <a16:creationId xmlns:a16="http://schemas.microsoft.com/office/drawing/2014/main" id="{797BA947-D7F3-4241-A1FC-3FB0F553EEDC}"/>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58;p34">
              <a:extLst>
                <a:ext uri="{FF2B5EF4-FFF2-40B4-BE49-F238E27FC236}">
                  <a16:creationId xmlns:a16="http://schemas.microsoft.com/office/drawing/2014/main" id="{2E507701-4B18-4397-BECD-D86616D19266}"/>
                </a:ext>
              </a:extLst>
            </p:cNvPr>
            <p:cNvSpPr/>
            <p:nvPr/>
          </p:nvSpPr>
          <p:spPr>
            <a:xfrm>
              <a:off x="1707150" y="653975"/>
              <a:ext cx="83200" cy="59125"/>
            </a:xfrm>
            <a:custGeom>
              <a:avLst/>
              <a:gdLst/>
              <a:ahLst/>
              <a:cxnLst/>
              <a:rect l="l" t="t" r="r" b="b"/>
              <a:pathLst>
                <a:path w="3328" h="2365" extrusionOk="0">
                  <a:moveTo>
                    <a:pt x="3194" y="0"/>
                  </a:moveTo>
                  <a:lnTo>
                    <a:pt x="1" y="187"/>
                  </a:lnTo>
                  <a:lnTo>
                    <a:pt x="121" y="2365"/>
                  </a:lnTo>
                  <a:lnTo>
                    <a:pt x="3328" y="2178"/>
                  </a:lnTo>
                  <a:lnTo>
                    <a:pt x="31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59;p34">
              <a:extLst>
                <a:ext uri="{FF2B5EF4-FFF2-40B4-BE49-F238E27FC236}">
                  <a16:creationId xmlns:a16="http://schemas.microsoft.com/office/drawing/2014/main" id="{E6CE2E15-645F-4B2C-B1F8-D602D79E5A73}"/>
                </a:ext>
              </a:extLst>
            </p:cNvPr>
            <p:cNvSpPr/>
            <p:nvPr/>
          </p:nvSpPr>
          <p:spPr>
            <a:xfrm>
              <a:off x="1730550" y="705750"/>
              <a:ext cx="41425" cy="49825"/>
            </a:xfrm>
            <a:custGeom>
              <a:avLst/>
              <a:gdLst/>
              <a:ahLst/>
              <a:cxnLst/>
              <a:rect l="l" t="t" r="r" b="b"/>
              <a:pathLst>
                <a:path w="1657" h="1993" extrusionOk="0">
                  <a:moveTo>
                    <a:pt x="1563" y="0"/>
                  </a:moveTo>
                  <a:lnTo>
                    <a:pt x="0" y="94"/>
                  </a:lnTo>
                  <a:lnTo>
                    <a:pt x="67" y="1256"/>
                  </a:lnTo>
                  <a:cubicBezTo>
                    <a:pt x="93" y="1680"/>
                    <a:pt x="439" y="1992"/>
                    <a:pt x="846" y="1992"/>
                  </a:cubicBezTo>
                  <a:cubicBezTo>
                    <a:pt x="862" y="1992"/>
                    <a:pt x="879" y="1992"/>
                    <a:pt x="895" y="1991"/>
                  </a:cubicBezTo>
                  <a:cubicBezTo>
                    <a:pt x="1323" y="1964"/>
                    <a:pt x="1657" y="1603"/>
                    <a:pt x="1630" y="1162"/>
                  </a:cubicBezTo>
                  <a:lnTo>
                    <a:pt x="156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60;p34">
              <a:extLst>
                <a:ext uri="{FF2B5EF4-FFF2-40B4-BE49-F238E27FC236}">
                  <a16:creationId xmlns:a16="http://schemas.microsoft.com/office/drawing/2014/main" id="{E15FAF53-109C-43A4-9CE9-11CA5017575D}"/>
                </a:ext>
              </a:extLst>
            </p:cNvPr>
            <p:cNvSpPr/>
            <p:nvPr/>
          </p:nvSpPr>
          <p:spPr>
            <a:xfrm>
              <a:off x="2136050" y="727700"/>
              <a:ext cx="121700" cy="103075"/>
            </a:xfrm>
            <a:custGeom>
              <a:avLst/>
              <a:gdLst/>
              <a:ahLst/>
              <a:cxnLst/>
              <a:rect l="l" t="t" r="r" b="b"/>
              <a:pathLst>
                <a:path w="4868" h="4123" extrusionOk="0">
                  <a:moveTo>
                    <a:pt x="2741" y="0"/>
                  </a:moveTo>
                  <a:cubicBezTo>
                    <a:pt x="2701" y="0"/>
                    <a:pt x="2660" y="1"/>
                    <a:pt x="2619" y="4"/>
                  </a:cubicBezTo>
                  <a:cubicBezTo>
                    <a:pt x="788" y="111"/>
                    <a:pt x="0" y="2382"/>
                    <a:pt x="1363" y="3598"/>
                  </a:cubicBezTo>
                  <a:cubicBezTo>
                    <a:pt x="1773" y="3960"/>
                    <a:pt x="2254" y="4122"/>
                    <a:pt x="2723" y="4122"/>
                  </a:cubicBezTo>
                  <a:cubicBezTo>
                    <a:pt x="3827" y="4122"/>
                    <a:pt x="4868" y="3226"/>
                    <a:pt x="4783" y="1941"/>
                  </a:cubicBezTo>
                  <a:cubicBezTo>
                    <a:pt x="4719" y="847"/>
                    <a:pt x="3823" y="0"/>
                    <a:pt x="27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61;p34">
              <a:extLst>
                <a:ext uri="{FF2B5EF4-FFF2-40B4-BE49-F238E27FC236}">
                  <a16:creationId xmlns:a16="http://schemas.microsoft.com/office/drawing/2014/main" id="{80099341-E288-4E69-A251-3C56D5818D1D}"/>
                </a:ext>
              </a:extLst>
            </p:cNvPr>
            <p:cNvSpPr/>
            <p:nvPr/>
          </p:nvSpPr>
          <p:spPr>
            <a:xfrm>
              <a:off x="2148400" y="737075"/>
              <a:ext cx="99525" cy="84200"/>
            </a:xfrm>
            <a:custGeom>
              <a:avLst/>
              <a:gdLst/>
              <a:ahLst/>
              <a:cxnLst/>
              <a:rect l="l" t="t" r="r" b="b"/>
              <a:pathLst>
                <a:path w="3981" h="3368" extrusionOk="0">
                  <a:moveTo>
                    <a:pt x="2237" y="0"/>
                  </a:moveTo>
                  <a:cubicBezTo>
                    <a:pt x="2205" y="0"/>
                    <a:pt x="2171" y="1"/>
                    <a:pt x="2138" y="3"/>
                  </a:cubicBezTo>
                  <a:cubicBezTo>
                    <a:pt x="642" y="96"/>
                    <a:pt x="1" y="1954"/>
                    <a:pt x="1123" y="2942"/>
                  </a:cubicBezTo>
                  <a:cubicBezTo>
                    <a:pt x="1456" y="3236"/>
                    <a:pt x="1847" y="3367"/>
                    <a:pt x="2228" y="3367"/>
                  </a:cubicBezTo>
                  <a:cubicBezTo>
                    <a:pt x="3129" y="3367"/>
                    <a:pt x="3981" y="2635"/>
                    <a:pt x="3915" y="1593"/>
                  </a:cubicBezTo>
                  <a:cubicBezTo>
                    <a:pt x="3864" y="691"/>
                    <a:pt x="3129" y="0"/>
                    <a:pt x="22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62;p34">
              <a:extLst>
                <a:ext uri="{FF2B5EF4-FFF2-40B4-BE49-F238E27FC236}">
                  <a16:creationId xmlns:a16="http://schemas.microsoft.com/office/drawing/2014/main" id="{F94C56F2-502E-456B-BCF9-F934EBAC513F}"/>
                </a:ext>
              </a:extLst>
            </p:cNvPr>
            <p:cNvSpPr/>
            <p:nvPr/>
          </p:nvSpPr>
          <p:spPr>
            <a:xfrm>
              <a:off x="2279675" y="697675"/>
              <a:ext cx="38225" cy="32475"/>
            </a:xfrm>
            <a:custGeom>
              <a:avLst/>
              <a:gdLst/>
              <a:ahLst/>
              <a:cxnLst/>
              <a:rect l="l" t="t" r="r" b="b"/>
              <a:pathLst>
                <a:path w="1529" h="1299" extrusionOk="0">
                  <a:moveTo>
                    <a:pt x="863" y="1"/>
                  </a:moveTo>
                  <a:cubicBezTo>
                    <a:pt x="847" y="1"/>
                    <a:pt x="831" y="1"/>
                    <a:pt x="815" y="2"/>
                  </a:cubicBezTo>
                  <a:cubicBezTo>
                    <a:pt x="241" y="29"/>
                    <a:pt x="0" y="751"/>
                    <a:pt x="428" y="1138"/>
                  </a:cubicBezTo>
                  <a:cubicBezTo>
                    <a:pt x="554" y="1249"/>
                    <a:pt x="703" y="1299"/>
                    <a:pt x="850" y="1299"/>
                  </a:cubicBezTo>
                  <a:cubicBezTo>
                    <a:pt x="1197" y="1299"/>
                    <a:pt x="1529" y="1017"/>
                    <a:pt x="1510" y="604"/>
                  </a:cubicBezTo>
                  <a:cubicBezTo>
                    <a:pt x="1485" y="272"/>
                    <a:pt x="1203" y="1"/>
                    <a:pt x="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63;p34">
              <a:extLst>
                <a:ext uri="{FF2B5EF4-FFF2-40B4-BE49-F238E27FC236}">
                  <a16:creationId xmlns:a16="http://schemas.microsoft.com/office/drawing/2014/main" id="{04F942C1-BA58-49D5-8964-E16990CC00D8}"/>
                </a:ext>
              </a:extLst>
            </p:cNvPr>
            <p:cNvSpPr/>
            <p:nvPr/>
          </p:nvSpPr>
          <p:spPr>
            <a:xfrm>
              <a:off x="1971700" y="619750"/>
              <a:ext cx="448275" cy="26775"/>
            </a:xfrm>
            <a:custGeom>
              <a:avLst/>
              <a:gdLst/>
              <a:ahLst/>
              <a:cxnLst/>
              <a:rect l="l" t="t" r="r" b="b"/>
              <a:pathLst>
                <a:path w="17931" h="1071" extrusionOk="0">
                  <a:moveTo>
                    <a:pt x="17831" y="1"/>
                  </a:moveTo>
                  <a:cubicBezTo>
                    <a:pt x="17185" y="1"/>
                    <a:pt x="13462" y="180"/>
                    <a:pt x="8966" y="447"/>
                  </a:cubicBezTo>
                  <a:cubicBezTo>
                    <a:pt x="4009" y="741"/>
                    <a:pt x="1" y="1008"/>
                    <a:pt x="1" y="1062"/>
                  </a:cubicBezTo>
                  <a:cubicBezTo>
                    <a:pt x="2" y="1068"/>
                    <a:pt x="51" y="1070"/>
                    <a:pt x="144" y="1070"/>
                  </a:cubicBezTo>
                  <a:cubicBezTo>
                    <a:pt x="899" y="1070"/>
                    <a:pt x="4563" y="883"/>
                    <a:pt x="8979" y="621"/>
                  </a:cubicBezTo>
                  <a:cubicBezTo>
                    <a:pt x="13923" y="327"/>
                    <a:pt x="17931" y="60"/>
                    <a:pt x="17931" y="6"/>
                  </a:cubicBezTo>
                  <a:cubicBezTo>
                    <a:pt x="17930" y="3"/>
                    <a:pt x="17896" y="1"/>
                    <a:pt x="178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64;p34">
              <a:extLst>
                <a:ext uri="{FF2B5EF4-FFF2-40B4-BE49-F238E27FC236}">
                  <a16:creationId xmlns:a16="http://schemas.microsoft.com/office/drawing/2014/main" id="{9FC9B252-71B1-4724-A89A-8338EF8999A4}"/>
                </a:ext>
              </a:extLst>
            </p:cNvPr>
            <p:cNvSpPr/>
            <p:nvPr/>
          </p:nvSpPr>
          <p:spPr>
            <a:xfrm>
              <a:off x="1704150" y="656725"/>
              <a:ext cx="88200" cy="6800"/>
            </a:xfrm>
            <a:custGeom>
              <a:avLst/>
              <a:gdLst/>
              <a:ahLst/>
              <a:cxnLst/>
              <a:rect l="l" t="t" r="r" b="b"/>
              <a:pathLst>
                <a:path w="3528" h="272" extrusionOk="0">
                  <a:moveTo>
                    <a:pt x="3187" y="0"/>
                  </a:moveTo>
                  <a:cubicBezTo>
                    <a:pt x="2864" y="0"/>
                    <a:pt x="2342" y="18"/>
                    <a:pt x="1751" y="50"/>
                  </a:cubicBezTo>
                  <a:cubicBezTo>
                    <a:pt x="789" y="104"/>
                    <a:pt x="1" y="197"/>
                    <a:pt x="1" y="238"/>
                  </a:cubicBezTo>
                  <a:cubicBezTo>
                    <a:pt x="1" y="261"/>
                    <a:pt x="152" y="272"/>
                    <a:pt x="405" y="272"/>
                  </a:cubicBezTo>
                  <a:cubicBezTo>
                    <a:pt x="728" y="272"/>
                    <a:pt x="1217" y="254"/>
                    <a:pt x="1764" y="224"/>
                  </a:cubicBezTo>
                  <a:cubicBezTo>
                    <a:pt x="2740" y="157"/>
                    <a:pt x="3528" y="77"/>
                    <a:pt x="3528" y="24"/>
                  </a:cubicBezTo>
                  <a:cubicBezTo>
                    <a:pt x="3523" y="8"/>
                    <a:pt x="3397" y="0"/>
                    <a:pt x="318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65;p34">
              <a:extLst>
                <a:ext uri="{FF2B5EF4-FFF2-40B4-BE49-F238E27FC236}">
                  <a16:creationId xmlns:a16="http://schemas.microsoft.com/office/drawing/2014/main" id="{90CE4C00-3279-441D-81CE-734CDB93A71F}"/>
                </a:ext>
              </a:extLst>
            </p:cNvPr>
            <p:cNvSpPr/>
            <p:nvPr/>
          </p:nvSpPr>
          <p:spPr>
            <a:xfrm>
              <a:off x="2582625" y="604850"/>
              <a:ext cx="89550" cy="6725"/>
            </a:xfrm>
            <a:custGeom>
              <a:avLst/>
              <a:gdLst/>
              <a:ahLst/>
              <a:cxnLst/>
              <a:rect l="l" t="t" r="r" b="b"/>
              <a:pathLst>
                <a:path w="3582" h="269" extrusionOk="0">
                  <a:moveTo>
                    <a:pt x="3174" y="0"/>
                  </a:moveTo>
                  <a:cubicBezTo>
                    <a:pt x="2846" y="0"/>
                    <a:pt x="2348" y="17"/>
                    <a:pt x="1791" y="55"/>
                  </a:cubicBezTo>
                  <a:cubicBezTo>
                    <a:pt x="802" y="108"/>
                    <a:pt x="0" y="188"/>
                    <a:pt x="14" y="242"/>
                  </a:cubicBezTo>
                  <a:cubicBezTo>
                    <a:pt x="14" y="259"/>
                    <a:pt x="167" y="269"/>
                    <a:pt x="421" y="269"/>
                  </a:cubicBezTo>
                  <a:cubicBezTo>
                    <a:pt x="749" y="269"/>
                    <a:pt x="1247" y="253"/>
                    <a:pt x="1804" y="215"/>
                  </a:cubicBezTo>
                  <a:cubicBezTo>
                    <a:pt x="2793" y="161"/>
                    <a:pt x="3581" y="81"/>
                    <a:pt x="3581" y="28"/>
                  </a:cubicBezTo>
                  <a:cubicBezTo>
                    <a:pt x="3581" y="10"/>
                    <a:pt x="3428" y="0"/>
                    <a:pt x="3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66;p34">
              <a:extLst>
                <a:ext uri="{FF2B5EF4-FFF2-40B4-BE49-F238E27FC236}">
                  <a16:creationId xmlns:a16="http://schemas.microsoft.com/office/drawing/2014/main" id="{4F872D60-E9C6-42CF-A1DA-3A2990F74D63}"/>
                </a:ext>
              </a:extLst>
            </p:cNvPr>
            <p:cNvSpPr/>
            <p:nvPr/>
          </p:nvSpPr>
          <p:spPr>
            <a:xfrm>
              <a:off x="1640350" y="569075"/>
              <a:ext cx="277275" cy="94275"/>
            </a:xfrm>
            <a:custGeom>
              <a:avLst/>
              <a:gdLst/>
              <a:ahLst/>
              <a:cxnLst/>
              <a:rect l="l" t="t" r="r" b="b"/>
              <a:pathLst>
                <a:path w="11091" h="3771" extrusionOk="0">
                  <a:moveTo>
                    <a:pt x="11089" y="1"/>
                  </a:moveTo>
                  <a:cubicBezTo>
                    <a:pt x="11079" y="1"/>
                    <a:pt x="11014" y="66"/>
                    <a:pt x="10917" y="176"/>
                  </a:cubicBezTo>
                  <a:lnTo>
                    <a:pt x="10435" y="644"/>
                  </a:lnTo>
                  <a:lnTo>
                    <a:pt x="10435" y="644"/>
                  </a:lnTo>
                  <a:cubicBezTo>
                    <a:pt x="9296" y="685"/>
                    <a:pt x="7166" y="791"/>
                    <a:pt x="4731" y="938"/>
                  </a:cubicBezTo>
                  <a:lnTo>
                    <a:pt x="856" y="1178"/>
                  </a:lnTo>
                  <a:lnTo>
                    <a:pt x="829" y="1178"/>
                  </a:lnTo>
                  <a:lnTo>
                    <a:pt x="816" y="1205"/>
                  </a:lnTo>
                  <a:lnTo>
                    <a:pt x="14" y="2274"/>
                  </a:lnTo>
                  <a:lnTo>
                    <a:pt x="1" y="2301"/>
                  </a:lnTo>
                  <a:cubicBezTo>
                    <a:pt x="41" y="2741"/>
                    <a:pt x="68" y="3102"/>
                    <a:pt x="94" y="3383"/>
                  </a:cubicBezTo>
                  <a:cubicBezTo>
                    <a:pt x="94" y="3516"/>
                    <a:pt x="121" y="3637"/>
                    <a:pt x="148" y="3770"/>
                  </a:cubicBezTo>
                  <a:cubicBezTo>
                    <a:pt x="161" y="3637"/>
                    <a:pt x="161" y="3516"/>
                    <a:pt x="148" y="3383"/>
                  </a:cubicBezTo>
                  <a:cubicBezTo>
                    <a:pt x="135" y="3107"/>
                    <a:pt x="122" y="2754"/>
                    <a:pt x="108" y="2323"/>
                  </a:cubicBezTo>
                  <a:lnTo>
                    <a:pt x="108" y="2323"/>
                  </a:lnTo>
                  <a:lnTo>
                    <a:pt x="903" y="1310"/>
                  </a:lnTo>
                  <a:lnTo>
                    <a:pt x="4731" y="1098"/>
                  </a:lnTo>
                  <a:cubicBezTo>
                    <a:pt x="7176" y="951"/>
                    <a:pt x="9313" y="804"/>
                    <a:pt x="10449" y="711"/>
                  </a:cubicBezTo>
                  <a:lnTo>
                    <a:pt x="10476" y="711"/>
                  </a:lnTo>
                  <a:lnTo>
                    <a:pt x="10943" y="190"/>
                  </a:lnTo>
                  <a:cubicBezTo>
                    <a:pt x="10997" y="136"/>
                    <a:pt x="11050" y="69"/>
                    <a:pt x="11090" y="3"/>
                  </a:cubicBezTo>
                  <a:cubicBezTo>
                    <a:pt x="11090" y="1"/>
                    <a:pt x="11090" y="1"/>
                    <a:pt x="110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67;p34">
              <a:extLst>
                <a:ext uri="{FF2B5EF4-FFF2-40B4-BE49-F238E27FC236}">
                  <a16:creationId xmlns:a16="http://schemas.microsoft.com/office/drawing/2014/main" id="{346FAB7F-B0AD-4425-8D47-A7040CD92263}"/>
                </a:ext>
              </a:extLst>
            </p:cNvPr>
            <p:cNvSpPr/>
            <p:nvPr/>
          </p:nvSpPr>
          <p:spPr>
            <a:xfrm>
              <a:off x="1958000" y="535725"/>
              <a:ext cx="466650" cy="80200"/>
            </a:xfrm>
            <a:custGeom>
              <a:avLst/>
              <a:gdLst/>
              <a:ahLst/>
              <a:cxnLst/>
              <a:rect l="l" t="t" r="r" b="b"/>
              <a:pathLst>
                <a:path w="18666" h="3208" extrusionOk="0">
                  <a:moveTo>
                    <a:pt x="18666" y="0"/>
                  </a:moveTo>
                  <a:cubicBezTo>
                    <a:pt x="18626" y="41"/>
                    <a:pt x="18586" y="94"/>
                    <a:pt x="18546" y="147"/>
                  </a:cubicBezTo>
                  <a:lnTo>
                    <a:pt x="18225" y="575"/>
                  </a:lnTo>
                  <a:lnTo>
                    <a:pt x="17055" y="2166"/>
                  </a:lnTo>
                  <a:lnTo>
                    <a:pt x="17055" y="2166"/>
                  </a:lnTo>
                  <a:cubicBezTo>
                    <a:pt x="15171" y="2259"/>
                    <a:pt x="12428" y="2406"/>
                    <a:pt x="9380" y="2592"/>
                  </a:cubicBezTo>
                  <a:cubicBezTo>
                    <a:pt x="6092" y="2792"/>
                    <a:pt x="3149" y="2978"/>
                    <a:pt x="1278" y="3099"/>
                  </a:cubicBezTo>
                  <a:lnTo>
                    <a:pt x="1278" y="3099"/>
                  </a:lnTo>
                  <a:lnTo>
                    <a:pt x="348" y="1724"/>
                  </a:lnTo>
                  <a:lnTo>
                    <a:pt x="94" y="1363"/>
                  </a:lnTo>
                  <a:cubicBezTo>
                    <a:pt x="68" y="1310"/>
                    <a:pt x="28" y="1270"/>
                    <a:pt x="1" y="1243"/>
                  </a:cubicBezTo>
                  <a:lnTo>
                    <a:pt x="1" y="1243"/>
                  </a:lnTo>
                  <a:cubicBezTo>
                    <a:pt x="14" y="1283"/>
                    <a:pt x="41" y="1337"/>
                    <a:pt x="68" y="1377"/>
                  </a:cubicBezTo>
                  <a:lnTo>
                    <a:pt x="308" y="1751"/>
                  </a:lnTo>
                  <a:lnTo>
                    <a:pt x="1217" y="3180"/>
                  </a:lnTo>
                  <a:lnTo>
                    <a:pt x="1230" y="3207"/>
                  </a:lnTo>
                  <a:lnTo>
                    <a:pt x="1257" y="3207"/>
                  </a:lnTo>
                  <a:cubicBezTo>
                    <a:pt x="3127" y="3113"/>
                    <a:pt x="6080" y="2953"/>
                    <a:pt x="9393" y="2753"/>
                  </a:cubicBezTo>
                  <a:cubicBezTo>
                    <a:pt x="12453" y="2579"/>
                    <a:pt x="15192" y="2405"/>
                    <a:pt x="17076" y="2272"/>
                  </a:cubicBezTo>
                  <a:lnTo>
                    <a:pt x="17103" y="2272"/>
                  </a:lnTo>
                  <a:lnTo>
                    <a:pt x="17116" y="2245"/>
                  </a:lnTo>
                  <a:lnTo>
                    <a:pt x="18278" y="615"/>
                  </a:lnTo>
                  <a:lnTo>
                    <a:pt x="18572" y="161"/>
                  </a:lnTo>
                  <a:cubicBezTo>
                    <a:pt x="18612" y="121"/>
                    <a:pt x="18652" y="54"/>
                    <a:pt x="1866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68;p34">
              <a:extLst>
                <a:ext uri="{FF2B5EF4-FFF2-40B4-BE49-F238E27FC236}">
                  <a16:creationId xmlns:a16="http://schemas.microsoft.com/office/drawing/2014/main" id="{E3527EE4-0E19-41CB-B9C6-ADC88C61C8B3}"/>
                </a:ext>
              </a:extLst>
            </p:cNvPr>
            <p:cNvSpPr/>
            <p:nvPr/>
          </p:nvSpPr>
          <p:spPr>
            <a:xfrm>
              <a:off x="1622400" y="632525"/>
              <a:ext cx="10775" cy="9250"/>
            </a:xfrm>
            <a:custGeom>
              <a:avLst/>
              <a:gdLst/>
              <a:ahLst/>
              <a:cxnLst/>
              <a:rect l="l" t="t" r="r" b="b"/>
              <a:pathLst>
                <a:path w="431" h="370" extrusionOk="0">
                  <a:moveTo>
                    <a:pt x="224" y="0"/>
                  </a:moveTo>
                  <a:cubicBezTo>
                    <a:pt x="215" y="0"/>
                    <a:pt x="207" y="1"/>
                    <a:pt x="198" y="3"/>
                  </a:cubicBezTo>
                  <a:cubicBezTo>
                    <a:pt x="104" y="3"/>
                    <a:pt x="78" y="70"/>
                    <a:pt x="104" y="83"/>
                  </a:cubicBezTo>
                  <a:cubicBezTo>
                    <a:pt x="118" y="110"/>
                    <a:pt x="144" y="83"/>
                    <a:pt x="184" y="123"/>
                  </a:cubicBezTo>
                  <a:cubicBezTo>
                    <a:pt x="224" y="150"/>
                    <a:pt x="238" y="163"/>
                    <a:pt x="211" y="190"/>
                  </a:cubicBezTo>
                  <a:cubicBezTo>
                    <a:pt x="199" y="208"/>
                    <a:pt x="187" y="215"/>
                    <a:pt x="175" y="215"/>
                  </a:cubicBezTo>
                  <a:cubicBezTo>
                    <a:pt x="160" y="215"/>
                    <a:pt x="146" y="205"/>
                    <a:pt x="131" y="190"/>
                  </a:cubicBezTo>
                  <a:cubicBezTo>
                    <a:pt x="104" y="163"/>
                    <a:pt x="91" y="123"/>
                    <a:pt x="78" y="110"/>
                  </a:cubicBezTo>
                  <a:cubicBezTo>
                    <a:pt x="76" y="109"/>
                    <a:pt x="74" y="108"/>
                    <a:pt x="72" y="108"/>
                  </a:cubicBezTo>
                  <a:cubicBezTo>
                    <a:pt x="51" y="108"/>
                    <a:pt x="0" y="160"/>
                    <a:pt x="24" y="244"/>
                  </a:cubicBezTo>
                  <a:cubicBezTo>
                    <a:pt x="37" y="297"/>
                    <a:pt x="91" y="350"/>
                    <a:pt x="144" y="364"/>
                  </a:cubicBezTo>
                  <a:cubicBezTo>
                    <a:pt x="161" y="368"/>
                    <a:pt x="176" y="369"/>
                    <a:pt x="191" y="369"/>
                  </a:cubicBezTo>
                  <a:cubicBezTo>
                    <a:pt x="339" y="369"/>
                    <a:pt x="431" y="203"/>
                    <a:pt x="358" y="70"/>
                  </a:cubicBezTo>
                  <a:cubicBezTo>
                    <a:pt x="323" y="35"/>
                    <a:pt x="279" y="0"/>
                    <a:pt x="2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69;p34">
              <a:extLst>
                <a:ext uri="{FF2B5EF4-FFF2-40B4-BE49-F238E27FC236}">
                  <a16:creationId xmlns:a16="http://schemas.microsoft.com/office/drawing/2014/main" id="{18CAB46C-026F-4396-AD38-0809D31FBD97}"/>
                </a:ext>
              </a:extLst>
            </p:cNvPr>
            <p:cNvSpPr/>
            <p:nvPr/>
          </p:nvSpPr>
          <p:spPr>
            <a:xfrm>
              <a:off x="1623400" y="649550"/>
              <a:ext cx="11050" cy="9350"/>
            </a:xfrm>
            <a:custGeom>
              <a:avLst/>
              <a:gdLst/>
              <a:ahLst/>
              <a:cxnLst/>
              <a:rect l="l" t="t" r="r" b="b"/>
              <a:pathLst>
                <a:path w="442" h="374" extrusionOk="0">
                  <a:moveTo>
                    <a:pt x="231" y="0"/>
                  </a:moveTo>
                  <a:cubicBezTo>
                    <a:pt x="220" y="0"/>
                    <a:pt x="209" y="1"/>
                    <a:pt x="198" y="3"/>
                  </a:cubicBezTo>
                  <a:cubicBezTo>
                    <a:pt x="104" y="3"/>
                    <a:pt x="78" y="70"/>
                    <a:pt x="104" y="84"/>
                  </a:cubicBezTo>
                  <a:cubicBezTo>
                    <a:pt x="118" y="97"/>
                    <a:pt x="144" y="84"/>
                    <a:pt x="184" y="110"/>
                  </a:cubicBezTo>
                  <a:cubicBezTo>
                    <a:pt x="225" y="137"/>
                    <a:pt x="238" y="164"/>
                    <a:pt x="211" y="190"/>
                  </a:cubicBezTo>
                  <a:cubicBezTo>
                    <a:pt x="198" y="204"/>
                    <a:pt x="184" y="211"/>
                    <a:pt x="171" y="211"/>
                  </a:cubicBezTo>
                  <a:cubicBezTo>
                    <a:pt x="158" y="211"/>
                    <a:pt x="144" y="204"/>
                    <a:pt x="131" y="190"/>
                  </a:cubicBezTo>
                  <a:cubicBezTo>
                    <a:pt x="104" y="164"/>
                    <a:pt x="91" y="124"/>
                    <a:pt x="78" y="110"/>
                  </a:cubicBezTo>
                  <a:cubicBezTo>
                    <a:pt x="76" y="109"/>
                    <a:pt x="74" y="108"/>
                    <a:pt x="71" y="108"/>
                  </a:cubicBezTo>
                  <a:cubicBezTo>
                    <a:pt x="49" y="108"/>
                    <a:pt x="1" y="150"/>
                    <a:pt x="24" y="244"/>
                  </a:cubicBezTo>
                  <a:cubicBezTo>
                    <a:pt x="38" y="297"/>
                    <a:pt x="78" y="351"/>
                    <a:pt x="131" y="364"/>
                  </a:cubicBezTo>
                  <a:cubicBezTo>
                    <a:pt x="151" y="370"/>
                    <a:pt x="170" y="373"/>
                    <a:pt x="189" y="373"/>
                  </a:cubicBezTo>
                  <a:cubicBezTo>
                    <a:pt x="335" y="373"/>
                    <a:pt x="441" y="201"/>
                    <a:pt x="358" y="70"/>
                  </a:cubicBezTo>
                  <a:cubicBezTo>
                    <a:pt x="325" y="26"/>
                    <a:pt x="283"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70;p34">
              <a:extLst>
                <a:ext uri="{FF2B5EF4-FFF2-40B4-BE49-F238E27FC236}">
                  <a16:creationId xmlns:a16="http://schemas.microsoft.com/office/drawing/2014/main" id="{DCEF7AB7-CFD0-4748-9F6F-DACC9C132DFA}"/>
                </a:ext>
              </a:extLst>
            </p:cNvPr>
            <p:cNvSpPr/>
            <p:nvPr/>
          </p:nvSpPr>
          <p:spPr>
            <a:xfrm>
              <a:off x="1582575" y="628925"/>
              <a:ext cx="5375" cy="38750"/>
            </a:xfrm>
            <a:custGeom>
              <a:avLst/>
              <a:gdLst/>
              <a:ahLst/>
              <a:cxnLst/>
              <a:rect l="l" t="t" r="r" b="b"/>
              <a:pathLst>
                <a:path w="215" h="1550" extrusionOk="0">
                  <a:moveTo>
                    <a:pt x="54" y="0"/>
                  </a:moveTo>
                  <a:cubicBezTo>
                    <a:pt x="27" y="0"/>
                    <a:pt x="0" y="347"/>
                    <a:pt x="27" y="775"/>
                  </a:cubicBezTo>
                  <a:cubicBezTo>
                    <a:pt x="54" y="1216"/>
                    <a:pt x="107" y="1550"/>
                    <a:pt x="147" y="1550"/>
                  </a:cubicBezTo>
                  <a:cubicBezTo>
                    <a:pt x="201" y="1550"/>
                    <a:pt x="214" y="1203"/>
                    <a:pt x="187" y="762"/>
                  </a:cubicBezTo>
                  <a:cubicBezTo>
                    <a:pt x="161" y="334"/>
                    <a:pt x="94"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71;p34">
              <a:extLst>
                <a:ext uri="{FF2B5EF4-FFF2-40B4-BE49-F238E27FC236}">
                  <a16:creationId xmlns:a16="http://schemas.microsoft.com/office/drawing/2014/main" id="{66826400-BA90-4A00-807B-2689320C8CD6}"/>
                </a:ext>
              </a:extLst>
            </p:cNvPr>
            <p:cNvSpPr/>
            <p:nvPr/>
          </p:nvSpPr>
          <p:spPr>
            <a:xfrm>
              <a:off x="1461325" y="640950"/>
              <a:ext cx="5375" cy="31750"/>
            </a:xfrm>
            <a:custGeom>
              <a:avLst/>
              <a:gdLst/>
              <a:ahLst/>
              <a:cxnLst/>
              <a:rect l="l" t="t" r="r" b="b"/>
              <a:pathLst>
                <a:path w="215" h="1270" extrusionOk="0">
                  <a:moveTo>
                    <a:pt x="67" y="0"/>
                  </a:moveTo>
                  <a:cubicBezTo>
                    <a:pt x="27" y="0"/>
                    <a:pt x="0" y="294"/>
                    <a:pt x="27" y="641"/>
                  </a:cubicBezTo>
                  <a:cubicBezTo>
                    <a:pt x="41" y="989"/>
                    <a:pt x="94" y="1269"/>
                    <a:pt x="147" y="1269"/>
                  </a:cubicBezTo>
                  <a:cubicBezTo>
                    <a:pt x="188" y="1269"/>
                    <a:pt x="214" y="975"/>
                    <a:pt x="188" y="628"/>
                  </a:cubicBezTo>
                  <a:cubicBezTo>
                    <a:pt x="174" y="281"/>
                    <a:pt x="121"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72;p34">
              <a:extLst>
                <a:ext uri="{FF2B5EF4-FFF2-40B4-BE49-F238E27FC236}">
                  <a16:creationId xmlns:a16="http://schemas.microsoft.com/office/drawing/2014/main" id="{9DF4FF3E-A5BE-46C2-B068-6E6665BE3942}"/>
                </a:ext>
              </a:extLst>
            </p:cNvPr>
            <p:cNvSpPr/>
            <p:nvPr/>
          </p:nvSpPr>
          <p:spPr>
            <a:xfrm>
              <a:off x="2467400" y="535050"/>
              <a:ext cx="283250" cy="62500"/>
            </a:xfrm>
            <a:custGeom>
              <a:avLst/>
              <a:gdLst/>
              <a:ahLst/>
              <a:cxnLst/>
              <a:rect l="l" t="t" r="r" b="b"/>
              <a:pathLst>
                <a:path w="11330" h="2500" extrusionOk="0">
                  <a:moveTo>
                    <a:pt x="10301" y="1"/>
                  </a:moveTo>
                  <a:lnTo>
                    <a:pt x="6440" y="214"/>
                  </a:lnTo>
                  <a:cubicBezTo>
                    <a:pt x="4001" y="361"/>
                    <a:pt x="1868" y="508"/>
                    <a:pt x="730" y="588"/>
                  </a:cubicBezTo>
                  <a:lnTo>
                    <a:pt x="730" y="588"/>
                  </a:lnTo>
                  <a:lnTo>
                    <a:pt x="200" y="188"/>
                  </a:lnTo>
                  <a:cubicBezTo>
                    <a:pt x="134" y="121"/>
                    <a:pt x="67" y="81"/>
                    <a:pt x="0" y="41"/>
                  </a:cubicBezTo>
                  <a:lnTo>
                    <a:pt x="0" y="41"/>
                  </a:lnTo>
                  <a:cubicBezTo>
                    <a:pt x="53" y="108"/>
                    <a:pt x="107" y="161"/>
                    <a:pt x="174" y="214"/>
                  </a:cubicBezTo>
                  <a:lnTo>
                    <a:pt x="708" y="669"/>
                  </a:lnTo>
                  <a:lnTo>
                    <a:pt x="722" y="682"/>
                  </a:lnTo>
                  <a:lnTo>
                    <a:pt x="735" y="682"/>
                  </a:lnTo>
                  <a:cubicBezTo>
                    <a:pt x="1871" y="642"/>
                    <a:pt x="4008" y="535"/>
                    <a:pt x="6453" y="388"/>
                  </a:cubicBezTo>
                  <a:lnTo>
                    <a:pt x="10290" y="137"/>
                  </a:lnTo>
                  <a:lnTo>
                    <a:pt x="10290" y="137"/>
                  </a:lnTo>
                  <a:lnTo>
                    <a:pt x="11185" y="1058"/>
                  </a:lnTo>
                  <a:lnTo>
                    <a:pt x="11185" y="1058"/>
                  </a:lnTo>
                  <a:cubicBezTo>
                    <a:pt x="11211" y="1486"/>
                    <a:pt x="11250" y="1837"/>
                    <a:pt x="11263" y="2112"/>
                  </a:cubicBezTo>
                  <a:cubicBezTo>
                    <a:pt x="11276" y="2245"/>
                    <a:pt x="11290" y="2366"/>
                    <a:pt x="11317" y="2499"/>
                  </a:cubicBezTo>
                  <a:cubicBezTo>
                    <a:pt x="11330" y="2366"/>
                    <a:pt x="11330" y="2232"/>
                    <a:pt x="11317" y="2112"/>
                  </a:cubicBezTo>
                  <a:cubicBezTo>
                    <a:pt x="11303" y="1831"/>
                    <a:pt x="11290" y="1470"/>
                    <a:pt x="11276" y="1029"/>
                  </a:cubicBezTo>
                  <a:lnTo>
                    <a:pt x="11276" y="1016"/>
                  </a:lnTo>
                  <a:lnTo>
                    <a:pt x="11263" y="989"/>
                  </a:lnTo>
                  <a:lnTo>
                    <a:pt x="10355" y="27"/>
                  </a:lnTo>
                  <a:lnTo>
                    <a:pt x="1034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73;p34">
              <a:extLst>
                <a:ext uri="{FF2B5EF4-FFF2-40B4-BE49-F238E27FC236}">
                  <a16:creationId xmlns:a16="http://schemas.microsoft.com/office/drawing/2014/main" id="{2ACC75B0-A677-4C52-8688-FEA4AE09FD79}"/>
                </a:ext>
              </a:extLst>
            </p:cNvPr>
            <p:cNvSpPr/>
            <p:nvPr/>
          </p:nvSpPr>
          <p:spPr>
            <a:xfrm>
              <a:off x="2757625" y="564775"/>
              <a:ext cx="10750" cy="9425"/>
            </a:xfrm>
            <a:custGeom>
              <a:avLst/>
              <a:gdLst/>
              <a:ahLst/>
              <a:cxnLst/>
              <a:rect l="l" t="t" r="r" b="b"/>
              <a:pathLst>
                <a:path w="430" h="377" extrusionOk="0">
                  <a:moveTo>
                    <a:pt x="215" y="1"/>
                  </a:moveTo>
                  <a:cubicBezTo>
                    <a:pt x="148" y="14"/>
                    <a:pt x="95" y="41"/>
                    <a:pt x="68" y="94"/>
                  </a:cubicBezTo>
                  <a:cubicBezTo>
                    <a:pt x="0" y="230"/>
                    <a:pt x="115" y="376"/>
                    <a:pt x="250" y="376"/>
                  </a:cubicBezTo>
                  <a:cubicBezTo>
                    <a:pt x="273" y="376"/>
                    <a:pt x="298" y="372"/>
                    <a:pt x="322" y="362"/>
                  </a:cubicBezTo>
                  <a:cubicBezTo>
                    <a:pt x="376" y="335"/>
                    <a:pt x="416" y="281"/>
                    <a:pt x="429" y="228"/>
                  </a:cubicBezTo>
                  <a:cubicBezTo>
                    <a:pt x="429" y="138"/>
                    <a:pt x="381" y="105"/>
                    <a:pt x="358" y="105"/>
                  </a:cubicBezTo>
                  <a:cubicBezTo>
                    <a:pt x="354" y="105"/>
                    <a:pt x="351" y="106"/>
                    <a:pt x="349" y="108"/>
                  </a:cubicBezTo>
                  <a:cubicBezTo>
                    <a:pt x="336" y="134"/>
                    <a:pt x="349" y="148"/>
                    <a:pt x="309" y="188"/>
                  </a:cubicBezTo>
                  <a:cubicBezTo>
                    <a:pt x="287" y="210"/>
                    <a:pt x="273" y="220"/>
                    <a:pt x="260" y="220"/>
                  </a:cubicBezTo>
                  <a:cubicBezTo>
                    <a:pt x="250" y="220"/>
                    <a:pt x="241" y="213"/>
                    <a:pt x="229" y="201"/>
                  </a:cubicBezTo>
                  <a:cubicBezTo>
                    <a:pt x="202" y="161"/>
                    <a:pt x="215" y="148"/>
                    <a:pt x="242" y="121"/>
                  </a:cubicBezTo>
                  <a:cubicBezTo>
                    <a:pt x="282" y="94"/>
                    <a:pt x="309" y="94"/>
                    <a:pt x="322" y="81"/>
                  </a:cubicBezTo>
                  <a:cubicBezTo>
                    <a:pt x="349" y="68"/>
                    <a:pt x="309" y="1"/>
                    <a:pt x="2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74;p34">
              <a:extLst>
                <a:ext uri="{FF2B5EF4-FFF2-40B4-BE49-F238E27FC236}">
                  <a16:creationId xmlns:a16="http://schemas.microsoft.com/office/drawing/2014/main" id="{E48DFDF6-0C5B-4326-B6EA-000962A8B97A}"/>
                </a:ext>
              </a:extLst>
            </p:cNvPr>
            <p:cNvSpPr/>
            <p:nvPr/>
          </p:nvSpPr>
          <p:spPr>
            <a:xfrm>
              <a:off x="2758900" y="582150"/>
              <a:ext cx="10475" cy="9400"/>
            </a:xfrm>
            <a:custGeom>
              <a:avLst/>
              <a:gdLst/>
              <a:ahLst/>
              <a:cxnLst/>
              <a:rect l="l" t="t" r="r" b="b"/>
              <a:pathLst>
                <a:path w="419" h="376" extrusionOk="0">
                  <a:moveTo>
                    <a:pt x="204" y="1"/>
                  </a:moveTo>
                  <a:cubicBezTo>
                    <a:pt x="138" y="1"/>
                    <a:pt x="84" y="41"/>
                    <a:pt x="57" y="94"/>
                  </a:cubicBezTo>
                  <a:cubicBezTo>
                    <a:pt x="1" y="230"/>
                    <a:pt x="108" y="376"/>
                    <a:pt x="239" y="376"/>
                  </a:cubicBezTo>
                  <a:cubicBezTo>
                    <a:pt x="263" y="376"/>
                    <a:pt x="287" y="371"/>
                    <a:pt x="311" y="361"/>
                  </a:cubicBezTo>
                  <a:cubicBezTo>
                    <a:pt x="365" y="335"/>
                    <a:pt x="405" y="281"/>
                    <a:pt x="418" y="214"/>
                  </a:cubicBezTo>
                  <a:cubicBezTo>
                    <a:pt x="418" y="140"/>
                    <a:pt x="376" y="99"/>
                    <a:pt x="352" y="99"/>
                  </a:cubicBezTo>
                  <a:cubicBezTo>
                    <a:pt x="346" y="99"/>
                    <a:pt x="341" y="102"/>
                    <a:pt x="338" y="107"/>
                  </a:cubicBezTo>
                  <a:cubicBezTo>
                    <a:pt x="325" y="107"/>
                    <a:pt x="338" y="161"/>
                    <a:pt x="298" y="188"/>
                  </a:cubicBezTo>
                  <a:cubicBezTo>
                    <a:pt x="276" y="202"/>
                    <a:pt x="262" y="213"/>
                    <a:pt x="249" y="213"/>
                  </a:cubicBezTo>
                  <a:cubicBezTo>
                    <a:pt x="239" y="213"/>
                    <a:pt x="230" y="206"/>
                    <a:pt x="218" y="188"/>
                  </a:cubicBezTo>
                  <a:cubicBezTo>
                    <a:pt x="191" y="161"/>
                    <a:pt x="204" y="134"/>
                    <a:pt x="231" y="107"/>
                  </a:cubicBezTo>
                  <a:cubicBezTo>
                    <a:pt x="271" y="81"/>
                    <a:pt x="298" y="81"/>
                    <a:pt x="311" y="67"/>
                  </a:cubicBezTo>
                  <a:cubicBezTo>
                    <a:pt x="338" y="67"/>
                    <a:pt x="298" y="1"/>
                    <a:pt x="2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75;p34">
              <a:extLst>
                <a:ext uri="{FF2B5EF4-FFF2-40B4-BE49-F238E27FC236}">
                  <a16:creationId xmlns:a16="http://schemas.microsoft.com/office/drawing/2014/main" id="{B0BADD2C-AF0E-4DB2-85D2-EFA342C05F6C}"/>
                </a:ext>
              </a:extLst>
            </p:cNvPr>
            <p:cNvSpPr/>
            <p:nvPr/>
          </p:nvSpPr>
          <p:spPr>
            <a:xfrm>
              <a:off x="2804075" y="556100"/>
              <a:ext cx="5375" cy="38775"/>
            </a:xfrm>
            <a:custGeom>
              <a:avLst/>
              <a:gdLst/>
              <a:ahLst/>
              <a:cxnLst/>
              <a:rect l="l" t="t" r="r" b="b"/>
              <a:pathLst>
                <a:path w="215" h="1551" extrusionOk="0">
                  <a:moveTo>
                    <a:pt x="67" y="0"/>
                  </a:moveTo>
                  <a:cubicBezTo>
                    <a:pt x="14" y="0"/>
                    <a:pt x="1" y="348"/>
                    <a:pt x="27" y="789"/>
                  </a:cubicBezTo>
                  <a:cubicBezTo>
                    <a:pt x="54" y="1216"/>
                    <a:pt x="108" y="1550"/>
                    <a:pt x="148" y="1550"/>
                  </a:cubicBezTo>
                  <a:cubicBezTo>
                    <a:pt x="201" y="1550"/>
                    <a:pt x="214" y="1216"/>
                    <a:pt x="188" y="775"/>
                  </a:cubicBezTo>
                  <a:cubicBezTo>
                    <a:pt x="161" y="334"/>
                    <a:pt x="108"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76;p34">
              <a:extLst>
                <a:ext uri="{FF2B5EF4-FFF2-40B4-BE49-F238E27FC236}">
                  <a16:creationId xmlns:a16="http://schemas.microsoft.com/office/drawing/2014/main" id="{829D2E0E-D3A7-4032-9604-08B667907333}"/>
                </a:ext>
              </a:extLst>
            </p:cNvPr>
            <p:cNvSpPr/>
            <p:nvPr/>
          </p:nvSpPr>
          <p:spPr>
            <a:xfrm>
              <a:off x="2925325" y="554075"/>
              <a:ext cx="5375" cy="31450"/>
            </a:xfrm>
            <a:custGeom>
              <a:avLst/>
              <a:gdLst/>
              <a:ahLst/>
              <a:cxnLst/>
              <a:rect l="l" t="t" r="r" b="b"/>
              <a:pathLst>
                <a:path w="215" h="1258" extrusionOk="0">
                  <a:moveTo>
                    <a:pt x="71" y="1"/>
                  </a:moveTo>
                  <a:cubicBezTo>
                    <a:pt x="70" y="1"/>
                    <a:pt x="69" y="1"/>
                    <a:pt x="67" y="1"/>
                  </a:cubicBezTo>
                  <a:cubicBezTo>
                    <a:pt x="27" y="1"/>
                    <a:pt x="1" y="282"/>
                    <a:pt x="27" y="629"/>
                  </a:cubicBezTo>
                  <a:cubicBezTo>
                    <a:pt x="41" y="990"/>
                    <a:pt x="107" y="1257"/>
                    <a:pt x="148" y="1257"/>
                  </a:cubicBezTo>
                  <a:cubicBezTo>
                    <a:pt x="201" y="1257"/>
                    <a:pt x="214" y="977"/>
                    <a:pt x="201" y="629"/>
                  </a:cubicBezTo>
                  <a:cubicBezTo>
                    <a:pt x="175" y="289"/>
                    <a:pt x="123"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77;p34">
              <a:extLst>
                <a:ext uri="{FF2B5EF4-FFF2-40B4-BE49-F238E27FC236}">
                  <a16:creationId xmlns:a16="http://schemas.microsoft.com/office/drawing/2014/main" id="{5005EE37-8475-43B7-826F-94B33215312F}"/>
                </a:ext>
              </a:extLst>
            </p:cNvPr>
            <p:cNvSpPr/>
            <p:nvPr/>
          </p:nvSpPr>
          <p:spPr>
            <a:xfrm>
              <a:off x="2007050" y="651100"/>
              <a:ext cx="19450" cy="17275"/>
            </a:xfrm>
            <a:custGeom>
              <a:avLst/>
              <a:gdLst/>
              <a:ahLst/>
              <a:cxnLst/>
              <a:rect l="l" t="t" r="r" b="b"/>
              <a:pathLst>
                <a:path w="778" h="691" extrusionOk="0">
                  <a:moveTo>
                    <a:pt x="380" y="0"/>
                  </a:moveTo>
                  <a:cubicBezTo>
                    <a:pt x="313" y="0"/>
                    <a:pt x="275" y="32"/>
                    <a:pt x="284" y="48"/>
                  </a:cubicBezTo>
                  <a:cubicBezTo>
                    <a:pt x="284" y="75"/>
                    <a:pt x="377" y="48"/>
                    <a:pt x="471" y="142"/>
                  </a:cubicBezTo>
                  <a:cubicBezTo>
                    <a:pt x="619" y="253"/>
                    <a:pt x="414" y="416"/>
                    <a:pt x="269" y="416"/>
                  </a:cubicBezTo>
                  <a:cubicBezTo>
                    <a:pt x="206" y="416"/>
                    <a:pt x="154" y="384"/>
                    <a:pt x="150" y="302"/>
                  </a:cubicBezTo>
                  <a:cubicBezTo>
                    <a:pt x="137" y="182"/>
                    <a:pt x="203" y="115"/>
                    <a:pt x="190" y="102"/>
                  </a:cubicBezTo>
                  <a:cubicBezTo>
                    <a:pt x="190" y="97"/>
                    <a:pt x="186" y="94"/>
                    <a:pt x="178" y="94"/>
                  </a:cubicBezTo>
                  <a:cubicBezTo>
                    <a:pt x="146" y="94"/>
                    <a:pt x="54" y="149"/>
                    <a:pt x="43" y="302"/>
                  </a:cubicBezTo>
                  <a:cubicBezTo>
                    <a:pt x="1" y="513"/>
                    <a:pt x="175" y="691"/>
                    <a:pt x="368" y="691"/>
                  </a:cubicBezTo>
                  <a:cubicBezTo>
                    <a:pt x="420" y="691"/>
                    <a:pt x="473" y="678"/>
                    <a:pt x="524" y="650"/>
                  </a:cubicBezTo>
                  <a:cubicBezTo>
                    <a:pt x="778" y="529"/>
                    <a:pt x="778" y="182"/>
                    <a:pt x="537" y="48"/>
                  </a:cubicBezTo>
                  <a:cubicBezTo>
                    <a:pt x="476" y="12"/>
                    <a:pt x="422" y="0"/>
                    <a:pt x="3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78;p34">
              <a:extLst>
                <a:ext uri="{FF2B5EF4-FFF2-40B4-BE49-F238E27FC236}">
                  <a16:creationId xmlns:a16="http://schemas.microsoft.com/office/drawing/2014/main" id="{4AB6A0B1-4B62-41F4-A7B8-D73E82F65983}"/>
                </a:ext>
              </a:extLst>
            </p:cNvPr>
            <p:cNvSpPr/>
            <p:nvPr/>
          </p:nvSpPr>
          <p:spPr>
            <a:xfrm>
              <a:off x="2190475" y="640400"/>
              <a:ext cx="19400" cy="16975"/>
            </a:xfrm>
            <a:custGeom>
              <a:avLst/>
              <a:gdLst/>
              <a:ahLst/>
              <a:cxnLst/>
              <a:rect l="l" t="t" r="r" b="b"/>
              <a:pathLst>
                <a:path w="776" h="679" extrusionOk="0">
                  <a:moveTo>
                    <a:pt x="365" y="1"/>
                  </a:moveTo>
                  <a:cubicBezTo>
                    <a:pt x="297" y="1"/>
                    <a:pt x="260" y="32"/>
                    <a:pt x="268" y="49"/>
                  </a:cubicBezTo>
                  <a:cubicBezTo>
                    <a:pt x="268" y="76"/>
                    <a:pt x="362" y="62"/>
                    <a:pt x="455" y="142"/>
                  </a:cubicBezTo>
                  <a:cubicBezTo>
                    <a:pt x="613" y="254"/>
                    <a:pt x="397" y="416"/>
                    <a:pt x="251" y="416"/>
                  </a:cubicBezTo>
                  <a:cubicBezTo>
                    <a:pt x="186" y="416"/>
                    <a:pt x="135" y="384"/>
                    <a:pt x="135" y="303"/>
                  </a:cubicBezTo>
                  <a:cubicBezTo>
                    <a:pt x="121" y="169"/>
                    <a:pt x="201" y="116"/>
                    <a:pt x="175" y="89"/>
                  </a:cubicBezTo>
                  <a:cubicBezTo>
                    <a:pt x="175" y="87"/>
                    <a:pt x="173" y="87"/>
                    <a:pt x="170" y="87"/>
                  </a:cubicBezTo>
                  <a:cubicBezTo>
                    <a:pt x="146" y="87"/>
                    <a:pt x="38" y="137"/>
                    <a:pt x="14" y="303"/>
                  </a:cubicBezTo>
                  <a:cubicBezTo>
                    <a:pt x="1" y="410"/>
                    <a:pt x="41" y="516"/>
                    <a:pt x="121" y="597"/>
                  </a:cubicBezTo>
                  <a:cubicBezTo>
                    <a:pt x="184" y="651"/>
                    <a:pt x="260" y="678"/>
                    <a:pt x="336" y="678"/>
                  </a:cubicBezTo>
                  <a:cubicBezTo>
                    <a:pt x="390" y="678"/>
                    <a:pt x="445" y="664"/>
                    <a:pt x="495" y="637"/>
                  </a:cubicBezTo>
                  <a:cubicBezTo>
                    <a:pt x="763" y="530"/>
                    <a:pt x="776" y="169"/>
                    <a:pt x="522" y="49"/>
                  </a:cubicBezTo>
                  <a:cubicBezTo>
                    <a:pt x="461" y="13"/>
                    <a:pt x="407" y="1"/>
                    <a:pt x="3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79;p34">
              <a:extLst>
                <a:ext uri="{FF2B5EF4-FFF2-40B4-BE49-F238E27FC236}">
                  <a16:creationId xmlns:a16="http://schemas.microsoft.com/office/drawing/2014/main" id="{06B79E15-57B6-44E0-BD58-6EFC6822B591}"/>
                </a:ext>
              </a:extLst>
            </p:cNvPr>
            <p:cNvSpPr/>
            <p:nvPr/>
          </p:nvSpPr>
          <p:spPr>
            <a:xfrm>
              <a:off x="2359500" y="630375"/>
              <a:ext cx="19075" cy="16975"/>
            </a:xfrm>
            <a:custGeom>
              <a:avLst/>
              <a:gdLst/>
              <a:ahLst/>
              <a:cxnLst/>
              <a:rect l="l" t="t" r="r" b="b"/>
              <a:pathLst>
                <a:path w="763" h="679" extrusionOk="0">
                  <a:moveTo>
                    <a:pt x="364" y="1"/>
                  </a:moveTo>
                  <a:cubicBezTo>
                    <a:pt x="295" y="1"/>
                    <a:pt x="254" y="32"/>
                    <a:pt x="254" y="49"/>
                  </a:cubicBezTo>
                  <a:cubicBezTo>
                    <a:pt x="268" y="76"/>
                    <a:pt x="361" y="62"/>
                    <a:pt x="455" y="142"/>
                  </a:cubicBezTo>
                  <a:cubicBezTo>
                    <a:pt x="603" y="254"/>
                    <a:pt x="385" y="416"/>
                    <a:pt x="242" y="416"/>
                  </a:cubicBezTo>
                  <a:cubicBezTo>
                    <a:pt x="179" y="416"/>
                    <a:pt x="130" y="385"/>
                    <a:pt x="134" y="303"/>
                  </a:cubicBezTo>
                  <a:cubicBezTo>
                    <a:pt x="121" y="183"/>
                    <a:pt x="188" y="116"/>
                    <a:pt x="174" y="89"/>
                  </a:cubicBezTo>
                  <a:cubicBezTo>
                    <a:pt x="174" y="88"/>
                    <a:pt x="172" y="87"/>
                    <a:pt x="169" y="87"/>
                  </a:cubicBezTo>
                  <a:cubicBezTo>
                    <a:pt x="145" y="87"/>
                    <a:pt x="38" y="137"/>
                    <a:pt x="14" y="303"/>
                  </a:cubicBezTo>
                  <a:cubicBezTo>
                    <a:pt x="1" y="410"/>
                    <a:pt x="27" y="517"/>
                    <a:pt x="107" y="597"/>
                  </a:cubicBezTo>
                  <a:cubicBezTo>
                    <a:pt x="170" y="651"/>
                    <a:pt x="246" y="679"/>
                    <a:pt x="325" y="679"/>
                  </a:cubicBezTo>
                  <a:cubicBezTo>
                    <a:pt x="381" y="679"/>
                    <a:pt x="439" y="665"/>
                    <a:pt x="495" y="637"/>
                  </a:cubicBezTo>
                  <a:cubicBezTo>
                    <a:pt x="749" y="530"/>
                    <a:pt x="762" y="169"/>
                    <a:pt x="522" y="49"/>
                  </a:cubicBezTo>
                  <a:cubicBezTo>
                    <a:pt x="460" y="13"/>
                    <a:pt x="406" y="1"/>
                    <a:pt x="3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80;p34">
              <a:extLst>
                <a:ext uri="{FF2B5EF4-FFF2-40B4-BE49-F238E27FC236}">
                  <a16:creationId xmlns:a16="http://schemas.microsoft.com/office/drawing/2014/main" id="{F8A6AB1F-2653-4B47-896E-733F77F47443}"/>
                </a:ext>
              </a:extLst>
            </p:cNvPr>
            <p:cNvSpPr/>
            <p:nvPr/>
          </p:nvSpPr>
          <p:spPr>
            <a:xfrm>
              <a:off x="1977725" y="662175"/>
              <a:ext cx="437250" cy="26100"/>
            </a:xfrm>
            <a:custGeom>
              <a:avLst/>
              <a:gdLst/>
              <a:ahLst/>
              <a:cxnLst/>
              <a:rect l="l" t="t" r="r" b="b"/>
              <a:pathLst>
                <a:path w="17490" h="1044" extrusionOk="0">
                  <a:moveTo>
                    <a:pt x="17392" y="1"/>
                  </a:moveTo>
                  <a:cubicBezTo>
                    <a:pt x="16761" y="1"/>
                    <a:pt x="13136" y="179"/>
                    <a:pt x="8738" y="434"/>
                  </a:cubicBezTo>
                  <a:cubicBezTo>
                    <a:pt x="3915" y="728"/>
                    <a:pt x="0" y="995"/>
                    <a:pt x="14" y="1035"/>
                  </a:cubicBezTo>
                  <a:cubicBezTo>
                    <a:pt x="14" y="1041"/>
                    <a:pt x="60" y="1044"/>
                    <a:pt x="150" y="1044"/>
                  </a:cubicBezTo>
                  <a:cubicBezTo>
                    <a:pt x="881" y="1044"/>
                    <a:pt x="4456" y="857"/>
                    <a:pt x="8751" y="607"/>
                  </a:cubicBezTo>
                  <a:cubicBezTo>
                    <a:pt x="13575" y="327"/>
                    <a:pt x="17489" y="60"/>
                    <a:pt x="17489" y="6"/>
                  </a:cubicBezTo>
                  <a:cubicBezTo>
                    <a:pt x="17488" y="3"/>
                    <a:pt x="17455" y="1"/>
                    <a:pt x="173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81;p34">
              <a:extLst>
                <a:ext uri="{FF2B5EF4-FFF2-40B4-BE49-F238E27FC236}">
                  <a16:creationId xmlns:a16="http://schemas.microsoft.com/office/drawing/2014/main" id="{BA280E57-A181-418F-ADED-1432B89E0AF2}"/>
                </a:ext>
              </a:extLst>
            </p:cNvPr>
            <p:cNvSpPr/>
            <p:nvPr/>
          </p:nvSpPr>
          <p:spPr>
            <a:xfrm>
              <a:off x="2043525" y="684350"/>
              <a:ext cx="154000" cy="183800"/>
            </a:xfrm>
            <a:custGeom>
              <a:avLst/>
              <a:gdLst/>
              <a:ahLst/>
              <a:cxnLst/>
              <a:rect l="l" t="t" r="r" b="b"/>
              <a:pathLst>
                <a:path w="6160" h="7352" extrusionOk="0">
                  <a:moveTo>
                    <a:pt x="0" y="1"/>
                  </a:moveTo>
                  <a:cubicBezTo>
                    <a:pt x="0" y="135"/>
                    <a:pt x="14" y="282"/>
                    <a:pt x="40" y="415"/>
                  </a:cubicBezTo>
                  <a:cubicBezTo>
                    <a:pt x="80" y="682"/>
                    <a:pt x="147" y="1070"/>
                    <a:pt x="241" y="1551"/>
                  </a:cubicBezTo>
                  <a:cubicBezTo>
                    <a:pt x="428" y="2486"/>
                    <a:pt x="748" y="3822"/>
                    <a:pt x="1563" y="5091"/>
                  </a:cubicBezTo>
                  <a:cubicBezTo>
                    <a:pt x="1924" y="5693"/>
                    <a:pt x="2419" y="6200"/>
                    <a:pt x="3006" y="6601"/>
                  </a:cubicBezTo>
                  <a:cubicBezTo>
                    <a:pt x="3501" y="6895"/>
                    <a:pt x="4035" y="7109"/>
                    <a:pt x="4596" y="7229"/>
                  </a:cubicBezTo>
                  <a:cubicBezTo>
                    <a:pt x="4924" y="7311"/>
                    <a:pt x="5261" y="7352"/>
                    <a:pt x="5600" y="7352"/>
                  </a:cubicBezTo>
                  <a:cubicBezTo>
                    <a:pt x="5649" y="7352"/>
                    <a:pt x="5697" y="7351"/>
                    <a:pt x="5745" y="7349"/>
                  </a:cubicBezTo>
                  <a:cubicBezTo>
                    <a:pt x="5852" y="7349"/>
                    <a:pt x="5946" y="7349"/>
                    <a:pt x="6053" y="7336"/>
                  </a:cubicBezTo>
                  <a:cubicBezTo>
                    <a:pt x="6133" y="7323"/>
                    <a:pt x="6160" y="7309"/>
                    <a:pt x="6160" y="7309"/>
                  </a:cubicBezTo>
                  <a:cubicBezTo>
                    <a:pt x="6160" y="7283"/>
                    <a:pt x="5558" y="7349"/>
                    <a:pt x="4623" y="7109"/>
                  </a:cubicBezTo>
                  <a:cubicBezTo>
                    <a:pt x="4075" y="6989"/>
                    <a:pt x="3554" y="6762"/>
                    <a:pt x="3087" y="6468"/>
                  </a:cubicBezTo>
                  <a:cubicBezTo>
                    <a:pt x="2525" y="6080"/>
                    <a:pt x="2044" y="5572"/>
                    <a:pt x="1697" y="4998"/>
                  </a:cubicBezTo>
                  <a:cubicBezTo>
                    <a:pt x="909" y="3769"/>
                    <a:pt x="575" y="2446"/>
                    <a:pt x="361" y="1524"/>
                  </a:cubicBezTo>
                  <a:cubicBezTo>
                    <a:pt x="254" y="1070"/>
                    <a:pt x="174" y="696"/>
                    <a:pt x="107" y="402"/>
                  </a:cubicBezTo>
                  <a:cubicBezTo>
                    <a:pt x="80" y="268"/>
                    <a:pt x="54" y="135"/>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82;p34">
              <a:extLst>
                <a:ext uri="{FF2B5EF4-FFF2-40B4-BE49-F238E27FC236}">
                  <a16:creationId xmlns:a16="http://schemas.microsoft.com/office/drawing/2014/main" id="{89B0F196-2176-40C5-A0DD-8D1DCB75E03E}"/>
                </a:ext>
              </a:extLst>
            </p:cNvPr>
            <p:cNvSpPr/>
            <p:nvPr/>
          </p:nvSpPr>
          <p:spPr>
            <a:xfrm>
              <a:off x="2292700" y="666650"/>
              <a:ext cx="53475" cy="178450"/>
            </a:xfrm>
            <a:custGeom>
              <a:avLst/>
              <a:gdLst/>
              <a:ahLst/>
              <a:cxnLst/>
              <a:rect l="l" t="t" r="r" b="b"/>
              <a:pathLst>
                <a:path w="2139" h="7138" extrusionOk="0">
                  <a:moveTo>
                    <a:pt x="2071" y="1"/>
                  </a:moveTo>
                  <a:cubicBezTo>
                    <a:pt x="2045" y="1"/>
                    <a:pt x="2058" y="428"/>
                    <a:pt x="2004" y="1096"/>
                  </a:cubicBezTo>
                  <a:cubicBezTo>
                    <a:pt x="1924" y="1992"/>
                    <a:pt x="1777" y="2873"/>
                    <a:pt x="1564" y="3742"/>
                  </a:cubicBezTo>
                  <a:cubicBezTo>
                    <a:pt x="1350" y="4610"/>
                    <a:pt x="1042" y="5439"/>
                    <a:pt x="628" y="6240"/>
                  </a:cubicBezTo>
                  <a:cubicBezTo>
                    <a:pt x="548" y="6387"/>
                    <a:pt x="468" y="6521"/>
                    <a:pt x="401" y="6641"/>
                  </a:cubicBezTo>
                  <a:lnTo>
                    <a:pt x="187" y="6908"/>
                  </a:lnTo>
                  <a:cubicBezTo>
                    <a:pt x="121" y="6975"/>
                    <a:pt x="54" y="7055"/>
                    <a:pt x="0" y="7135"/>
                  </a:cubicBezTo>
                  <a:cubicBezTo>
                    <a:pt x="0" y="7137"/>
                    <a:pt x="1" y="7137"/>
                    <a:pt x="2" y="7137"/>
                  </a:cubicBezTo>
                  <a:cubicBezTo>
                    <a:pt x="17" y="7137"/>
                    <a:pt x="106" y="7072"/>
                    <a:pt x="241" y="6962"/>
                  </a:cubicBezTo>
                  <a:cubicBezTo>
                    <a:pt x="308" y="6882"/>
                    <a:pt x="401" y="6801"/>
                    <a:pt x="481" y="6695"/>
                  </a:cubicBezTo>
                  <a:cubicBezTo>
                    <a:pt x="548" y="6574"/>
                    <a:pt x="655" y="6454"/>
                    <a:pt x="735" y="6307"/>
                  </a:cubicBezTo>
                  <a:cubicBezTo>
                    <a:pt x="1176" y="5505"/>
                    <a:pt x="1510" y="4664"/>
                    <a:pt x="1711" y="3782"/>
                  </a:cubicBezTo>
                  <a:cubicBezTo>
                    <a:pt x="1938" y="2913"/>
                    <a:pt x="2085" y="2018"/>
                    <a:pt x="2125" y="1110"/>
                  </a:cubicBezTo>
                  <a:cubicBezTo>
                    <a:pt x="2138" y="843"/>
                    <a:pt x="2138" y="562"/>
                    <a:pt x="2111" y="295"/>
                  </a:cubicBezTo>
                  <a:cubicBezTo>
                    <a:pt x="2111" y="188"/>
                    <a:pt x="2098" y="94"/>
                    <a:pt x="20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83;p34">
              <a:extLst>
                <a:ext uri="{FF2B5EF4-FFF2-40B4-BE49-F238E27FC236}">
                  <a16:creationId xmlns:a16="http://schemas.microsoft.com/office/drawing/2014/main" id="{D25CB9A1-8CF9-48C5-9B24-60839192B1C7}"/>
                </a:ext>
              </a:extLst>
            </p:cNvPr>
            <p:cNvSpPr/>
            <p:nvPr/>
          </p:nvSpPr>
          <p:spPr>
            <a:xfrm>
              <a:off x="2163975" y="764200"/>
              <a:ext cx="50250" cy="50875"/>
            </a:xfrm>
            <a:custGeom>
              <a:avLst/>
              <a:gdLst/>
              <a:ahLst/>
              <a:cxnLst/>
              <a:rect l="l" t="t" r="r" b="b"/>
              <a:pathLst>
                <a:path w="2010" h="2035" extrusionOk="0">
                  <a:moveTo>
                    <a:pt x="433" y="0"/>
                  </a:moveTo>
                  <a:lnTo>
                    <a:pt x="433" y="0"/>
                  </a:lnTo>
                  <a:cubicBezTo>
                    <a:pt x="420" y="0"/>
                    <a:pt x="273" y="134"/>
                    <a:pt x="206" y="441"/>
                  </a:cubicBezTo>
                  <a:cubicBezTo>
                    <a:pt x="0" y="1250"/>
                    <a:pt x="610" y="2035"/>
                    <a:pt x="1441" y="2035"/>
                  </a:cubicBezTo>
                  <a:cubicBezTo>
                    <a:pt x="1474" y="2035"/>
                    <a:pt x="1508" y="2034"/>
                    <a:pt x="1542" y="2031"/>
                  </a:cubicBezTo>
                  <a:cubicBezTo>
                    <a:pt x="1849" y="2018"/>
                    <a:pt x="2010" y="1897"/>
                    <a:pt x="1996" y="1884"/>
                  </a:cubicBezTo>
                  <a:cubicBezTo>
                    <a:pt x="1996" y="1880"/>
                    <a:pt x="1993" y="1879"/>
                    <a:pt x="1985" y="1879"/>
                  </a:cubicBezTo>
                  <a:cubicBezTo>
                    <a:pt x="1950" y="1879"/>
                    <a:pt x="1833" y="1916"/>
                    <a:pt x="1658" y="1916"/>
                  </a:cubicBezTo>
                  <a:cubicBezTo>
                    <a:pt x="1622" y="1916"/>
                    <a:pt x="1583" y="1915"/>
                    <a:pt x="1542" y="1911"/>
                  </a:cubicBezTo>
                  <a:cubicBezTo>
                    <a:pt x="767" y="1911"/>
                    <a:pt x="193" y="1216"/>
                    <a:pt x="313" y="454"/>
                  </a:cubicBezTo>
                  <a:cubicBezTo>
                    <a:pt x="353" y="174"/>
                    <a:pt x="433" y="14"/>
                    <a:pt x="4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84;p34">
              <a:extLst>
                <a:ext uri="{FF2B5EF4-FFF2-40B4-BE49-F238E27FC236}">
                  <a16:creationId xmlns:a16="http://schemas.microsoft.com/office/drawing/2014/main" id="{B3E75064-A3FC-4E3A-840B-F99051A72655}"/>
                </a:ext>
              </a:extLst>
            </p:cNvPr>
            <p:cNvSpPr/>
            <p:nvPr/>
          </p:nvSpPr>
          <p:spPr>
            <a:xfrm>
              <a:off x="2178125" y="750275"/>
              <a:ext cx="7375" cy="6475"/>
            </a:xfrm>
            <a:custGeom>
              <a:avLst/>
              <a:gdLst/>
              <a:ahLst/>
              <a:cxnLst/>
              <a:rect l="l" t="t" r="r" b="b"/>
              <a:pathLst>
                <a:path w="295" h="259" extrusionOk="0">
                  <a:moveTo>
                    <a:pt x="225" y="0"/>
                  </a:moveTo>
                  <a:cubicBezTo>
                    <a:pt x="188" y="0"/>
                    <a:pt x="136" y="21"/>
                    <a:pt x="94" y="63"/>
                  </a:cubicBezTo>
                  <a:cubicBezTo>
                    <a:pt x="14" y="130"/>
                    <a:pt x="1" y="223"/>
                    <a:pt x="27" y="250"/>
                  </a:cubicBezTo>
                  <a:cubicBezTo>
                    <a:pt x="33" y="256"/>
                    <a:pt x="42" y="258"/>
                    <a:pt x="52" y="258"/>
                  </a:cubicBezTo>
                  <a:cubicBezTo>
                    <a:pt x="88" y="258"/>
                    <a:pt x="146" y="225"/>
                    <a:pt x="188" y="183"/>
                  </a:cubicBezTo>
                  <a:cubicBezTo>
                    <a:pt x="254" y="130"/>
                    <a:pt x="295" y="63"/>
                    <a:pt x="268" y="23"/>
                  </a:cubicBezTo>
                  <a:cubicBezTo>
                    <a:pt x="263" y="8"/>
                    <a:pt x="247" y="0"/>
                    <a:pt x="2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85;p34">
              <a:extLst>
                <a:ext uri="{FF2B5EF4-FFF2-40B4-BE49-F238E27FC236}">
                  <a16:creationId xmlns:a16="http://schemas.microsoft.com/office/drawing/2014/main" id="{49439FCD-0C56-4ABE-85D2-984A8669F927}"/>
                </a:ext>
              </a:extLst>
            </p:cNvPr>
            <p:cNvSpPr/>
            <p:nvPr/>
          </p:nvSpPr>
          <p:spPr>
            <a:xfrm>
              <a:off x="1023750" y="518350"/>
              <a:ext cx="190100" cy="74650"/>
            </a:xfrm>
            <a:custGeom>
              <a:avLst/>
              <a:gdLst/>
              <a:ahLst/>
              <a:cxnLst/>
              <a:rect l="l" t="t" r="r" b="b"/>
              <a:pathLst>
                <a:path w="7604" h="2986" extrusionOk="0">
                  <a:moveTo>
                    <a:pt x="4290" y="1"/>
                  </a:moveTo>
                  <a:cubicBezTo>
                    <a:pt x="4116" y="1"/>
                    <a:pt x="3956" y="27"/>
                    <a:pt x="3795" y="67"/>
                  </a:cubicBezTo>
                  <a:lnTo>
                    <a:pt x="2486" y="321"/>
                  </a:lnTo>
                  <a:lnTo>
                    <a:pt x="1577" y="495"/>
                  </a:lnTo>
                  <a:cubicBezTo>
                    <a:pt x="1217" y="548"/>
                    <a:pt x="869" y="642"/>
                    <a:pt x="535" y="776"/>
                  </a:cubicBezTo>
                  <a:cubicBezTo>
                    <a:pt x="335" y="869"/>
                    <a:pt x="188" y="1029"/>
                    <a:pt x="94" y="1216"/>
                  </a:cubicBezTo>
                  <a:cubicBezTo>
                    <a:pt x="1" y="1430"/>
                    <a:pt x="28" y="1684"/>
                    <a:pt x="175" y="1858"/>
                  </a:cubicBezTo>
                  <a:cubicBezTo>
                    <a:pt x="495" y="2219"/>
                    <a:pt x="963" y="2272"/>
                    <a:pt x="1377" y="2352"/>
                  </a:cubicBezTo>
                  <a:cubicBezTo>
                    <a:pt x="2820" y="2633"/>
                    <a:pt x="4290" y="2820"/>
                    <a:pt x="5773" y="2927"/>
                  </a:cubicBezTo>
                  <a:cubicBezTo>
                    <a:pt x="6334" y="2953"/>
                    <a:pt x="6788" y="2980"/>
                    <a:pt x="7109" y="2980"/>
                  </a:cubicBezTo>
                  <a:cubicBezTo>
                    <a:pt x="7156" y="2984"/>
                    <a:pt x="7204" y="2986"/>
                    <a:pt x="7252" y="2986"/>
                  </a:cubicBezTo>
                  <a:cubicBezTo>
                    <a:pt x="7370" y="2986"/>
                    <a:pt x="7490" y="2976"/>
                    <a:pt x="7603" y="2967"/>
                  </a:cubicBezTo>
                  <a:cubicBezTo>
                    <a:pt x="7443" y="2927"/>
                    <a:pt x="7283" y="2913"/>
                    <a:pt x="7122" y="2913"/>
                  </a:cubicBezTo>
                  <a:lnTo>
                    <a:pt x="5786" y="2806"/>
                  </a:lnTo>
                  <a:cubicBezTo>
                    <a:pt x="4316" y="2673"/>
                    <a:pt x="2860" y="2459"/>
                    <a:pt x="1417" y="2192"/>
                  </a:cubicBezTo>
                  <a:cubicBezTo>
                    <a:pt x="1203" y="2152"/>
                    <a:pt x="1003" y="2098"/>
                    <a:pt x="803" y="2045"/>
                  </a:cubicBezTo>
                  <a:cubicBezTo>
                    <a:pt x="616" y="1991"/>
                    <a:pt x="442" y="1898"/>
                    <a:pt x="308" y="1764"/>
                  </a:cubicBezTo>
                  <a:cubicBezTo>
                    <a:pt x="201" y="1631"/>
                    <a:pt x="175" y="1444"/>
                    <a:pt x="241" y="1283"/>
                  </a:cubicBezTo>
                  <a:cubicBezTo>
                    <a:pt x="322" y="1123"/>
                    <a:pt x="442" y="989"/>
                    <a:pt x="602" y="909"/>
                  </a:cubicBezTo>
                  <a:cubicBezTo>
                    <a:pt x="923" y="789"/>
                    <a:pt x="1257" y="695"/>
                    <a:pt x="1604" y="629"/>
                  </a:cubicBezTo>
                  <a:lnTo>
                    <a:pt x="2513" y="428"/>
                  </a:lnTo>
                  <a:lnTo>
                    <a:pt x="3809" y="134"/>
                  </a:lnTo>
                  <a:cubicBezTo>
                    <a:pt x="3969" y="94"/>
                    <a:pt x="4129" y="54"/>
                    <a:pt x="42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86;p34">
              <a:extLst>
                <a:ext uri="{FF2B5EF4-FFF2-40B4-BE49-F238E27FC236}">
                  <a16:creationId xmlns:a16="http://schemas.microsoft.com/office/drawing/2014/main" id="{7242B2AF-7D41-4761-8C39-11359E82FC41}"/>
                </a:ext>
              </a:extLst>
            </p:cNvPr>
            <p:cNvSpPr/>
            <p:nvPr/>
          </p:nvSpPr>
          <p:spPr>
            <a:xfrm>
              <a:off x="1039800" y="583800"/>
              <a:ext cx="202775" cy="21875"/>
            </a:xfrm>
            <a:custGeom>
              <a:avLst/>
              <a:gdLst/>
              <a:ahLst/>
              <a:cxnLst/>
              <a:rect l="l" t="t" r="r" b="b"/>
              <a:pathLst>
                <a:path w="8111" h="875" extrusionOk="0">
                  <a:moveTo>
                    <a:pt x="6" y="0"/>
                  </a:moveTo>
                  <a:cubicBezTo>
                    <a:pt x="2" y="0"/>
                    <a:pt x="0" y="1"/>
                    <a:pt x="0" y="1"/>
                  </a:cubicBezTo>
                  <a:cubicBezTo>
                    <a:pt x="94" y="55"/>
                    <a:pt x="201" y="95"/>
                    <a:pt x="308" y="122"/>
                  </a:cubicBezTo>
                  <a:cubicBezTo>
                    <a:pt x="508" y="175"/>
                    <a:pt x="802" y="255"/>
                    <a:pt x="1163" y="335"/>
                  </a:cubicBezTo>
                  <a:cubicBezTo>
                    <a:pt x="2098" y="549"/>
                    <a:pt x="3046" y="696"/>
                    <a:pt x="4022" y="790"/>
                  </a:cubicBezTo>
                  <a:cubicBezTo>
                    <a:pt x="4686" y="845"/>
                    <a:pt x="5350" y="875"/>
                    <a:pt x="6014" y="875"/>
                  </a:cubicBezTo>
                  <a:cubicBezTo>
                    <a:pt x="6312" y="875"/>
                    <a:pt x="6610" y="869"/>
                    <a:pt x="6908" y="856"/>
                  </a:cubicBezTo>
                  <a:cubicBezTo>
                    <a:pt x="7282" y="843"/>
                    <a:pt x="7576" y="816"/>
                    <a:pt x="7790" y="790"/>
                  </a:cubicBezTo>
                  <a:cubicBezTo>
                    <a:pt x="7896" y="790"/>
                    <a:pt x="8003" y="776"/>
                    <a:pt x="8110" y="736"/>
                  </a:cubicBezTo>
                  <a:cubicBezTo>
                    <a:pt x="8106" y="732"/>
                    <a:pt x="8052" y="730"/>
                    <a:pt x="7956" y="730"/>
                  </a:cubicBezTo>
                  <a:cubicBezTo>
                    <a:pt x="7763" y="730"/>
                    <a:pt x="7398" y="736"/>
                    <a:pt x="6908" y="736"/>
                  </a:cubicBezTo>
                  <a:cubicBezTo>
                    <a:pt x="6794" y="738"/>
                    <a:pt x="6674" y="739"/>
                    <a:pt x="6547" y="739"/>
                  </a:cubicBezTo>
                  <a:cubicBezTo>
                    <a:pt x="5856" y="739"/>
                    <a:pt x="4984" y="706"/>
                    <a:pt x="4035" y="616"/>
                  </a:cubicBezTo>
                  <a:cubicBezTo>
                    <a:pt x="2913" y="522"/>
                    <a:pt x="1911" y="349"/>
                    <a:pt x="1176" y="215"/>
                  </a:cubicBezTo>
                  <a:cubicBezTo>
                    <a:pt x="501" y="90"/>
                    <a:pt x="59" y="0"/>
                    <a:pt x="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7;p34">
              <a:extLst>
                <a:ext uri="{FF2B5EF4-FFF2-40B4-BE49-F238E27FC236}">
                  <a16:creationId xmlns:a16="http://schemas.microsoft.com/office/drawing/2014/main" id="{FE9F3B77-7E88-44EB-9BB4-2BD48BDAC1F8}"/>
                </a:ext>
              </a:extLst>
            </p:cNvPr>
            <p:cNvSpPr/>
            <p:nvPr/>
          </p:nvSpPr>
          <p:spPr>
            <a:xfrm>
              <a:off x="1735550" y="437775"/>
              <a:ext cx="160350" cy="72925"/>
            </a:xfrm>
            <a:custGeom>
              <a:avLst/>
              <a:gdLst/>
              <a:ahLst/>
              <a:cxnLst/>
              <a:rect l="l" t="t" r="r" b="b"/>
              <a:pathLst>
                <a:path w="6414" h="2917" extrusionOk="0">
                  <a:moveTo>
                    <a:pt x="1536" y="0"/>
                  </a:moveTo>
                  <a:cubicBezTo>
                    <a:pt x="1443" y="0"/>
                    <a:pt x="1350" y="1"/>
                    <a:pt x="1257" y="4"/>
                  </a:cubicBezTo>
                  <a:cubicBezTo>
                    <a:pt x="869" y="4"/>
                    <a:pt x="548" y="17"/>
                    <a:pt x="335" y="17"/>
                  </a:cubicBezTo>
                  <a:cubicBezTo>
                    <a:pt x="214" y="17"/>
                    <a:pt x="108" y="30"/>
                    <a:pt x="1" y="57"/>
                  </a:cubicBezTo>
                  <a:cubicBezTo>
                    <a:pt x="1" y="84"/>
                    <a:pt x="482" y="97"/>
                    <a:pt x="1257" y="124"/>
                  </a:cubicBezTo>
                  <a:cubicBezTo>
                    <a:pt x="2259" y="137"/>
                    <a:pt x="3261" y="258"/>
                    <a:pt x="4249" y="498"/>
                  </a:cubicBezTo>
                  <a:cubicBezTo>
                    <a:pt x="4530" y="565"/>
                    <a:pt x="4797" y="658"/>
                    <a:pt x="5064" y="765"/>
                  </a:cubicBezTo>
                  <a:cubicBezTo>
                    <a:pt x="5305" y="845"/>
                    <a:pt x="5545" y="966"/>
                    <a:pt x="5759" y="1113"/>
                  </a:cubicBezTo>
                  <a:cubicBezTo>
                    <a:pt x="5960" y="1233"/>
                    <a:pt x="6107" y="1420"/>
                    <a:pt x="6200" y="1620"/>
                  </a:cubicBezTo>
                  <a:cubicBezTo>
                    <a:pt x="6280" y="1807"/>
                    <a:pt x="6267" y="2008"/>
                    <a:pt x="6173" y="2182"/>
                  </a:cubicBezTo>
                  <a:cubicBezTo>
                    <a:pt x="6000" y="2435"/>
                    <a:pt x="5772" y="2636"/>
                    <a:pt x="5505" y="2756"/>
                  </a:cubicBezTo>
                  <a:cubicBezTo>
                    <a:pt x="5398" y="2796"/>
                    <a:pt x="5292" y="2863"/>
                    <a:pt x="5198" y="2916"/>
                  </a:cubicBezTo>
                  <a:cubicBezTo>
                    <a:pt x="5318" y="2903"/>
                    <a:pt x="5425" y="2876"/>
                    <a:pt x="5532" y="2823"/>
                  </a:cubicBezTo>
                  <a:cubicBezTo>
                    <a:pt x="5826" y="2716"/>
                    <a:pt x="6093" y="2516"/>
                    <a:pt x="6280" y="2248"/>
                  </a:cubicBezTo>
                  <a:cubicBezTo>
                    <a:pt x="6387" y="2048"/>
                    <a:pt x="6414" y="1807"/>
                    <a:pt x="6334" y="1580"/>
                  </a:cubicBezTo>
                  <a:cubicBezTo>
                    <a:pt x="6240" y="1340"/>
                    <a:pt x="6066" y="1139"/>
                    <a:pt x="5853" y="992"/>
                  </a:cubicBezTo>
                  <a:cubicBezTo>
                    <a:pt x="5626" y="832"/>
                    <a:pt x="5385" y="712"/>
                    <a:pt x="5118" y="605"/>
                  </a:cubicBezTo>
                  <a:cubicBezTo>
                    <a:pt x="4851" y="498"/>
                    <a:pt x="4570" y="418"/>
                    <a:pt x="4289" y="338"/>
                  </a:cubicBezTo>
                  <a:cubicBezTo>
                    <a:pt x="3391" y="119"/>
                    <a:pt x="2460" y="0"/>
                    <a:pt x="15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8;p34">
              <a:extLst>
                <a:ext uri="{FF2B5EF4-FFF2-40B4-BE49-F238E27FC236}">
                  <a16:creationId xmlns:a16="http://schemas.microsoft.com/office/drawing/2014/main" id="{542B5F95-3BB5-4BE7-AA84-E77C1F413D25}"/>
                </a:ext>
              </a:extLst>
            </p:cNvPr>
            <p:cNvSpPr/>
            <p:nvPr/>
          </p:nvSpPr>
          <p:spPr>
            <a:xfrm>
              <a:off x="1852800" y="424175"/>
              <a:ext cx="60150" cy="32475"/>
            </a:xfrm>
            <a:custGeom>
              <a:avLst/>
              <a:gdLst/>
              <a:ahLst/>
              <a:cxnLst/>
              <a:rect l="l" t="t" r="r" b="b"/>
              <a:pathLst>
                <a:path w="2406" h="1299" extrusionOk="0">
                  <a:moveTo>
                    <a:pt x="85" y="1"/>
                  </a:moveTo>
                  <a:cubicBezTo>
                    <a:pt x="41" y="1"/>
                    <a:pt x="16" y="6"/>
                    <a:pt x="14" y="13"/>
                  </a:cubicBezTo>
                  <a:cubicBezTo>
                    <a:pt x="0" y="67"/>
                    <a:pt x="602" y="187"/>
                    <a:pt x="1256" y="534"/>
                  </a:cubicBezTo>
                  <a:cubicBezTo>
                    <a:pt x="1883" y="880"/>
                    <a:pt x="2289" y="1298"/>
                    <a:pt x="2358" y="1298"/>
                  </a:cubicBezTo>
                  <a:cubicBezTo>
                    <a:pt x="2361" y="1298"/>
                    <a:pt x="2363" y="1298"/>
                    <a:pt x="2365" y="1296"/>
                  </a:cubicBezTo>
                  <a:cubicBezTo>
                    <a:pt x="2405" y="1283"/>
                    <a:pt x="2018" y="762"/>
                    <a:pt x="1336" y="387"/>
                  </a:cubicBezTo>
                  <a:cubicBezTo>
                    <a:pt x="786" y="85"/>
                    <a:pt x="270" y="1"/>
                    <a:pt x="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89;p34">
              <a:extLst>
                <a:ext uri="{FF2B5EF4-FFF2-40B4-BE49-F238E27FC236}">
                  <a16:creationId xmlns:a16="http://schemas.microsoft.com/office/drawing/2014/main" id="{9FA860F9-301F-4D21-89B0-9E2E0126A6DB}"/>
                </a:ext>
              </a:extLst>
            </p:cNvPr>
            <p:cNvSpPr/>
            <p:nvPr/>
          </p:nvSpPr>
          <p:spPr>
            <a:xfrm>
              <a:off x="3086325" y="375050"/>
              <a:ext cx="166700" cy="106575"/>
            </a:xfrm>
            <a:custGeom>
              <a:avLst/>
              <a:gdLst/>
              <a:ahLst/>
              <a:cxnLst/>
              <a:rect l="l" t="t" r="r" b="b"/>
              <a:pathLst>
                <a:path w="6668" h="4263" extrusionOk="0">
                  <a:moveTo>
                    <a:pt x="0" y="1"/>
                  </a:moveTo>
                  <a:cubicBezTo>
                    <a:pt x="174" y="41"/>
                    <a:pt x="348" y="68"/>
                    <a:pt x="535" y="81"/>
                  </a:cubicBezTo>
                  <a:cubicBezTo>
                    <a:pt x="869" y="108"/>
                    <a:pt x="1363" y="161"/>
                    <a:pt x="1978" y="255"/>
                  </a:cubicBezTo>
                  <a:cubicBezTo>
                    <a:pt x="2592" y="335"/>
                    <a:pt x="3301" y="469"/>
                    <a:pt x="4089" y="642"/>
                  </a:cubicBezTo>
                  <a:cubicBezTo>
                    <a:pt x="4490" y="736"/>
                    <a:pt x="4904" y="843"/>
                    <a:pt x="5331" y="963"/>
                  </a:cubicBezTo>
                  <a:cubicBezTo>
                    <a:pt x="5532" y="1016"/>
                    <a:pt x="5746" y="1083"/>
                    <a:pt x="5946" y="1190"/>
                  </a:cubicBezTo>
                  <a:cubicBezTo>
                    <a:pt x="6133" y="1270"/>
                    <a:pt x="6293" y="1417"/>
                    <a:pt x="6400" y="1618"/>
                  </a:cubicBezTo>
                  <a:cubicBezTo>
                    <a:pt x="6494" y="1805"/>
                    <a:pt x="6494" y="2018"/>
                    <a:pt x="6400" y="2219"/>
                  </a:cubicBezTo>
                  <a:cubicBezTo>
                    <a:pt x="6320" y="2406"/>
                    <a:pt x="6186" y="2566"/>
                    <a:pt x="6013" y="2700"/>
                  </a:cubicBezTo>
                  <a:cubicBezTo>
                    <a:pt x="5652" y="2914"/>
                    <a:pt x="5278" y="3101"/>
                    <a:pt x="4890" y="3234"/>
                  </a:cubicBezTo>
                  <a:cubicBezTo>
                    <a:pt x="4209" y="3488"/>
                    <a:pt x="3528" y="3688"/>
                    <a:pt x="2820" y="3849"/>
                  </a:cubicBezTo>
                  <a:cubicBezTo>
                    <a:pt x="2232" y="3969"/>
                    <a:pt x="1737" y="4076"/>
                    <a:pt x="1403" y="4143"/>
                  </a:cubicBezTo>
                  <a:cubicBezTo>
                    <a:pt x="1216" y="4169"/>
                    <a:pt x="1043" y="4210"/>
                    <a:pt x="882" y="4263"/>
                  </a:cubicBezTo>
                  <a:cubicBezTo>
                    <a:pt x="1056" y="4263"/>
                    <a:pt x="1230" y="4236"/>
                    <a:pt x="1403" y="4210"/>
                  </a:cubicBezTo>
                  <a:cubicBezTo>
                    <a:pt x="1737" y="4156"/>
                    <a:pt x="2232" y="4076"/>
                    <a:pt x="2846" y="3956"/>
                  </a:cubicBezTo>
                  <a:cubicBezTo>
                    <a:pt x="3554" y="3822"/>
                    <a:pt x="4249" y="3635"/>
                    <a:pt x="4931" y="3381"/>
                  </a:cubicBezTo>
                  <a:cubicBezTo>
                    <a:pt x="5345" y="3248"/>
                    <a:pt x="5732" y="3061"/>
                    <a:pt x="6106" y="2833"/>
                  </a:cubicBezTo>
                  <a:cubicBezTo>
                    <a:pt x="6293" y="2686"/>
                    <a:pt x="6454" y="2499"/>
                    <a:pt x="6561" y="2286"/>
                  </a:cubicBezTo>
                  <a:cubicBezTo>
                    <a:pt x="6667" y="2045"/>
                    <a:pt x="6667" y="1778"/>
                    <a:pt x="6561" y="1537"/>
                  </a:cubicBezTo>
                  <a:cubicBezTo>
                    <a:pt x="6427" y="1310"/>
                    <a:pt x="6240" y="1137"/>
                    <a:pt x="6013" y="1043"/>
                  </a:cubicBezTo>
                  <a:cubicBezTo>
                    <a:pt x="5812" y="936"/>
                    <a:pt x="5585" y="856"/>
                    <a:pt x="5371" y="816"/>
                  </a:cubicBezTo>
                  <a:cubicBezTo>
                    <a:pt x="4944" y="696"/>
                    <a:pt x="4516" y="589"/>
                    <a:pt x="4129" y="509"/>
                  </a:cubicBezTo>
                  <a:cubicBezTo>
                    <a:pt x="3327" y="335"/>
                    <a:pt x="2606" y="215"/>
                    <a:pt x="1991" y="148"/>
                  </a:cubicBezTo>
                  <a:cubicBezTo>
                    <a:pt x="1377" y="68"/>
                    <a:pt x="882" y="28"/>
                    <a:pt x="535" y="14"/>
                  </a:cubicBezTo>
                  <a:cubicBezTo>
                    <a:pt x="361" y="1"/>
                    <a:pt x="228" y="1"/>
                    <a:pt x="1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90;p34">
              <a:extLst>
                <a:ext uri="{FF2B5EF4-FFF2-40B4-BE49-F238E27FC236}">
                  <a16:creationId xmlns:a16="http://schemas.microsoft.com/office/drawing/2014/main" id="{9EFC40D9-8DCC-4A89-B551-7D948B54A414}"/>
                </a:ext>
              </a:extLst>
            </p:cNvPr>
            <p:cNvSpPr/>
            <p:nvPr/>
          </p:nvSpPr>
          <p:spPr>
            <a:xfrm>
              <a:off x="3261675" y="388800"/>
              <a:ext cx="35775" cy="54450"/>
            </a:xfrm>
            <a:custGeom>
              <a:avLst/>
              <a:gdLst/>
              <a:ahLst/>
              <a:cxnLst/>
              <a:rect l="l" t="t" r="r" b="b"/>
              <a:pathLst>
                <a:path w="1431" h="2178" extrusionOk="0">
                  <a:moveTo>
                    <a:pt x="50" y="0"/>
                  </a:moveTo>
                  <a:cubicBezTo>
                    <a:pt x="27" y="0"/>
                    <a:pt x="14" y="5"/>
                    <a:pt x="14" y="12"/>
                  </a:cubicBezTo>
                  <a:cubicBezTo>
                    <a:pt x="1" y="39"/>
                    <a:pt x="161" y="79"/>
                    <a:pt x="362" y="212"/>
                  </a:cubicBezTo>
                  <a:cubicBezTo>
                    <a:pt x="629" y="373"/>
                    <a:pt x="856" y="600"/>
                    <a:pt x="1016" y="881"/>
                  </a:cubicBezTo>
                  <a:cubicBezTo>
                    <a:pt x="1177" y="1148"/>
                    <a:pt x="1257" y="1455"/>
                    <a:pt x="1270" y="1776"/>
                  </a:cubicBezTo>
                  <a:cubicBezTo>
                    <a:pt x="1270" y="2016"/>
                    <a:pt x="1230" y="2177"/>
                    <a:pt x="1257" y="2177"/>
                  </a:cubicBezTo>
                  <a:cubicBezTo>
                    <a:pt x="1258" y="2177"/>
                    <a:pt x="1259" y="2177"/>
                    <a:pt x="1260" y="2177"/>
                  </a:cubicBezTo>
                  <a:cubicBezTo>
                    <a:pt x="1290" y="2177"/>
                    <a:pt x="1365" y="2032"/>
                    <a:pt x="1390" y="1789"/>
                  </a:cubicBezTo>
                  <a:cubicBezTo>
                    <a:pt x="1430" y="1081"/>
                    <a:pt x="1056" y="413"/>
                    <a:pt x="415" y="106"/>
                  </a:cubicBezTo>
                  <a:cubicBezTo>
                    <a:pt x="242" y="29"/>
                    <a:pt x="111"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91;p34">
              <a:extLst>
                <a:ext uri="{FF2B5EF4-FFF2-40B4-BE49-F238E27FC236}">
                  <a16:creationId xmlns:a16="http://schemas.microsoft.com/office/drawing/2014/main" id="{045C8A62-E1FA-4894-BCE1-B20951CB5438}"/>
                </a:ext>
              </a:extLst>
            </p:cNvPr>
            <p:cNvSpPr/>
            <p:nvPr/>
          </p:nvSpPr>
          <p:spPr>
            <a:xfrm>
              <a:off x="2504475" y="403200"/>
              <a:ext cx="48125" cy="96800"/>
            </a:xfrm>
            <a:custGeom>
              <a:avLst/>
              <a:gdLst/>
              <a:ahLst/>
              <a:cxnLst/>
              <a:rect l="l" t="t" r="r" b="b"/>
              <a:pathLst>
                <a:path w="1925" h="3872" extrusionOk="0">
                  <a:moveTo>
                    <a:pt x="1822" y="1"/>
                  </a:moveTo>
                  <a:cubicBezTo>
                    <a:pt x="1787" y="1"/>
                    <a:pt x="1750" y="4"/>
                    <a:pt x="1710" y="11"/>
                  </a:cubicBezTo>
                  <a:cubicBezTo>
                    <a:pt x="1510" y="51"/>
                    <a:pt x="1323" y="117"/>
                    <a:pt x="1149" y="211"/>
                  </a:cubicBezTo>
                  <a:cubicBezTo>
                    <a:pt x="895" y="371"/>
                    <a:pt x="668" y="572"/>
                    <a:pt x="494" y="812"/>
                  </a:cubicBezTo>
                  <a:cubicBezTo>
                    <a:pt x="40" y="1427"/>
                    <a:pt x="0" y="2242"/>
                    <a:pt x="374" y="2896"/>
                  </a:cubicBezTo>
                  <a:cubicBezTo>
                    <a:pt x="521" y="3164"/>
                    <a:pt x="722" y="3391"/>
                    <a:pt x="962" y="3565"/>
                  </a:cubicBezTo>
                  <a:cubicBezTo>
                    <a:pt x="1122" y="3685"/>
                    <a:pt x="1296" y="3778"/>
                    <a:pt x="1483" y="3832"/>
                  </a:cubicBezTo>
                  <a:cubicBezTo>
                    <a:pt x="1550" y="3858"/>
                    <a:pt x="1630" y="3872"/>
                    <a:pt x="1697" y="3872"/>
                  </a:cubicBezTo>
                  <a:cubicBezTo>
                    <a:pt x="1710" y="3845"/>
                    <a:pt x="1403" y="3778"/>
                    <a:pt x="1029" y="3484"/>
                  </a:cubicBezTo>
                  <a:cubicBezTo>
                    <a:pt x="548" y="3084"/>
                    <a:pt x="281" y="2482"/>
                    <a:pt x="294" y="1854"/>
                  </a:cubicBezTo>
                  <a:cubicBezTo>
                    <a:pt x="347" y="1226"/>
                    <a:pt x="695" y="665"/>
                    <a:pt x="1216" y="331"/>
                  </a:cubicBezTo>
                  <a:cubicBezTo>
                    <a:pt x="1617" y="64"/>
                    <a:pt x="1924" y="37"/>
                    <a:pt x="1924" y="11"/>
                  </a:cubicBezTo>
                  <a:cubicBezTo>
                    <a:pt x="1891" y="4"/>
                    <a:pt x="1857" y="1"/>
                    <a:pt x="18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92;p34">
              <a:extLst>
                <a:ext uri="{FF2B5EF4-FFF2-40B4-BE49-F238E27FC236}">
                  <a16:creationId xmlns:a16="http://schemas.microsoft.com/office/drawing/2014/main" id="{BD5772DA-31FF-48D3-BF5B-6452EEB33FA0}"/>
                </a:ext>
              </a:extLst>
            </p:cNvPr>
            <p:cNvSpPr/>
            <p:nvPr/>
          </p:nvSpPr>
          <p:spPr>
            <a:xfrm>
              <a:off x="2518150" y="867600"/>
              <a:ext cx="123400" cy="93175"/>
            </a:xfrm>
            <a:custGeom>
              <a:avLst/>
              <a:gdLst/>
              <a:ahLst/>
              <a:cxnLst/>
              <a:rect l="l" t="t" r="r" b="b"/>
              <a:pathLst>
                <a:path w="4936" h="3727" extrusionOk="0">
                  <a:moveTo>
                    <a:pt x="2486" y="0"/>
                  </a:moveTo>
                  <a:cubicBezTo>
                    <a:pt x="2057" y="0"/>
                    <a:pt x="1624" y="147"/>
                    <a:pt x="1270" y="447"/>
                  </a:cubicBezTo>
                  <a:cubicBezTo>
                    <a:pt x="1" y="1516"/>
                    <a:pt x="669" y="3587"/>
                    <a:pt x="2326" y="3720"/>
                  </a:cubicBezTo>
                  <a:cubicBezTo>
                    <a:pt x="2380" y="3725"/>
                    <a:pt x="2434" y="3727"/>
                    <a:pt x="2487" y="3727"/>
                  </a:cubicBezTo>
                  <a:cubicBezTo>
                    <a:pt x="4045" y="3727"/>
                    <a:pt x="4936" y="1875"/>
                    <a:pt x="3902" y="647"/>
                  </a:cubicBezTo>
                  <a:cubicBezTo>
                    <a:pt x="3534" y="221"/>
                    <a:pt x="3012" y="0"/>
                    <a:pt x="24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93;p34">
              <a:extLst>
                <a:ext uri="{FF2B5EF4-FFF2-40B4-BE49-F238E27FC236}">
                  <a16:creationId xmlns:a16="http://schemas.microsoft.com/office/drawing/2014/main" id="{1F7A92BE-8C38-472C-8A92-CCBC76A8D39E}"/>
                </a:ext>
              </a:extLst>
            </p:cNvPr>
            <p:cNvSpPr/>
            <p:nvPr/>
          </p:nvSpPr>
          <p:spPr>
            <a:xfrm>
              <a:off x="2586975" y="920850"/>
              <a:ext cx="197750" cy="186750"/>
            </a:xfrm>
            <a:custGeom>
              <a:avLst/>
              <a:gdLst/>
              <a:ahLst/>
              <a:cxnLst/>
              <a:rect l="l" t="t" r="r" b="b"/>
              <a:pathLst>
                <a:path w="7910" h="7470" extrusionOk="0">
                  <a:moveTo>
                    <a:pt x="1122" y="0"/>
                  </a:moveTo>
                  <a:lnTo>
                    <a:pt x="0" y="1283"/>
                  </a:lnTo>
                  <a:lnTo>
                    <a:pt x="6747" y="7469"/>
                  </a:lnTo>
                  <a:lnTo>
                    <a:pt x="7910" y="6146"/>
                  </a:lnTo>
                  <a:lnTo>
                    <a:pt x="11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94;p34">
              <a:extLst>
                <a:ext uri="{FF2B5EF4-FFF2-40B4-BE49-F238E27FC236}">
                  <a16:creationId xmlns:a16="http://schemas.microsoft.com/office/drawing/2014/main" id="{3D51F95F-9F38-426C-AC3B-04BCF9A9CCAB}"/>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95;p34">
              <a:extLst>
                <a:ext uri="{FF2B5EF4-FFF2-40B4-BE49-F238E27FC236}">
                  <a16:creationId xmlns:a16="http://schemas.microsoft.com/office/drawing/2014/main" id="{EDA405AA-2E15-484A-9200-1ADE716C36F9}"/>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96;p34">
              <a:extLst>
                <a:ext uri="{FF2B5EF4-FFF2-40B4-BE49-F238E27FC236}">
                  <a16:creationId xmlns:a16="http://schemas.microsoft.com/office/drawing/2014/main" id="{61CF90C4-2708-4A96-AAA9-060B87EE4B53}"/>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97;p34">
              <a:extLst>
                <a:ext uri="{FF2B5EF4-FFF2-40B4-BE49-F238E27FC236}">
                  <a16:creationId xmlns:a16="http://schemas.microsoft.com/office/drawing/2014/main" id="{63A05D27-0B4F-4E72-A18A-D42B8CD46EA2}"/>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98;p34">
              <a:extLst>
                <a:ext uri="{FF2B5EF4-FFF2-40B4-BE49-F238E27FC236}">
                  <a16:creationId xmlns:a16="http://schemas.microsoft.com/office/drawing/2014/main" id="{17247E88-03C7-442A-9E65-42607CB9C424}"/>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99;p34">
              <a:extLst>
                <a:ext uri="{FF2B5EF4-FFF2-40B4-BE49-F238E27FC236}">
                  <a16:creationId xmlns:a16="http://schemas.microsoft.com/office/drawing/2014/main" id="{36FCF811-060B-434A-9A9D-C2D622EF4742}"/>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00;p34">
              <a:extLst>
                <a:ext uri="{FF2B5EF4-FFF2-40B4-BE49-F238E27FC236}">
                  <a16:creationId xmlns:a16="http://schemas.microsoft.com/office/drawing/2014/main" id="{B003D0FA-3237-4213-A927-03206D040882}"/>
                </a:ext>
              </a:extLst>
            </p:cNvPr>
            <p:cNvSpPr/>
            <p:nvPr/>
          </p:nvSpPr>
          <p:spPr>
            <a:xfrm>
              <a:off x="2743625" y="1127950"/>
              <a:ext cx="375450" cy="374775"/>
            </a:xfrm>
            <a:custGeom>
              <a:avLst/>
              <a:gdLst/>
              <a:ahLst/>
              <a:cxnLst/>
              <a:rect l="l" t="t" r="r" b="b"/>
              <a:pathLst>
                <a:path w="15018" h="14991" extrusionOk="0">
                  <a:moveTo>
                    <a:pt x="8244" y="0"/>
                  </a:moveTo>
                  <a:lnTo>
                    <a:pt x="0" y="4289"/>
                  </a:lnTo>
                  <a:lnTo>
                    <a:pt x="6854" y="14991"/>
                  </a:lnTo>
                  <a:lnTo>
                    <a:pt x="15018" y="10127"/>
                  </a:lnTo>
                  <a:lnTo>
                    <a:pt x="8244"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01;p34">
              <a:extLst>
                <a:ext uri="{FF2B5EF4-FFF2-40B4-BE49-F238E27FC236}">
                  <a16:creationId xmlns:a16="http://schemas.microsoft.com/office/drawing/2014/main" id="{C590298D-0A85-4461-A7C9-B683253C3954}"/>
                </a:ext>
              </a:extLst>
            </p:cNvPr>
            <p:cNvSpPr/>
            <p:nvPr/>
          </p:nvSpPr>
          <p:spPr>
            <a:xfrm>
              <a:off x="2773675" y="1146300"/>
              <a:ext cx="358425" cy="322375"/>
            </a:xfrm>
            <a:custGeom>
              <a:avLst/>
              <a:gdLst/>
              <a:ahLst/>
              <a:cxnLst/>
              <a:rect l="l" t="t" r="r" b="b"/>
              <a:pathLst>
                <a:path w="14337" h="12895" extrusionOk="0">
                  <a:moveTo>
                    <a:pt x="6775" y="1"/>
                  </a:moveTo>
                  <a:lnTo>
                    <a:pt x="1" y="3795"/>
                  </a:lnTo>
                  <a:cubicBezTo>
                    <a:pt x="2312" y="9033"/>
                    <a:pt x="6387" y="12894"/>
                    <a:pt x="6387" y="12894"/>
                  </a:cubicBezTo>
                  <a:lnTo>
                    <a:pt x="14337" y="8311"/>
                  </a:lnTo>
                  <a:lnTo>
                    <a:pt x="14337" y="8311"/>
                  </a:lnTo>
                  <a:cubicBezTo>
                    <a:pt x="14287" y="8319"/>
                    <a:pt x="14236" y="8323"/>
                    <a:pt x="14184" y="8323"/>
                  </a:cubicBezTo>
                  <a:cubicBezTo>
                    <a:pt x="11755" y="8323"/>
                    <a:pt x="6775" y="1"/>
                    <a:pt x="6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02;p34">
              <a:extLst>
                <a:ext uri="{FF2B5EF4-FFF2-40B4-BE49-F238E27FC236}">
                  <a16:creationId xmlns:a16="http://schemas.microsoft.com/office/drawing/2014/main" id="{70C51BD2-2E0F-43B5-9A98-360BDF00885C}"/>
                </a:ext>
              </a:extLst>
            </p:cNvPr>
            <p:cNvSpPr/>
            <p:nvPr/>
          </p:nvSpPr>
          <p:spPr>
            <a:xfrm>
              <a:off x="2815425" y="1236150"/>
              <a:ext cx="48125" cy="25750"/>
            </a:xfrm>
            <a:custGeom>
              <a:avLst/>
              <a:gdLst/>
              <a:ahLst/>
              <a:cxnLst/>
              <a:rect l="l" t="t" r="r" b="b"/>
              <a:pathLst>
                <a:path w="1925" h="1030" extrusionOk="0">
                  <a:moveTo>
                    <a:pt x="1925" y="1"/>
                  </a:moveTo>
                  <a:cubicBezTo>
                    <a:pt x="1577" y="135"/>
                    <a:pt x="1257" y="308"/>
                    <a:pt x="936" y="482"/>
                  </a:cubicBezTo>
                  <a:cubicBezTo>
                    <a:pt x="616" y="656"/>
                    <a:pt x="295" y="829"/>
                    <a:pt x="1" y="1030"/>
                  </a:cubicBezTo>
                  <a:cubicBezTo>
                    <a:pt x="335" y="896"/>
                    <a:pt x="656" y="722"/>
                    <a:pt x="976" y="549"/>
                  </a:cubicBezTo>
                  <a:cubicBezTo>
                    <a:pt x="1297" y="375"/>
                    <a:pt x="1618" y="201"/>
                    <a:pt x="192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03;p34">
              <a:extLst>
                <a:ext uri="{FF2B5EF4-FFF2-40B4-BE49-F238E27FC236}">
                  <a16:creationId xmlns:a16="http://schemas.microsoft.com/office/drawing/2014/main" id="{19D1F214-4DEE-4ACF-BD10-880DAE7E4C89}"/>
                </a:ext>
              </a:extLst>
            </p:cNvPr>
            <p:cNvSpPr/>
            <p:nvPr/>
          </p:nvSpPr>
          <p:spPr>
            <a:xfrm>
              <a:off x="2816100" y="1146650"/>
              <a:ext cx="84525" cy="69500"/>
            </a:xfrm>
            <a:custGeom>
              <a:avLst/>
              <a:gdLst/>
              <a:ahLst/>
              <a:cxnLst/>
              <a:rect l="l" t="t" r="r" b="b"/>
              <a:pathLst>
                <a:path w="3381" h="2780" extrusionOk="0">
                  <a:moveTo>
                    <a:pt x="2633" y="0"/>
                  </a:moveTo>
                  <a:lnTo>
                    <a:pt x="1" y="1550"/>
                  </a:lnTo>
                  <a:lnTo>
                    <a:pt x="909" y="2779"/>
                  </a:lnTo>
                  <a:lnTo>
                    <a:pt x="3381" y="1363"/>
                  </a:lnTo>
                  <a:lnTo>
                    <a:pt x="263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04;p34">
              <a:extLst>
                <a:ext uri="{FF2B5EF4-FFF2-40B4-BE49-F238E27FC236}">
                  <a16:creationId xmlns:a16="http://schemas.microsoft.com/office/drawing/2014/main" id="{20D9DE44-DC52-4415-9700-962B9EE749D1}"/>
                </a:ext>
              </a:extLst>
            </p:cNvPr>
            <p:cNvSpPr/>
            <p:nvPr/>
          </p:nvSpPr>
          <p:spPr>
            <a:xfrm>
              <a:off x="2835800" y="1225800"/>
              <a:ext cx="120950" cy="66825"/>
            </a:xfrm>
            <a:custGeom>
              <a:avLst/>
              <a:gdLst/>
              <a:ahLst/>
              <a:cxnLst/>
              <a:rect l="l" t="t" r="r" b="b"/>
              <a:pathLst>
                <a:path w="4838" h="2673" extrusionOk="0">
                  <a:moveTo>
                    <a:pt x="4838" y="1"/>
                  </a:moveTo>
                  <a:lnTo>
                    <a:pt x="4838" y="1"/>
                  </a:lnTo>
                  <a:cubicBezTo>
                    <a:pt x="4771" y="27"/>
                    <a:pt x="4704" y="68"/>
                    <a:pt x="4637" y="108"/>
                  </a:cubicBezTo>
                  <a:lnTo>
                    <a:pt x="4116" y="375"/>
                  </a:lnTo>
                  <a:lnTo>
                    <a:pt x="2406" y="1310"/>
                  </a:lnTo>
                  <a:lnTo>
                    <a:pt x="696" y="2259"/>
                  </a:lnTo>
                  <a:lnTo>
                    <a:pt x="188" y="2553"/>
                  </a:lnTo>
                  <a:cubicBezTo>
                    <a:pt x="121" y="2593"/>
                    <a:pt x="54" y="2633"/>
                    <a:pt x="1" y="2673"/>
                  </a:cubicBezTo>
                  <a:cubicBezTo>
                    <a:pt x="68" y="2646"/>
                    <a:pt x="135" y="2619"/>
                    <a:pt x="201" y="2579"/>
                  </a:cubicBezTo>
                  <a:lnTo>
                    <a:pt x="722" y="2299"/>
                  </a:lnTo>
                  <a:lnTo>
                    <a:pt x="2433" y="1364"/>
                  </a:lnTo>
                  <a:lnTo>
                    <a:pt x="4143" y="415"/>
                  </a:lnTo>
                  <a:lnTo>
                    <a:pt x="4650" y="121"/>
                  </a:lnTo>
                  <a:cubicBezTo>
                    <a:pt x="4717" y="81"/>
                    <a:pt x="4784" y="54"/>
                    <a:pt x="48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05;p34">
              <a:extLst>
                <a:ext uri="{FF2B5EF4-FFF2-40B4-BE49-F238E27FC236}">
                  <a16:creationId xmlns:a16="http://schemas.microsoft.com/office/drawing/2014/main" id="{CBD3C05E-7250-4811-9402-EB94717186ED}"/>
                </a:ext>
              </a:extLst>
            </p:cNvPr>
            <p:cNvSpPr/>
            <p:nvPr/>
          </p:nvSpPr>
          <p:spPr>
            <a:xfrm>
              <a:off x="2841825" y="1233825"/>
              <a:ext cx="120925" cy="66500"/>
            </a:xfrm>
            <a:custGeom>
              <a:avLst/>
              <a:gdLst/>
              <a:ahLst/>
              <a:cxnLst/>
              <a:rect l="l" t="t" r="r" b="b"/>
              <a:pathLst>
                <a:path w="4837" h="2660" extrusionOk="0">
                  <a:moveTo>
                    <a:pt x="4837" y="0"/>
                  </a:moveTo>
                  <a:lnTo>
                    <a:pt x="4837" y="0"/>
                  </a:lnTo>
                  <a:cubicBezTo>
                    <a:pt x="4770" y="27"/>
                    <a:pt x="4703" y="54"/>
                    <a:pt x="4650" y="94"/>
                  </a:cubicBezTo>
                  <a:lnTo>
                    <a:pt x="4116" y="361"/>
                  </a:lnTo>
                  <a:lnTo>
                    <a:pt x="2405" y="1296"/>
                  </a:lnTo>
                  <a:lnTo>
                    <a:pt x="695" y="2245"/>
                  </a:lnTo>
                  <a:lnTo>
                    <a:pt x="187" y="2552"/>
                  </a:lnTo>
                  <a:cubicBezTo>
                    <a:pt x="121" y="2579"/>
                    <a:pt x="54" y="2619"/>
                    <a:pt x="0" y="2659"/>
                  </a:cubicBezTo>
                  <a:cubicBezTo>
                    <a:pt x="67" y="2632"/>
                    <a:pt x="134" y="2606"/>
                    <a:pt x="201" y="2566"/>
                  </a:cubicBezTo>
                  <a:lnTo>
                    <a:pt x="722" y="2298"/>
                  </a:lnTo>
                  <a:lnTo>
                    <a:pt x="2432" y="1363"/>
                  </a:lnTo>
                  <a:lnTo>
                    <a:pt x="4142" y="415"/>
                  </a:lnTo>
                  <a:lnTo>
                    <a:pt x="4650" y="107"/>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06;p34">
              <a:extLst>
                <a:ext uri="{FF2B5EF4-FFF2-40B4-BE49-F238E27FC236}">
                  <a16:creationId xmlns:a16="http://schemas.microsoft.com/office/drawing/2014/main" id="{57FEEA6B-0790-4A3E-A3C7-88DC1AD0083A}"/>
                </a:ext>
              </a:extLst>
            </p:cNvPr>
            <p:cNvSpPr/>
            <p:nvPr/>
          </p:nvSpPr>
          <p:spPr>
            <a:xfrm>
              <a:off x="2848500" y="1243850"/>
              <a:ext cx="120950" cy="66500"/>
            </a:xfrm>
            <a:custGeom>
              <a:avLst/>
              <a:gdLst/>
              <a:ahLst/>
              <a:cxnLst/>
              <a:rect l="l" t="t" r="r" b="b"/>
              <a:pathLst>
                <a:path w="4838" h="2660" extrusionOk="0">
                  <a:moveTo>
                    <a:pt x="4837" y="0"/>
                  </a:moveTo>
                  <a:lnTo>
                    <a:pt x="4837" y="0"/>
                  </a:lnTo>
                  <a:cubicBezTo>
                    <a:pt x="4757" y="27"/>
                    <a:pt x="4704" y="54"/>
                    <a:pt x="4637" y="94"/>
                  </a:cubicBezTo>
                  <a:lnTo>
                    <a:pt x="4116" y="361"/>
                  </a:lnTo>
                  <a:lnTo>
                    <a:pt x="2392" y="1296"/>
                  </a:lnTo>
                  <a:lnTo>
                    <a:pt x="695" y="2245"/>
                  </a:lnTo>
                  <a:lnTo>
                    <a:pt x="174" y="2539"/>
                  </a:lnTo>
                  <a:cubicBezTo>
                    <a:pt x="108" y="2579"/>
                    <a:pt x="54" y="2619"/>
                    <a:pt x="1" y="2659"/>
                  </a:cubicBezTo>
                  <a:cubicBezTo>
                    <a:pt x="67" y="2632"/>
                    <a:pt x="121" y="2606"/>
                    <a:pt x="188" y="2565"/>
                  </a:cubicBezTo>
                  <a:lnTo>
                    <a:pt x="709" y="2285"/>
                  </a:lnTo>
                  <a:lnTo>
                    <a:pt x="2432" y="1363"/>
                  </a:lnTo>
                  <a:lnTo>
                    <a:pt x="4129" y="414"/>
                  </a:lnTo>
                  <a:lnTo>
                    <a:pt x="4650" y="120"/>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07;p34">
              <a:extLst>
                <a:ext uri="{FF2B5EF4-FFF2-40B4-BE49-F238E27FC236}">
                  <a16:creationId xmlns:a16="http://schemas.microsoft.com/office/drawing/2014/main" id="{6A0783DA-0A47-4C5F-A684-BB8A52422D96}"/>
                </a:ext>
              </a:extLst>
            </p:cNvPr>
            <p:cNvSpPr/>
            <p:nvPr/>
          </p:nvSpPr>
          <p:spPr>
            <a:xfrm>
              <a:off x="2854175" y="1254200"/>
              <a:ext cx="120950" cy="66500"/>
            </a:xfrm>
            <a:custGeom>
              <a:avLst/>
              <a:gdLst/>
              <a:ahLst/>
              <a:cxnLst/>
              <a:rect l="l" t="t" r="r" b="b"/>
              <a:pathLst>
                <a:path w="4838" h="2660" extrusionOk="0">
                  <a:moveTo>
                    <a:pt x="4837" y="0"/>
                  </a:moveTo>
                  <a:lnTo>
                    <a:pt x="4837" y="0"/>
                  </a:lnTo>
                  <a:cubicBezTo>
                    <a:pt x="4771" y="27"/>
                    <a:pt x="4704" y="54"/>
                    <a:pt x="4650" y="94"/>
                  </a:cubicBezTo>
                  <a:lnTo>
                    <a:pt x="4129" y="375"/>
                  </a:lnTo>
                  <a:lnTo>
                    <a:pt x="2406" y="1310"/>
                  </a:lnTo>
                  <a:lnTo>
                    <a:pt x="709" y="2258"/>
                  </a:lnTo>
                  <a:lnTo>
                    <a:pt x="188" y="2552"/>
                  </a:lnTo>
                  <a:cubicBezTo>
                    <a:pt x="121" y="2579"/>
                    <a:pt x="68" y="2619"/>
                    <a:pt x="1" y="2659"/>
                  </a:cubicBezTo>
                  <a:cubicBezTo>
                    <a:pt x="68" y="2646"/>
                    <a:pt x="134" y="2606"/>
                    <a:pt x="201" y="2579"/>
                  </a:cubicBezTo>
                  <a:lnTo>
                    <a:pt x="722" y="2298"/>
                  </a:lnTo>
                  <a:lnTo>
                    <a:pt x="2446" y="1363"/>
                  </a:lnTo>
                  <a:lnTo>
                    <a:pt x="4156" y="415"/>
                  </a:lnTo>
                  <a:lnTo>
                    <a:pt x="4664" y="121"/>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08;p34">
              <a:extLst>
                <a:ext uri="{FF2B5EF4-FFF2-40B4-BE49-F238E27FC236}">
                  <a16:creationId xmlns:a16="http://schemas.microsoft.com/office/drawing/2014/main" id="{4A4EB6C6-5567-4F63-B6CB-D8AF70A2034A}"/>
                </a:ext>
              </a:extLst>
            </p:cNvPr>
            <p:cNvSpPr/>
            <p:nvPr/>
          </p:nvSpPr>
          <p:spPr>
            <a:xfrm>
              <a:off x="2862200" y="1265225"/>
              <a:ext cx="120925" cy="66500"/>
            </a:xfrm>
            <a:custGeom>
              <a:avLst/>
              <a:gdLst/>
              <a:ahLst/>
              <a:cxnLst/>
              <a:rect l="l" t="t" r="r" b="b"/>
              <a:pathLst>
                <a:path w="4837" h="2660" extrusionOk="0">
                  <a:moveTo>
                    <a:pt x="4837" y="0"/>
                  </a:moveTo>
                  <a:lnTo>
                    <a:pt x="4837" y="0"/>
                  </a:lnTo>
                  <a:cubicBezTo>
                    <a:pt x="4757" y="27"/>
                    <a:pt x="4703" y="54"/>
                    <a:pt x="4637" y="94"/>
                  </a:cubicBezTo>
                  <a:lnTo>
                    <a:pt x="4116" y="374"/>
                  </a:lnTo>
                  <a:lnTo>
                    <a:pt x="2392" y="1310"/>
                  </a:lnTo>
                  <a:lnTo>
                    <a:pt x="695" y="2258"/>
                  </a:lnTo>
                  <a:lnTo>
                    <a:pt x="174" y="2552"/>
                  </a:lnTo>
                  <a:cubicBezTo>
                    <a:pt x="107" y="2579"/>
                    <a:pt x="54" y="2619"/>
                    <a:pt x="0" y="2659"/>
                  </a:cubicBezTo>
                  <a:cubicBezTo>
                    <a:pt x="67" y="2646"/>
                    <a:pt x="134" y="2606"/>
                    <a:pt x="187" y="2566"/>
                  </a:cubicBezTo>
                  <a:lnTo>
                    <a:pt x="709" y="2298"/>
                  </a:lnTo>
                  <a:lnTo>
                    <a:pt x="2432" y="1363"/>
                  </a:lnTo>
                  <a:lnTo>
                    <a:pt x="4129" y="414"/>
                  </a:lnTo>
                  <a:lnTo>
                    <a:pt x="4650" y="121"/>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09;p34">
              <a:extLst>
                <a:ext uri="{FF2B5EF4-FFF2-40B4-BE49-F238E27FC236}">
                  <a16:creationId xmlns:a16="http://schemas.microsoft.com/office/drawing/2014/main" id="{4824E6F0-8DBB-4F68-96B2-9FDE936F3F10}"/>
                </a:ext>
              </a:extLst>
            </p:cNvPr>
            <p:cNvSpPr/>
            <p:nvPr/>
          </p:nvSpPr>
          <p:spPr>
            <a:xfrm>
              <a:off x="2870550" y="1275575"/>
              <a:ext cx="120950" cy="66500"/>
            </a:xfrm>
            <a:custGeom>
              <a:avLst/>
              <a:gdLst/>
              <a:ahLst/>
              <a:cxnLst/>
              <a:rect l="l" t="t" r="r" b="b"/>
              <a:pathLst>
                <a:path w="4838" h="2660" extrusionOk="0">
                  <a:moveTo>
                    <a:pt x="4837" y="0"/>
                  </a:moveTo>
                  <a:lnTo>
                    <a:pt x="4837" y="0"/>
                  </a:lnTo>
                  <a:cubicBezTo>
                    <a:pt x="4770" y="27"/>
                    <a:pt x="4703" y="54"/>
                    <a:pt x="4650" y="94"/>
                  </a:cubicBezTo>
                  <a:lnTo>
                    <a:pt x="4129" y="375"/>
                  </a:lnTo>
                  <a:lnTo>
                    <a:pt x="2405" y="1310"/>
                  </a:lnTo>
                  <a:lnTo>
                    <a:pt x="695" y="2258"/>
                  </a:lnTo>
                  <a:lnTo>
                    <a:pt x="187" y="2552"/>
                  </a:lnTo>
                  <a:cubicBezTo>
                    <a:pt x="121" y="2579"/>
                    <a:pt x="67" y="2619"/>
                    <a:pt x="0" y="2659"/>
                  </a:cubicBezTo>
                  <a:cubicBezTo>
                    <a:pt x="67" y="2646"/>
                    <a:pt x="134" y="2606"/>
                    <a:pt x="201" y="2579"/>
                  </a:cubicBezTo>
                  <a:lnTo>
                    <a:pt x="722" y="2299"/>
                  </a:lnTo>
                  <a:lnTo>
                    <a:pt x="2445" y="1363"/>
                  </a:lnTo>
                  <a:lnTo>
                    <a:pt x="4142" y="415"/>
                  </a:lnTo>
                  <a:lnTo>
                    <a:pt x="4663" y="121"/>
                  </a:lnTo>
                  <a:cubicBezTo>
                    <a:pt x="4717" y="81"/>
                    <a:pt x="4784" y="41"/>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10;p34">
              <a:extLst>
                <a:ext uri="{FF2B5EF4-FFF2-40B4-BE49-F238E27FC236}">
                  <a16:creationId xmlns:a16="http://schemas.microsoft.com/office/drawing/2014/main" id="{4B3A01B6-6744-4C34-ACA3-270A02442C64}"/>
                </a:ext>
              </a:extLst>
            </p:cNvPr>
            <p:cNvSpPr/>
            <p:nvPr/>
          </p:nvSpPr>
          <p:spPr>
            <a:xfrm>
              <a:off x="2899275" y="1345725"/>
              <a:ext cx="36100" cy="19725"/>
            </a:xfrm>
            <a:custGeom>
              <a:avLst/>
              <a:gdLst/>
              <a:ahLst/>
              <a:cxnLst/>
              <a:rect l="l" t="t" r="r" b="b"/>
              <a:pathLst>
                <a:path w="1444" h="789" extrusionOk="0">
                  <a:moveTo>
                    <a:pt x="1443" y="0"/>
                  </a:moveTo>
                  <a:cubicBezTo>
                    <a:pt x="962" y="254"/>
                    <a:pt x="481" y="521"/>
                    <a:pt x="0" y="789"/>
                  </a:cubicBezTo>
                  <a:cubicBezTo>
                    <a:pt x="254" y="695"/>
                    <a:pt x="508" y="588"/>
                    <a:pt x="749" y="441"/>
                  </a:cubicBezTo>
                  <a:cubicBezTo>
                    <a:pt x="1003" y="321"/>
                    <a:pt x="1230" y="174"/>
                    <a:pt x="14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11;p34">
              <a:extLst>
                <a:ext uri="{FF2B5EF4-FFF2-40B4-BE49-F238E27FC236}">
                  <a16:creationId xmlns:a16="http://schemas.microsoft.com/office/drawing/2014/main" id="{823CA4CA-41D9-4865-84F7-ECF1C2E82B53}"/>
                </a:ext>
              </a:extLst>
            </p:cNvPr>
            <p:cNvSpPr/>
            <p:nvPr/>
          </p:nvSpPr>
          <p:spPr>
            <a:xfrm>
              <a:off x="2909300" y="1356075"/>
              <a:ext cx="63825" cy="45025"/>
            </a:xfrm>
            <a:custGeom>
              <a:avLst/>
              <a:gdLst/>
              <a:ahLst/>
              <a:cxnLst/>
              <a:rect l="l" t="t" r="r" b="b"/>
              <a:pathLst>
                <a:path w="2553" h="1801" extrusionOk="0">
                  <a:moveTo>
                    <a:pt x="1010" y="202"/>
                  </a:moveTo>
                  <a:cubicBezTo>
                    <a:pt x="1088" y="311"/>
                    <a:pt x="1155" y="427"/>
                    <a:pt x="1212" y="549"/>
                  </a:cubicBezTo>
                  <a:lnTo>
                    <a:pt x="1212" y="549"/>
                  </a:lnTo>
                  <a:cubicBezTo>
                    <a:pt x="1177" y="575"/>
                    <a:pt x="1142" y="601"/>
                    <a:pt x="1108" y="628"/>
                  </a:cubicBezTo>
                  <a:lnTo>
                    <a:pt x="1108" y="628"/>
                  </a:lnTo>
                  <a:cubicBezTo>
                    <a:pt x="1056" y="494"/>
                    <a:pt x="1025" y="350"/>
                    <a:pt x="1010" y="202"/>
                  </a:cubicBezTo>
                  <a:close/>
                  <a:moveTo>
                    <a:pt x="1710" y="375"/>
                  </a:moveTo>
                  <a:cubicBezTo>
                    <a:pt x="1804" y="388"/>
                    <a:pt x="1884" y="455"/>
                    <a:pt x="1911" y="535"/>
                  </a:cubicBezTo>
                  <a:cubicBezTo>
                    <a:pt x="1912" y="538"/>
                    <a:pt x="1914" y="541"/>
                    <a:pt x="1915" y="545"/>
                  </a:cubicBezTo>
                  <a:lnTo>
                    <a:pt x="1915" y="545"/>
                  </a:lnTo>
                  <a:lnTo>
                    <a:pt x="1398" y="917"/>
                  </a:lnTo>
                  <a:lnTo>
                    <a:pt x="1398" y="917"/>
                  </a:lnTo>
                  <a:cubicBezTo>
                    <a:pt x="1369" y="799"/>
                    <a:pt x="1330" y="683"/>
                    <a:pt x="1283" y="571"/>
                  </a:cubicBezTo>
                  <a:lnTo>
                    <a:pt x="1283" y="571"/>
                  </a:lnTo>
                  <a:cubicBezTo>
                    <a:pt x="1336" y="532"/>
                    <a:pt x="1389" y="493"/>
                    <a:pt x="1443" y="455"/>
                  </a:cubicBezTo>
                  <a:cubicBezTo>
                    <a:pt x="1523" y="401"/>
                    <a:pt x="1617" y="375"/>
                    <a:pt x="1710" y="375"/>
                  </a:cubicBezTo>
                  <a:close/>
                  <a:moveTo>
                    <a:pt x="1237" y="605"/>
                  </a:moveTo>
                  <a:cubicBezTo>
                    <a:pt x="1285" y="717"/>
                    <a:pt x="1324" y="832"/>
                    <a:pt x="1351" y="950"/>
                  </a:cubicBezTo>
                  <a:lnTo>
                    <a:pt x="1351" y="950"/>
                  </a:lnTo>
                  <a:lnTo>
                    <a:pt x="1304" y="984"/>
                  </a:lnTo>
                  <a:lnTo>
                    <a:pt x="1304" y="984"/>
                  </a:lnTo>
                  <a:cubicBezTo>
                    <a:pt x="1276" y="949"/>
                    <a:pt x="1251" y="911"/>
                    <a:pt x="1229" y="869"/>
                  </a:cubicBezTo>
                  <a:cubicBezTo>
                    <a:pt x="1192" y="810"/>
                    <a:pt x="1159" y="749"/>
                    <a:pt x="1131" y="686"/>
                  </a:cubicBezTo>
                  <a:lnTo>
                    <a:pt x="1131" y="686"/>
                  </a:lnTo>
                  <a:cubicBezTo>
                    <a:pt x="1166" y="659"/>
                    <a:pt x="1202" y="632"/>
                    <a:pt x="1237" y="605"/>
                  </a:cubicBezTo>
                  <a:close/>
                  <a:moveTo>
                    <a:pt x="510" y="339"/>
                  </a:moveTo>
                  <a:cubicBezTo>
                    <a:pt x="644" y="494"/>
                    <a:pt x="740" y="684"/>
                    <a:pt x="781" y="887"/>
                  </a:cubicBezTo>
                  <a:lnTo>
                    <a:pt x="781" y="887"/>
                  </a:lnTo>
                  <a:cubicBezTo>
                    <a:pt x="741" y="920"/>
                    <a:pt x="702" y="954"/>
                    <a:pt x="663" y="987"/>
                  </a:cubicBezTo>
                  <a:lnTo>
                    <a:pt x="663" y="987"/>
                  </a:lnTo>
                  <a:cubicBezTo>
                    <a:pt x="573" y="786"/>
                    <a:pt x="521" y="567"/>
                    <a:pt x="510" y="339"/>
                  </a:cubicBezTo>
                  <a:close/>
                  <a:moveTo>
                    <a:pt x="1359" y="985"/>
                  </a:moveTo>
                  <a:cubicBezTo>
                    <a:pt x="1361" y="991"/>
                    <a:pt x="1362" y="996"/>
                    <a:pt x="1363" y="1002"/>
                  </a:cubicBezTo>
                  <a:cubicBezTo>
                    <a:pt x="1369" y="1023"/>
                    <a:pt x="1374" y="1043"/>
                    <a:pt x="1378" y="1063"/>
                  </a:cubicBezTo>
                  <a:lnTo>
                    <a:pt x="1378" y="1063"/>
                  </a:lnTo>
                  <a:cubicBezTo>
                    <a:pt x="1360" y="1046"/>
                    <a:pt x="1342" y="1028"/>
                    <a:pt x="1325" y="1010"/>
                  </a:cubicBezTo>
                  <a:lnTo>
                    <a:pt x="1325" y="1010"/>
                  </a:lnTo>
                  <a:lnTo>
                    <a:pt x="1359" y="985"/>
                  </a:lnTo>
                  <a:close/>
                  <a:moveTo>
                    <a:pt x="1923" y="567"/>
                  </a:moveTo>
                  <a:lnTo>
                    <a:pt x="1923" y="567"/>
                  </a:lnTo>
                  <a:cubicBezTo>
                    <a:pt x="1989" y="746"/>
                    <a:pt x="1972" y="946"/>
                    <a:pt x="1884" y="1123"/>
                  </a:cubicBezTo>
                  <a:cubicBezTo>
                    <a:pt x="1826" y="1181"/>
                    <a:pt x="1742" y="1213"/>
                    <a:pt x="1661" y="1213"/>
                  </a:cubicBezTo>
                  <a:cubicBezTo>
                    <a:pt x="1612" y="1213"/>
                    <a:pt x="1564" y="1201"/>
                    <a:pt x="1523" y="1176"/>
                  </a:cubicBezTo>
                  <a:cubicBezTo>
                    <a:pt x="1498" y="1159"/>
                    <a:pt x="1473" y="1141"/>
                    <a:pt x="1448" y="1123"/>
                  </a:cubicBezTo>
                  <a:lnTo>
                    <a:pt x="1448" y="1123"/>
                  </a:lnTo>
                  <a:cubicBezTo>
                    <a:pt x="1441" y="1082"/>
                    <a:pt x="1431" y="1042"/>
                    <a:pt x="1417" y="1002"/>
                  </a:cubicBezTo>
                  <a:cubicBezTo>
                    <a:pt x="1413" y="985"/>
                    <a:pt x="1409" y="968"/>
                    <a:pt x="1405" y="950"/>
                  </a:cubicBezTo>
                  <a:lnTo>
                    <a:pt x="1405" y="950"/>
                  </a:lnTo>
                  <a:lnTo>
                    <a:pt x="1923" y="567"/>
                  </a:lnTo>
                  <a:close/>
                  <a:moveTo>
                    <a:pt x="793" y="962"/>
                  </a:moveTo>
                  <a:cubicBezTo>
                    <a:pt x="798" y="993"/>
                    <a:pt x="800" y="1024"/>
                    <a:pt x="802" y="1056"/>
                  </a:cubicBezTo>
                  <a:cubicBezTo>
                    <a:pt x="802" y="1109"/>
                    <a:pt x="798" y="1167"/>
                    <a:pt x="791" y="1223"/>
                  </a:cubicBezTo>
                  <a:lnTo>
                    <a:pt x="791" y="1223"/>
                  </a:lnTo>
                  <a:cubicBezTo>
                    <a:pt x="755" y="1167"/>
                    <a:pt x="722" y="1109"/>
                    <a:pt x="692" y="1049"/>
                  </a:cubicBezTo>
                  <a:lnTo>
                    <a:pt x="692" y="1049"/>
                  </a:lnTo>
                  <a:cubicBezTo>
                    <a:pt x="726" y="1020"/>
                    <a:pt x="759" y="990"/>
                    <a:pt x="793" y="962"/>
                  </a:cubicBezTo>
                  <a:close/>
                  <a:moveTo>
                    <a:pt x="1080" y="726"/>
                  </a:moveTo>
                  <a:cubicBezTo>
                    <a:pt x="1108" y="789"/>
                    <a:pt x="1140" y="850"/>
                    <a:pt x="1176" y="909"/>
                  </a:cubicBezTo>
                  <a:cubicBezTo>
                    <a:pt x="1196" y="949"/>
                    <a:pt x="1221" y="987"/>
                    <a:pt x="1250" y="1023"/>
                  </a:cubicBezTo>
                  <a:lnTo>
                    <a:pt x="1250" y="1023"/>
                  </a:lnTo>
                  <a:lnTo>
                    <a:pt x="1056" y="1163"/>
                  </a:lnTo>
                  <a:lnTo>
                    <a:pt x="851" y="1309"/>
                  </a:lnTo>
                  <a:lnTo>
                    <a:pt x="851" y="1309"/>
                  </a:lnTo>
                  <a:cubicBezTo>
                    <a:pt x="836" y="1289"/>
                    <a:pt x="822" y="1269"/>
                    <a:pt x="808" y="1248"/>
                  </a:cubicBezTo>
                  <a:lnTo>
                    <a:pt x="808" y="1248"/>
                  </a:lnTo>
                  <a:cubicBezTo>
                    <a:pt x="821" y="1187"/>
                    <a:pt x="824" y="1124"/>
                    <a:pt x="815" y="1056"/>
                  </a:cubicBezTo>
                  <a:cubicBezTo>
                    <a:pt x="815" y="1019"/>
                    <a:pt x="814" y="983"/>
                    <a:pt x="810" y="947"/>
                  </a:cubicBezTo>
                  <a:lnTo>
                    <a:pt x="810" y="947"/>
                  </a:lnTo>
                  <a:cubicBezTo>
                    <a:pt x="899" y="871"/>
                    <a:pt x="989" y="798"/>
                    <a:pt x="1080" y="726"/>
                  </a:cubicBezTo>
                  <a:close/>
                  <a:moveTo>
                    <a:pt x="1272" y="1049"/>
                  </a:moveTo>
                  <a:cubicBezTo>
                    <a:pt x="1309" y="1092"/>
                    <a:pt x="1351" y="1131"/>
                    <a:pt x="1395" y="1166"/>
                  </a:cubicBezTo>
                  <a:lnTo>
                    <a:pt x="1395" y="1166"/>
                  </a:lnTo>
                  <a:cubicBezTo>
                    <a:pt x="1408" y="1263"/>
                    <a:pt x="1407" y="1363"/>
                    <a:pt x="1390" y="1457"/>
                  </a:cubicBezTo>
                  <a:cubicBezTo>
                    <a:pt x="1376" y="1524"/>
                    <a:pt x="1336" y="1577"/>
                    <a:pt x="1270" y="1604"/>
                  </a:cubicBezTo>
                  <a:cubicBezTo>
                    <a:pt x="1251" y="1613"/>
                    <a:pt x="1230" y="1618"/>
                    <a:pt x="1209" y="1618"/>
                  </a:cubicBezTo>
                  <a:cubicBezTo>
                    <a:pt x="1170" y="1618"/>
                    <a:pt x="1130" y="1603"/>
                    <a:pt x="1096" y="1577"/>
                  </a:cubicBezTo>
                  <a:cubicBezTo>
                    <a:pt x="1015" y="1505"/>
                    <a:pt x="943" y="1428"/>
                    <a:pt x="879" y="1345"/>
                  </a:cubicBezTo>
                  <a:lnTo>
                    <a:pt x="879" y="1345"/>
                  </a:lnTo>
                  <a:lnTo>
                    <a:pt x="1082" y="1190"/>
                  </a:lnTo>
                  <a:lnTo>
                    <a:pt x="1272" y="1049"/>
                  </a:lnTo>
                  <a:close/>
                  <a:moveTo>
                    <a:pt x="652" y="1085"/>
                  </a:moveTo>
                  <a:cubicBezTo>
                    <a:pt x="689" y="1161"/>
                    <a:pt x="733" y="1235"/>
                    <a:pt x="781" y="1306"/>
                  </a:cubicBezTo>
                  <a:lnTo>
                    <a:pt x="781" y="1306"/>
                  </a:lnTo>
                  <a:cubicBezTo>
                    <a:pt x="779" y="1321"/>
                    <a:pt x="777" y="1335"/>
                    <a:pt x="775" y="1350"/>
                  </a:cubicBezTo>
                  <a:cubicBezTo>
                    <a:pt x="780" y="1339"/>
                    <a:pt x="784" y="1327"/>
                    <a:pt x="788" y="1316"/>
                  </a:cubicBezTo>
                  <a:lnTo>
                    <a:pt x="788" y="1316"/>
                  </a:lnTo>
                  <a:cubicBezTo>
                    <a:pt x="794" y="1325"/>
                    <a:pt x="800" y="1333"/>
                    <a:pt x="806" y="1341"/>
                  </a:cubicBezTo>
                  <a:lnTo>
                    <a:pt x="806" y="1341"/>
                  </a:lnTo>
                  <a:lnTo>
                    <a:pt x="308" y="1697"/>
                  </a:lnTo>
                  <a:cubicBezTo>
                    <a:pt x="272" y="1733"/>
                    <a:pt x="224" y="1751"/>
                    <a:pt x="177" y="1751"/>
                  </a:cubicBezTo>
                  <a:cubicBezTo>
                    <a:pt x="153" y="1751"/>
                    <a:pt x="129" y="1746"/>
                    <a:pt x="107" y="1737"/>
                  </a:cubicBezTo>
                  <a:cubicBezTo>
                    <a:pt x="40" y="1697"/>
                    <a:pt x="67" y="1617"/>
                    <a:pt x="134" y="1550"/>
                  </a:cubicBezTo>
                  <a:cubicBezTo>
                    <a:pt x="254" y="1430"/>
                    <a:pt x="388" y="1310"/>
                    <a:pt x="535" y="1190"/>
                  </a:cubicBezTo>
                  <a:cubicBezTo>
                    <a:pt x="574" y="1154"/>
                    <a:pt x="613" y="1119"/>
                    <a:pt x="652" y="1085"/>
                  </a:cubicBezTo>
                  <a:close/>
                  <a:moveTo>
                    <a:pt x="949" y="0"/>
                  </a:moveTo>
                  <a:lnTo>
                    <a:pt x="949" y="94"/>
                  </a:lnTo>
                  <a:cubicBezTo>
                    <a:pt x="949" y="103"/>
                    <a:pt x="949" y="112"/>
                    <a:pt x="949" y="121"/>
                  </a:cubicBezTo>
                  <a:lnTo>
                    <a:pt x="949" y="121"/>
                  </a:lnTo>
                  <a:lnTo>
                    <a:pt x="949" y="121"/>
                  </a:lnTo>
                  <a:cubicBezTo>
                    <a:pt x="949" y="121"/>
                    <a:pt x="949" y="121"/>
                    <a:pt x="949" y="121"/>
                  </a:cubicBezTo>
                  <a:lnTo>
                    <a:pt x="949" y="121"/>
                  </a:lnTo>
                  <a:cubicBezTo>
                    <a:pt x="952" y="311"/>
                    <a:pt x="989" y="496"/>
                    <a:pt x="1056" y="667"/>
                  </a:cubicBezTo>
                  <a:lnTo>
                    <a:pt x="1056" y="667"/>
                  </a:lnTo>
                  <a:cubicBezTo>
                    <a:pt x="970" y="734"/>
                    <a:pt x="885" y="801"/>
                    <a:pt x="801" y="871"/>
                  </a:cubicBezTo>
                  <a:lnTo>
                    <a:pt x="801" y="871"/>
                  </a:lnTo>
                  <a:cubicBezTo>
                    <a:pt x="765" y="650"/>
                    <a:pt x="665" y="449"/>
                    <a:pt x="508" y="281"/>
                  </a:cubicBezTo>
                  <a:lnTo>
                    <a:pt x="468" y="241"/>
                  </a:lnTo>
                  <a:lnTo>
                    <a:pt x="468" y="294"/>
                  </a:lnTo>
                  <a:cubicBezTo>
                    <a:pt x="468" y="549"/>
                    <a:pt x="522" y="797"/>
                    <a:pt x="622" y="1022"/>
                  </a:cubicBezTo>
                  <a:lnTo>
                    <a:pt x="622" y="1022"/>
                  </a:lnTo>
                  <a:cubicBezTo>
                    <a:pt x="579" y="1060"/>
                    <a:pt x="537" y="1098"/>
                    <a:pt x="495" y="1136"/>
                  </a:cubicBezTo>
                  <a:cubicBezTo>
                    <a:pt x="348" y="1256"/>
                    <a:pt x="214" y="1390"/>
                    <a:pt x="94" y="1510"/>
                  </a:cubicBezTo>
                  <a:cubicBezTo>
                    <a:pt x="54" y="1537"/>
                    <a:pt x="27" y="1590"/>
                    <a:pt x="14" y="1630"/>
                  </a:cubicBezTo>
                  <a:cubicBezTo>
                    <a:pt x="0" y="1684"/>
                    <a:pt x="27" y="1751"/>
                    <a:pt x="80" y="1777"/>
                  </a:cubicBezTo>
                  <a:cubicBezTo>
                    <a:pt x="112" y="1793"/>
                    <a:pt x="148" y="1801"/>
                    <a:pt x="184" y="1801"/>
                  </a:cubicBezTo>
                  <a:cubicBezTo>
                    <a:pt x="241" y="1801"/>
                    <a:pt x="299" y="1783"/>
                    <a:pt x="348" y="1751"/>
                  </a:cubicBezTo>
                  <a:lnTo>
                    <a:pt x="835" y="1379"/>
                  </a:lnTo>
                  <a:lnTo>
                    <a:pt x="835" y="1379"/>
                  </a:lnTo>
                  <a:cubicBezTo>
                    <a:pt x="900" y="1464"/>
                    <a:pt x="974" y="1544"/>
                    <a:pt x="1056" y="1617"/>
                  </a:cubicBezTo>
                  <a:cubicBezTo>
                    <a:pt x="1100" y="1653"/>
                    <a:pt x="1157" y="1671"/>
                    <a:pt x="1213" y="1671"/>
                  </a:cubicBezTo>
                  <a:cubicBezTo>
                    <a:pt x="1241" y="1671"/>
                    <a:pt x="1270" y="1666"/>
                    <a:pt x="1296" y="1657"/>
                  </a:cubicBezTo>
                  <a:cubicBezTo>
                    <a:pt x="1376" y="1617"/>
                    <a:pt x="1430" y="1550"/>
                    <a:pt x="1443" y="1470"/>
                  </a:cubicBezTo>
                  <a:cubicBezTo>
                    <a:pt x="1458" y="1384"/>
                    <a:pt x="1464" y="1297"/>
                    <a:pt x="1459" y="1213"/>
                  </a:cubicBezTo>
                  <a:lnTo>
                    <a:pt x="1459" y="1213"/>
                  </a:lnTo>
                  <a:cubicBezTo>
                    <a:pt x="1467" y="1219"/>
                    <a:pt x="1475" y="1224"/>
                    <a:pt x="1483" y="1230"/>
                  </a:cubicBezTo>
                  <a:cubicBezTo>
                    <a:pt x="1540" y="1260"/>
                    <a:pt x="1602" y="1275"/>
                    <a:pt x="1664" y="1275"/>
                  </a:cubicBezTo>
                  <a:cubicBezTo>
                    <a:pt x="1764" y="1275"/>
                    <a:pt x="1864" y="1237"/>
                    <a:pt x="1938" y="1163"/>
                  </a:cubicBezTo>
                  <a:cubicBezTo>
                    <a:pt x="2004" y="1069"/>
                    <a:pt x="2031" y="949"/>
                    <a:pt x="2031" y="842"/>
                  </a:cubicBezTo>
                  <a:cubicBezTo>
                    <a:pt x="2031" y="727"/>
                    <a:pt x="2019" y="625"/>
                    <a:pt x="1983" y="523"/>
                  </a:cubicBezTo>
                  <a:lnTo>
                    <a:pt x="1983" y="523"/>
                  </a:lnTo>
                  <a:lnTo>
                    <a:pt x="2165" y="388"/>
                  </a:lnTo>
                  <a:lnTo>
                    <a:pt x="2459" y="174"/>
                  </a:lnTo>
                  <a:cubicBezTo>
                    <a:pt x="2512" y="121"/>
                    <a:pt x="2552" y="94"/>
                    <a:pt x="2552" y="94"/>
                  </a:cubicBezTo>
                  <a:lnTo>
                    <a:pt x="2552" y="94"/>
                  </a:lnTo>
                  <a:cubicBezTo>
                    <a:pt x="2552" y="94"/>
                    <a:pt x="2512" y="107"/>
                    <a:pt x="2445" y="161"/>
                  </a:cubicBezTo>
                  <a:lnTo>
                    <a:pt x="2151" y="375"/>
                  </a:lnTo>
                  <a:lnTo>
                    <a:pt x="1975" y="501"/>
                  </a:lnTo>
                  <a:lnTo>
                    <a:pt x="1975" y="501"/>
                  </a:lnTo>
                  <a:cubicBezTo>
                    <a:pt x="1933" y="398"/>
                    <a:pt x="1828" y="321"/>
                    <a:pt x="1724" y="308"/>
                  </a:cubicBezTo>
                  <a:cubicBezTo>
                    <a:pt x="1708" y="306"/>
                    <a:pt x="1693" y="305"/>
                    <a:pt x="1678" y="305"/>
                  </a:cubicBezTo>
                  <a:cubicBezTo>
                    <a:pt x="1576" y="305"/>
                    <a:pt x="1486" y="343"/>
                    <a:pt x="1417" y="401"/>
                  </a:cubicBezTo>
                  <a:cubicBezTo>
                    <a:pt x="1364" y="439"/>
                    <a:pt x="1311" y="477"/>
                    <a:pt x="1259" y="515"/>
                  </a:cubicBezTo>
                  <a:lnTo>
                    <a:pt x="1259" y="515"/>
                  </a:lnTo>
                  <a:cubicBezTo>
                    <a:pt x="1189" y="360"/>
                    <a:pt x="1102" y="214"/>
                    <a:pt x="1002" y="81"/>
                  </a:cubicBezTo>
                  <a:lnTo>
                    <a:pt x="9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12;p34">
              <a:extLst>
                <a:ext uri="{FF2B5EF4-FFF2-40B4-BE49-F238E27FC236}">
                  <a16:creationId xmlns:a16="http://schemas.microsoft.com/office/drawing/2014/main" id="{30AA835F-51C1-4D1D-8F93-478F1836BDC5}"/>
                </a:ext>
              </a:extLst>
            </p:cNvPr>
            <p:cNvSpPr/>
            <p:nvPr/>
          </p:nvSpPr>
          <p:spPr>
            <a:xfrm>
              <a:off x="2988450" y="1297950"/>
              <a:ext cx="26075" cy="17075"/>
            </a:xfrm>
            <a:custGeom>
              <a:avLst/>
              <a:gdLst/>
              <a:ahLst/>
              <a:cxnLst/>
              <a:rect l="l" t="t" r="r" b="b"/>
              <a:pathLst>
                <a:path w="1043" h="683" extrusionOk="0">
                  <a:moveTo>
                    <a:pt x="1043" y="1"/>
                  </a:moveTo>
                  <a:cubicBezTo>
                    <a:pt x="856" y="94"/>
                    <a:pt x="669" y="188"/>
                    <a:pt x="508" y="321"/>
                  </a:cubicBezTo>
                  <a:cubicBezTo>
                    <a:pt x="321" y="415"/>
                    <a:pt x="161" y="548"/>
                    <a:pt x="1" y="682"/>
                  </a:cubicBezTo>
                  <a:cubicBezTo>
                    <a:pt x="188" y="602"/>
                    <a:pt x="375" y="495"/>
                    <a:pt x="549" y="375"/>
                  </a:cubicBezTo>
                  <a:cubicBezTo>
                    <a:pt x="722" y="268"/>
                    <a:pt x="896" y="148"/>
                    <a:pt x="104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632;p34">
            <a:extLst>
              <a:ext uri="{FF2B5EF4-FFF2-40B4-BE49-F238E27FC236}">
                <a16:creationId xmlns:a16="http://schemas.microsoft.com/office/drawing/2014/main" id="{46D8D6F4-57C2-4042-9A62-1DB99646A7C4}"/>
              </a:ext>
            </a:extLst>
          </p:cNvPr>
          <p:cNvGrpSpPr/>
          <p:nvPr/>
        </p:nvGrpSpPr>
        <p:grpSpPr>
          <a:xfrm>
            <a:off x="8463266" y="3719466"/>
            <a:ext cx="734872" cy="1439132"/>
            <a:chOff x="2948375" y="2707525"/>
            <a:chExt cx="1578600" cy="2757350"/>
          </a:xfrm>
        </p:grpSpPr>
        <p:sp>
          <p:nvSpPr>
            <p:cNvPr id="142" name="Google Shape;1633;p34">
              <a:extLst>
                <a:ext uri="{FF2B5EF4-FFF2-40B4-BE49-F238E27FC236}">
                  <a16:creationId xmlns:a16="http://schemas.microsoft.com/office/drawing/2014/main" id="{FF541D58-BC97-4CFA-AB16-C145575161B4}"/>
                </a:ext>
              </a:extLst>
            </p:cNvPr>
            <p:cNvSpPr/>
            <p:nvPr/>
          </p:nvSpPr>
          <p:spPr>
            <a:xfrm>
              <a:off x="3546600" y="5340925"/>
              <a:ext cx="883850" cy="118925"/>
            </a:xfrm>
            <a:custGeom>
              <a:avLst/>
              <a:gdLst/>
              <a:ahLst/>
              <a:cxnLst/>
              <a:rect l="l" t="t" r="r" b="b"/>
              <a:pathLst>
                <a:path w="35354" h="4757" extrusionOk="0">
                  <a:moveTo>
                    <a:pt x="1" y="0"/>
                  </a:moveTo>
                  <a:lnTo>
                    <a:pt x="1" y="4757"/>
                  </a:lnTo>
                  <a:lnTo>
                    <a:pt x="35353" y="4757"/>
                  </a:lnTo>
                  <a:lnTo>
                    <a:pt x="35353" y="2459"/>
                  </a:lnTo>
                  <a:lnTo>
                    <a:pt x="22086" y="0"/>
                  </a:ln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34;p34">
              <a:extLst>
                <a:ext uri="{FF2B5EF4-FFF2-40B4-BE49-F238E27FC236}">
                  <a16:creationId xmlns:a16="http://schemas.microsoft.com/office/drawing/2014/main" id="{4D88B5AE-056D-4A50-9701-5766527D3AE8}"/>
                </a:ext>
              </a:extLst>
            </p:cNvPr>
            <p:cNvSpPr/>
            <p:nvPr/>
          </p:nvSpPr>
          <p:spPr>
            <a:xfrm>
              <a:off x="4098725" y="2822075"/>
              <a:ext cx="428250" cy="2637775"/>
            </a:xfrm>
            <a:custGeom>
              <a:avLst/>
              <a:gdLst/>
              <a:ahLst/>
              <a:cxnLst/>
              <a:rect l="l" t="t" r="r" b="b"/>
              <a:pathLst>
                <a:path w="17130" h="105511" extrusionOk="0">
                  <a:moveTo>
                    <a:pt x="1" y="1"/>
                  </a:moveTo>
                  <a:lnTo>
                    <a:pt x="1" y="100754"/>
                  </a:lnTo>
                  <a:lnTo>
                    <a:pt x="17076" y="105511"/>
                  </a:lnTo>
                  <a:lnTo>
                    <a:pt x="17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35;p34">
              <a:extLst>
                <a:ext uri="{FF2B5EF4-FFF2-40B4-BE49-F238E27FC236}">
                  <a16:creationId xmlns:a16="http://schemas.microsoft.com/office/drawing/2014/main" id="{B6542C56-22E7-44B8-BD4A-A2175E550BDB}"/>
                </a:ext>
              </a:extLst>
            </p:cNvPr>
            <p:cNvSpPr/>
            <p:nvPr/>
          </p:nvSpPr>
          <p:spPr>
            <a:xfrm>
              <a:off x="4112425" y="4008175"/>
              <a:ext cx="39775" cy="71525"/>
            </a:xfrm>
            <a:custGeom>
              <a:avLst/>
              <a:gdLst/>
              <a:ahLst/>
              <a:cxnLst/>
              <a:rect l="l" t="t" r="r" b="b"/>
              <a:pathLst>
                <a:path w="1591" h="2861" extrusionOk="0">
                  <a:moveTo>
                    <a:pt x="748" y="1"/>
                  </a:moveTo>
                  <a:cubicBezTo>
                    <a:pt x="744" y="1"/>
                    <a:pt x="740" y="1"/>
                    <a:pt x="735" y="1"/>
                  </a:cubicBezTo>
                  <a:cubicBezTo>
                    <a:pt x="308" y="14"/>
                    <a:pt x="1" y="669"/>
                    <a:pt x="27" y="1457"/>
                  </a:cubicBezTo>
                  <a:cubicBezTo>
                    <a:pt x="54" y="2237"/>
                    <a:pt x="420" y="2860"/>
                    <a:pt x="842" y="2860"/>
                  </a:cubicBezTo>
                  <a:cubicBezTo>
                    <a:pt x="847" y="2860"/>
                    <a:pt x="851" y="2860"/>
                    <a:pt x="856" y="2860"/>
                  </a:cubicBezTo>
                  <a:cubicBezTo>
                    <a:pt x="1270" y="2847"/>
                    <a:pt x="1591" y="2192"/>
                    <a:pt x="1550" y="1404"/>
                  </a:cubicBezTo>
                  <a:cubicBezTo>
                    <a:pt x="1524" y="624"/>
                    <a:pt x="1157" y="1"/>
                    <a:pt x="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36;p34">
              <a:extLst>
                <a:ext uri="{FF2B5EF4-FFF2-40B4-BE49-F238E27FC236}">
                  <a16:creationId xmlns:a16="http://schemas.microsoft.com/office/drawing/2014/main" id="{74AA5D7E-6227-444A-AA6A-9D89DE25F7F5}"/>
                </a:ext>
              </a:extLst>
            </p:cNvPr>
            <p:cNvSpPr/>
            <p:nvPr/>
          </p:nvSpPr>
          <p:spPr>
            <a:xfrm>
              <a:off x="4131475" y="4028550"/>
              <a:ext cx="92200" cy="28650"/>
            </a:xfrm>
            <a:custGeom>
              <a:avLst/>
              <a:gdLst/>
              <a:ahLst/>
              <a:cxnLst/>
              <a:rect l="l" t="t" r="r" b="b"/>
              <a:pathLst>
                <a:path w="3688" h="1146" extrusionOk="0">
                  <a:moveTo>
                    <a:pt x="0" y="1"/>
                  </a:moveTo>
                  <a:lnTo>
                    <a:pt x="27" y="615"/>
                  </a:lnTo>
                  <a:lnTo>
                    <a:pt x="3247" y="1136"/>
                  </a:lnTo>
                  <a:cubicBezTo>
                    <a:pt x="3275" y="1143"/>
                    <a:pt x="3303" y="1146"/>
                    <a:pt x="3329" y="1146"/>
                  </a:cubicBezTo>
                  <a:cubicBezTo>
                    <a:pt x="3531" y="1146"/>
                    <a:pt x="3688" y="976"/>
                    <a:pt x="3688" y="776"/>
                  </a:cubicBezTo>
                  <a:cubicBezTo>
                    <a:pt x="3674" y="589"/>
                    <a:pt x="3541" y="455"/>
                    <a:pt x="3367" y="42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37;p34">
              <a:extLst>
                <a:ext uri="{FF2B5EF4-FFF2-40B4-BE49-F238E27FC236}">
                  <a16:creationId xmlns:a16="http://schemas.microsoft.com/office/drawing/2014/main" id="{9956A7FF-B627-473A-948F-3DF52421AFCD}"/>
                </a:ext>
              </a:extLst>
            </p:cNvPr>
            <p:cNvSpPr/>
            <p:nvPr/>
          </p:nvSpPr>
          <p:spPr>
            <a:xfrm>
              <a:off x="3408650" y="2707525"/>
              <a:ext cx="1116975" cy="2752325"/>
            </a:xfrm>
            <a:custGeom>
              <a:avLst/>
              <a:gdLst/>
              <a:ahLst/>
              <a:cxnLst/>
              <a:rect l="l" t="t" r="r" b="b"/>
              <a:pathLst>
                <a:path w="44679" h="110093" extrusionOk="0">
                  <a:moveTo>
                    <a:pt x="1" y="0"/>
                  </a:moveTo>
                  <a:lnTo>
                    <a:pt x="1" y="3487"/>
                  </a:lnTo>
                  <a:lnTo>
                    <a:pt x="1" y="4583"/>
                  </a:lnTo>
                  <a:lnTo>
                    <a:pt x="1" y="110093"/>
                  </a:lnTo>
                  <a:lnTo>
                    <a:pt x="5599" y="110093"/>
                  </a:lnTo>
                  <a:lnTo>
                    <a:pt x="5599" y="4583"/>
                  </a:lnTo>
                  <a:lnTo>
                    <a:pt x="38506" y="4583"/>
                  </a:lnTo>
                  <a:lnTo>
                    <a:pt x="38506" y="110093"/>
                  </a:lnTo>
                  <a:lnTo>
                    <a:pt x="44679" y="110093"/>
                  </a:lnTo>
                  <a:lnTo>
                    <a:pt x="44679" y="4583"/>
                  </a:lnTo>
                  <a:lnTo>
                    <a:pt x="44679" y="3487"/>
                  </a:lnTo>
                  <a:lnTo>
                    <a:pt x="44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38;p34">
              <a:extLst>
                <a:ext uri="{FF2B5EF4-FFF2-40B4-BE49-F238E27FC236}">
                  <a16:creationId xmlns:a16="http://schemas.microsoft.com/office/drawing/2014/main" id="{816435B0-0D32-43D5-B919-9404F0F20651}"/>
                </a:ext>
              </a:extLst>
            </p:cNvPr>
            <p:cNvSpPr/>
            <p:nvPr/>
          </p:nvSpPr>
          <p:spPr>
            <a:xfrm>
              <a:off x="3478800" y="2822075"/>
              <a:ext cx="69825" cy="2637775"/>
            </a:xfrm>
            <a:custGeom>
              <a:avLst/>
              <a:gdLst/>
              <a:ahLst/>
              <a:cxnLst/>
              <a:rect l="l" t="t" r="r" b="b"/>
              <a:pathLst>
                <a:path w="2793" h="105511" extrusionOk="0">
                  <a:moveTo>
                    <a:pt x="0" y="1"/>
                  </a:moveTo>
                  <a:lnTo>
                    <a:pt x="0" y="105511"/>
                  </a:lnTo>
                  <a:lnTo>
                    <a:pt x="2793" y="105511"/>
                  </a:lnTo>
                  <a:lnTo>
                    <a:pt x="2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39;p34">
              <a:extLst>
                <a:ext uri="{FF2B5EF4-FFF2-40B4-BE49-F238E27FC236}">
                  <a16:creationId xmlns:a16="http://schemas.microsoft.com/office/drawing/2014/main" id="{790FD02A-BDD6-49C0-9313-677DCFDDAC9D}"/>
                </a:ext>
              </a:extLst>
            </p:cNvPr>
            <p:cNvSpPr/>
            <p:nvPr/>
          </p:nvSpPr>
          <p:spPr>
            <a:xfrm>
              <a:off x="4456800" y="2707525"/>
              <a:ext cx="70175" cy="2752325"/>
            </a:xfrm>
            <a:custGeom>
              <a:avLst/>
              <a:gdLst/>
              <a:ahLst/>
              <a:cxnLst/>
              <a:rect l="l" t="t" r="r" b="b"/>
              <a:pathLst>
                <a:path w="2807" h="110093" extrusionOk="0">
                  <a:moveTo>
                    <a:pt x="1" y="0"/>
                  </a:moveTo>
                  <a:lnTo>
                    <a:pt x="1" y="110093"/>
                  </a:lnTo>
                  <a:lnTo>
                    <a:pt x="2806" y="110093"/>
                  </a:lnTo>
                  <a:lnTo>
                    <a:pt x="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40;p34">
              <a:extLst>
                <a:ext uri="{FF2B5EF4-FFF2-40B4-BE49-F238E27FC236}">
                  <a16:creationId xmlns:a16="http://schemas.microsoft.com/office/drawing/2014/main" id="{370E0AB9-E9F6-4AEB-B8FD-F3F8FA0A0A40}"/>
                </a:ext>
              </a:extLst>
            </p:cNvPr>
            <p:cNvSpPr/>
            <p:nvPr/>
          </p:nvSpPr>
          <p:spPr>
            <a:xfrm>
              <a:off x="4087375" y="2821750"/>
              <a:ext cx="286275" cy="2643125"/>
            </a:xfrm>
            <a:custGeom>
              <a:avLst/>
              <a:gdLst/>
              <a:ahLst/>
              <a:cxnLst/>
              <a:rect l="l" t="t" r="r" b="b"/>
              <a:pathLst>
                <a:path w="11451" h="105725" extrusionOk="0">
                  <a:moveTo>
                    <a:pt x="1" y="0"/>
                  </a:moveTo>
                  <a:cubicBezTo>
                    <a:pt x="1" y="0"/>
                    <a:pt x="67" y="14"/>
                    <a:pt x="188" y="14"/>
                  </a:cubicBezTo>
                  <a:lnTo>
                    <a:pt x="762" y="40"/>
                  </a:lnTo>
                  <a:lnTo>
                    <a:pt x="2993" y="81"/>
                  </a:lnTo>
                  <a:lnTo>
                    <a:pt x="11330" y="253"/>
                  </a:lnTo>
                  <a:lnTo>
                    <a:pt x="11330" y="253"/>
                  </a:lnTo>
                  <a:cubicBezTo>
                    <a:pt x="11317" y="10759"/>
                    <a:pt x="11304" y="27916"/>
                    <a:pt x="11290" y="47284"/>
                  </a:cubicBezTo>
                  <a:cubicBezTo>
                    <a:pt x="11304" y="63411"/>
                    <a:pt x="11317" y="78027"/>
                    <a:pt x="11317" y="88596"/>
                  </a:cubicBezTo>
                  <a:cubicBezTo>
                    <a:pt x="11331" y="93886"/>
                    <a:pt x="11344" y="98162"/>
                    <a:pt x="11344" y="101128"/>
                  </a:cubicBezTo>
                  <a:cubicBezTo>
                    <a:pt x="11357" y="102598"/>
                    <a:pt x="11357" y="103747"/>
                    <a:pt x="11357" y="104535"/>
                  </a:cubicBezTo>
                  <a:lnTo>
                    <a:pt x="11357" y="105417"/>
                  </a:lnTo>
                  <a:lnTo>
                    <a:pt x="11357" y="105724"/>
                  </a:lnTo>
                  <a:cubicBezTo>
                    <a:pt x="11357" y="105724"/>
                    <a:pt x="11384" y="105617"/>
                    <a:pt x="11384" y="105417"/>
                  </a:cubicBezTo>
                  <a:lnTo>
                    <a:pt x="11384" y="104535"/>
                  </a:lnTo>
                  <a:cubicBezTo>
                    <a:pt x="11384" y="103747"/>
                    <a:pt x="11397" y="102598"/>
                    <a:pt x="11397" y="101128"/>
                  </a:cubicBezTo>
                  <a:cubicBezTo>
                    <a:pt x="11397" y="98162"/>
                    <a:pt x="11411" y="93886"/>
                    <a:pt x="11424" y="88596"/>
                  </a:cubicBezTo>
                  <a:cubicBezTo>
                    <a:pt x="11424" y="78014"/>
                    <a:pt x="11437" y="63411"/>
                    <a:pt x="11451" y="47284"/>
                  </a:cubicBezTo>
                  <a:cubicBezTo>
                    <a:pt x="11424" y="27884"/>
                    <a:pt x="11411" y="10716"/>
                    <a:pt x="11411" y="201"/>
                  </a:cubicBezTo>
                  <a:lnTo>
                    <a:pt x="11411" y="147"/>
                  </a:lnTo>
                  <a:lnTo>
                    <a:pt x="11357" y="147"/>
                  </a:lnTo>
                  <a:lnTo>
                    <a:pt x="2980" y="27"/>
                  </a:lnTo>
                  <a:lnTo>
                    <a:pt x="76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41;p34">
              <a:extLst>
                <a:ext uri="{FF2B5EF4-FFF2-40B4-BE49-F238E27FC236}">
                  <a16:creationId xmlns:a16="http://schemas.microsoft.com/office/drawing/2014/main" id="{38B67291-4F4E-4207-8431-7D48462E2267}"/>
                </a:ext>
              </a:extLst>
            </p:cNvPr>
            <p:cNvSpPr/>
            <p:nvPr/>
          </p:nvSpPr>
          <p:spPr>
            <a:xfrm>
              <a:off x="2948375" y="3545000"/>
              <a:ext cx="690100" cy="324600"/>
            </a:xfrm>
            <a:custGeom>
              <a:avLst/>
              <a:gdLst/>
              <a:ahLst/>
              <a:cxnLst/>
              <a:rect l="l" t="t" r="r" b="b"/>
              <a:pathLst>
                <a:path w="27604" h="12984" extrusionOk="0">
                  <a:moveTo>
                    <a:pt x="7102" y="0"/>
                  </a:moveTo>
                  <a:cubicBezTo>
                    <a:pt x="7035" y="0"/>
                    <a:pt x="6968" y="24"/>
                    <a:pt x="6908" y="77"/>
                  </a:cubicBezTo>
                  <a:cubicBezTo>
                    <a:pt x="6654" y="277"/>
                    <a:pt x="6414" y="1226"/>
                    <a:pt x="6627" y="2335"/>
                  </a:cubicBezTo>
                  <a:cubicBezTo>
                    <a:pt x="6699" y="2686"/>
                    <a:pt x="6612" y="2816"/>
                    <a:pt x="6444" y="2816"/>
                  </a:cubicBezTo>
                  <a:cubicBezTo>
                    <a:pt x="6076" y="2816"/>
                    <a:pt x="5315" y="2191"/>
                    <a:pt x="4957" y="1907"/>
                  </a:cubicBezTo>
                  <a:cubicBezTo>
                    <a:pt x="4463" y="1517"/>
                    <a:pt x="2895" y="381"/>
                    <a:pt x="2588" y="381"/>
                  </a:cubicBezTo>
                  <a:cubicBezTo>
                    <a:pt x="2580" y="381"/>
                    <a:pt x="2572" y="382"/>
                    <a:pt x="2566" y="384"/>
                  </a:cubicBezTo>
                  <a:cubicBezTo>
                    <a:pt x="2192" y="464"/>
                    <a:pt x="2218" y="865"/>
                    <a:pt x="2739" y="1266"/>
                  </a:cubicBezTo>
                  <a:cubicBezTo>
                    <a:pt x="3261" y="1667"/>
                    <a:pt x="4730" y="2949"/>
                    <a:pt x="4503" y="3203"/>
                  </a:cubicBezTo>
                  <a:cubicBezTo>
                    <a:pt x="4490" y="3219"/>
                    <a:pt x="4469" y="3226"/>
                    <a:pt x="4441" y="3226"/>
                  </a:cubicBezTo>
                  <a:cubicBezTo>
                    <a:pt x="3991" y="3226"/>
                    <a:pt x="1711" y="1359"/>
                    <a:pt x="1711" y="1359"/>
                  </a:cubicBezTo>
                  <a:cubicBezTo>
                    <a:pt x="1711" y="1359"/>
                    <a:pt x="1415" y="1030"/>
                    <a:pt x="1158" y="1030"/>
                  </a:cubicBezTo>
                  <a:cubicBezTo>
                    <a:pt x="1088" y="1030"/>
                    <a:pt x="1020" y="1055"/>
                    <a:pt x="962" y="1119"/>
                  </a:cubicBezTo>
                  <a:cubicBezTo>
                    <a:pt x="481" y="1640"/>
                    <a:pt x="3367" y="3671"/>
                    <a:pt x="3648" y="3858"/>
                  </a:cubicBezTo>
                  <a:cubicBezTo>
                    <a:pt x="3807" y="3964"/>
                    <a:pt x="3688" y="4172"/>
                    <a:pt x="3532" y="4172"/>
                  </a:cubicBezTo>
                  <a:cubicBezTo>
                    <a:pt x="3491" y="4172"/>
                    <a:pt x="3449" y="4158"/>
                    <a:pt x="3407" y="4125"/>
                  </a:cubicBezTo>
                  <a:cubicBezTo>
                    <a:pt x="3219" y="3995"/>
                    <a:pt x="1395" y="2418"/>
                    <a:pt x="630" y="2418"/>
                  </a:cubicBezTo>
                  <a:cubicBezTo>
                    <a:pt x="529" y="2418"/>
                    <a:pt x="446" y="2446"/>
                    <a:pt x="388" y="2508"/>
                  </a:cubicBezTo>
                  <a:cubicBezTo>
                    <a:pt x="0" y="2909"/>
                    <a:pt x="2753" y="4205"/>
                    <a:pt x="3007" y="4886"/>
                  </a:cubicBezTo>
                  <a:cubicBezTo>
                    <a:pt x="3044" y="4993"/>
                    <a:pt x="3021" y="5037"/>
                    <a:pt x="2954" y="5037"/>
                  </a:cubicBezTo>
                  <a:cubicBezTo>
                    <a:pt x="2636" y="5037"/>
                    <a:pt x="1324" y="4041"/>
                    <a:pt x="812" y="4041"/>
                  </a:cubicBezTo>
                  <a:cubicBezTo>
                    <a:pt x="744" y="4041"/>
                    <a:pt x="691" y="4059"/>
                    <a:pt x="655" y="4098"/>
                  </a:cubicBezTo>
                  <a:cubicBezTo>
                    <a:pt x="522" y="4245"/>
                    <a:pt x="441" y="4379"/>
                    <a:pt x="1884" y="5261"/>
                  </a:cubicBezTo>
                  <a:cubicBezTo>
                    <a:pt x="2592" y="5701"/>
                    <a:pt x="3942" y="6329"/>
                    <a:pt x="5184" y="6877"/>
                  </a:cubicBezTo>
                  <a:lnTo>
                    <a:pt x="5171" y="6891"/>
                  </a:lnTo>
                  <a:cubicBezTo>
                    <a:pt x="5171" y="6891"/>
                    <a:pt x="13583" y="12983"/>
                    <a:pt x="19625" y="12983"/>
                  </a:cubicBezTo>
                  <a:cubicBezTo>
                    <a:pt x="21393" y="12983"/>
                    <a:pt x="22958" y="12462"/>
                    <a:pt x="24050" y="11113"/>
                  </a:cubicBezTo>
                  <a:cubicBezTo>
                    <a:pt x="27604" y="6730"/>
                    <a:pt x="27564" y="6410"/>
                    <a:pt x="27564" y="6410"/>
                  </a:cubicBezTo>
                  <a:lnTo>
                    <a:pt x="22634" y="2401"/>
                  </a:lnTo>
                  <a:cubicBezTo>
                    <a:pt x="22634" y="2401"/>
                    <a:pt x="19526" y="7253"/>
                    <a:pt x="18676" y="7253"/>
                  </a:cubicBezTo>
                  <a:cubicBezTo>
                    <a:pt x="18668" y="7253"/>
                    <a:pt x="18660" y="7252"/>
                    <a:pt x="18652" y="7251"/>
                  </a:cubicBezTo>
                  <a:cubicBezTo>
                    <a:pt x="14109" y="6730"/>
                    <a:pt x="9674" y="4259"/>
                    <a:pt x="8124" y="3323"/>
                  </a:cubicBezTo>
                  <a:cubicBezTo>
                    <a:pt x="7990" y="3096"/>
                    <a:pt x="7857" y="2829"/>
                    <a:pt x="7696" y="2508"/>
                  </a:cubicBezTo>
                  <a:cubicBezTo>
                    <a:pt x="7563" y="2228"/>
                    <a:pt x="7469" y="1934"/>
                    <a:pt x="7442" y="1626"/>
                  </a:cubicBezTo>
                  <a:cubicBezTo>
                    <a:pt x="7389" y="1239"/>
                    <a:pt x="7389" y="852"/>
                    <a:pt x="7442" y="477"/>
                  </a:cubicBezTo>
                  <a:cubicBezTo>
                    <a:pt x="7503" y="216"/>
                    <a:pt x="7306" y="0"/>
                    <a:pt x="710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42;p34">
              <a:extLst>
                <a:ext uri="{FF2B5EF4-FFF2-40B4-BE49-F238E27FC236}">
                  <a16:creationId xmlns:a16="http://schemas.microsoft.com/office/drawing/2014/main" id="{D906E97B-A8F4-4891-BBF1-46264BE6A2DA}"/>
                </a:ext>
              </a:extLst>
            </p:cNvPr>
            <p:cNvSpPr/>
            <p:nvPr/>
          </p:nvSpPr>
          <p:spPr>
            <a:xfrm>
              <a:off x="3494175" y="4080000"/>
              <a:ext cx="498375" cy="1252600"/>
            </a:xfrm>
            <a:custGeom>
              <a:avLst/>
              <a:gdLst/>
              <a:ahLst/>
              <a:cxnLst/>
              <a:rect l="l" t="t" r="r" b="b"/>
              <a:pathLst>
                <a:path w="19935" h="50104" extrusionOk="0">
                  <a:moveTo>
                    <a:pt x="7282" y="0"/>
                  </a:moveTo>
                  <a:cubicBezTo>
                    <a:pt x="7282" y="0"/>
                    <a:pt x="2111" y="22286"/>
                    <a:pt x="281" y="29087"/>
                  </a:cubicBezTo>
                  <a:cubicBezTo>
                    <a:pt x="0" y="30128"/>
                    <a:pt x="15894" y="50103"/>
                    <a:pt x="15913" y="50103"/>
                  </a:cubicBezTo>
                  <a:cubicBezTo>
                    <a:pt x="15913" y="50103"/>
                    <a:pt x="15913" y="50103"/>
                    <a:pt x="15913" y="50103"/>
                  </a:cubicBezTo>
                  <a:lnTo>
                    <a:pt x="19934" y="47471"/>
                  </a:lnTo>
                  <a:lnTo>
                    <a:pt x="8417" y="29033"/>
                  </a:lnTo>
                  <a:lnTo>
                    <a:pt x="7282"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43;p34">
              <a:extLst>
                <a:ext uri="{FF2B5EF4-FFF2-40B4-BE49-F238E27FC236}">
                  <a16:creationId xmlns:a16="http://schemas.microsoft.com/office/drawing/2014/main" id="{279E42BE-7C51-49AA-B880-017A49AED862}"/>
                </a:ext>
              </a:extLst>
            </p:cNvPr>
            <p:cNvSpPr/>
            <p:nvPr/>
          </p:nvSpPr>
          <p:spPr>
            <a:xfrm>
              <a:off x="3620075" y="3981125"/>
              <a:ext cx="372800" cy="1433975"/>
            </a:xfrm>
            <a:custGeom>
              <a:avLst/>
              <a:gdLst/>
              <a:ahLst/>
              <a:cxnLst/>
              <a:rect l="l" t="t" r="r" b="b"/>
              <a:pathLst>
                <a:path w="14912" h="57359" extrusionOk="0">
                  <a:moveTo>
                    <a:pt x="2459" y="1"/>
                  </a:moveTo>
                  <a:lnTo>
                    <a:pt x="1" y="28686"/>
                  </a:lnTo>
                  <a:lnTo>
                    <a:pt x="1484" y="57358"/>
                  </a:lnTo>
                  <a:lnTo>
                    <a:pt x="6441" y="57238"/>
                  </a:lnTo>
                  <a:cubicBezTo>
                    <a:pt x="6441" y="57238"/>
                    <a:pt x="8712" y="33763"/>
                    <a:pt x="8832" y="28539"/>
                  </a:cubicBezTo>
                  <a:cubicBezTo>
                    <a:pt x="8872" y="26842"/>
                    <a:pt x="11438" y="19400"/>
                    <a:pt x="13936" y="13121"/>
                  </a:cubicBezTo>
                  <a:cubicBezTo>
                    <a:pt x="14417" y="11905"/>
                    <a:pt x="14724" y="10636"/>
                    <a:pt x="14858" y="9326"/>
                  </a:cubicBezTo>
                  <a:cubicBezTo>
                    <a:pt x="14885" y="8966"/>
                    <a:pt x="14912" y="8605"/>
                    <a:pt x="14898" y="8244"/>
                  </a:cubicBezTo>
                  <a:cubicBezTo>
                    <a:pt x="14805" y="4547"/>
                    <a:pt x="11892" y="241"/>
                    <a:pt x="11707" y="241"/>
                  </a:cubicBezTo>
                  <a:cubicBezTo>
                    <a:pt x="11706" y="241"/>
                    <a:pt x="11706" y="241"/>
                    <a:pt x="11705" y="241"/>
                  </a:cubicBezTo>
                  <a:lnTo>
                    <a:pt x="245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44;p34">
              <a:extLst>
                <a:ext uri="{FF2B5EF4-FFF2-40B4-BE49-F238E27FC236}">
                  <a16:creationId xmlns:a16="http://schemas.microsoft.com/office/drawing/2014/main" id="{A11C7026-5015-4E42-A63E-E1F30D572B4B}"/>
                </a:ext>
              </a:extLst>
            </p:cNvPr>
            <p:cNvSpPr/>
            <p:nvPr/>
          </p:nvSpPr>
          <p:spPr>
            <a:xfrm>
              <a:off x="3429700" y="3467925"/>
              <a:ext cx="640675" cy="1346650"/>
            </a:xfrm>
            <a:custGeom>
              <a:avLst/>
              <a:gdLst/>
              <a:ahLst/>
              <a:cxnLst/>
              <a:rect l="l" t="t" r="r" b="b"/>
              <a:pathLst>
                <a:path w="25627" h="53866" extrusionOk="0">
                  <a:moveTo>
                    <a:pt x="16661" y="1"/>
                  </a:moveTo>
                  <a:cubicBezTo>
                    <a:pt x="16479" y="1"/>
                    <a:pt x="16296" y="7"/>
                    <a:pt x="16113" y="20"/>
                  </a:cubicBezTo>
                  <a:lnTo>
                    <a:pt x="10475" y="407"/>
                  </a:lnTo>
                  <a:cubicBezTo>
                    <a:pt x="10475" y="407"/>
                    <a:pt x="10123" y="318"/>
                    <a:pt x="9549" y="318"/>
                  </a:cubicBezTo>
                  <a:cubicBezTo>
                    <a:pt x="8131" y="318"/>
                    <a:pt x="5358" y="860"/>
                    <a:pt x="3180" y="4616"/>
                  </a:cubicBezTo>
                  <a:lnTo>
                    <a:pt x="0" y="9559"/>
                  </a:lnTo>
                  <a:lnTo>
                    <a:pt x="5973" y="12940"/>
                  </a:lnTo>
                  <a:lnTo>
                    <a:pt x="6373" y="12525"/>
                  </a:lnTo>
                  <a:lnTo>
                    <a:pt x="6788" y="13327"/>
                  </a:lnTo>
                  <a:lnTo>
                    <a:pt x="7108" y="19981"/>
                  </a:lnTo>
                  <a:cubicBezTo>
                    <a:pt x="6641" y="26821"/>
                    <a:pt x="3821" y="31418"/>
                    <a:pt x="2352" y="38405"/>
                  </a:cubicBezTo>
                  <a:cubicBezTo>
                    <a:pt x="1590" y="41999"/>
                    <a:pt x="949" y="46676"/>
                    <a:pt x="1376" y="50323"/>
                  </a:cubicBezTo>
                  <a:cubicBezTo>
                    <a:pt x="1510" y="51472"/>
                    <a:pt x="2819" y="53570"/>
                    <a:pt x="3928" y="53824"/>
                  </a:cubicBezTo>
                  <a:cubicBezTo>
                    <a:pt x="4053" y="53852"/>
                    <a:pt x="4177" y="53866"/>
                    <a:pt x="4300" y="53866"/>
                  </a:cubicBezTo>
                  <a:cubicBezTo>
                    <a:pt x="5149" y="53866"/>
                    <a:pt x="5940" y="53225"/>
                    <a:pt x="6547" y="52594"/>
                  </a:cubicBezTo>
                  <a:cubicBezTo>
                    <a:pt x="7242" y="51860"/>
                    <a:pt x="8003" y="51031"/>
                    <a:pt x="9005" y="50978"/>
                  </a:cubicBezTo>
                  <a:cubicBezTo>
                    <a:pt x="9044" y="50975"/>
                    <a:pt x="9083" y="50974"/>
                    <a:pt x="9121" y="50974"/>
                  </a:cubicBezTo>
                  <a:cubicBezTo>
                    <a:pt x="11009" y="50974"/>
                    <a:pt x="12208" y="53695"/>
                    <a:pt x="14050" y="53695"/>
                  </a:cubicBezTo>
                  <a:cubicBezTo>
                    <a:pt x="14135" y="53695"/>
                    <a:pt x="14222" y="53689"/>
                    <a:pt x="14310" y="53677"/>
                  </a:cubicBezTo>
                  <a:cubicBezTo>
                    <a:pt x="15525" y="53503"/>
                    <a:pt x="16327" y="52113"/>
                    <a:pt x="17556" y="51980"/>
                  </a:cubicBezTo>
                  <a:cubicBezTo>
                    <a:pt x="17670" y="51967"/>
                    <a:pt x="17776" y="51961"/>
                    <a:pt x="17876" y="51961"/>
                  </a:cubicBezTo>
                  <a:cubicBezTo>
                    <a:pt x="19137" y="51961"/>
                    <a:pt x="19453" y="52915"/>
                    <a:pt x="20790" y="53423"/>
                  </a:cubicBezTo>
                  <a:cubicBezTo>
                    <a:pt x="20937" y="53479"/>
                    <a:pt x="21113" y="53505"/>
                    <a:pt x="21309" y="53505"/>
                  </a:cubicBezTo>
                  <a:cubicBezTo>
                    <a:pt x="22642" y="53505"/>
                    <a:pt x="24900" y="52293"/>
                    <a:pt x="25319" y="51151"/>
                  </a:cubicBezTo>
                  <a:cubicBezTo>
                    <a:pt x="25626" y="50310"/>
                    <a:pt x="25212" y="49361"/>
                    <a:pt x="24931" y="48519"/>
                  </a:cubicBezTo>
                  <a:cubicBezTo>
                    <a:pt x="24223" y="46342"/>
                    <a:pt x="22446" y="44003"/>
                    <a:pt x="22099" y="41745"/>
                  </a:cubicBezTo>
                  <a:cubicBezTo>
                    <a:pt x="21484" y="37670"/>
                    <a:pt x="22901" y="33916"/>
                    <a:pt x="23088" y="30055"/>
                  </a:cubicBezTo>
                  <a:cubicBezTo>
                    <a:pt x="23301" y="25659"/>
                    <a:pt x="22259" y="21945"/>
                    <a:pt x="19854" y="18324"/>
                  </a:cubicBezTo>
                  <a:cubicBezTo>
                    <a:pt x="19560" y="16627"/>
                    <a:pt x="19053" y="12819"/>
                    <a:pt x="19507" y="11029"/>
                  </a:cubicBezTo>
                  <a:lnTo>
                    <a:pt x="24931" y="10708"/>
                  </a:lnTo>
                  <a:lnTo>
                    <a:pt x="24303" y="6206"/>
                  </a:lnTo>
                  <a:cubicBezTo>
                    <a:pt x="23731" y="2492"/>
                    <a:pt x="20277" y="1"/>
                    <a:pt x="1666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45;p34">
              <a:extLst>
                <a:ext uri="{FF2B5EF4-FFF2-40B4-BE49-F238E27FC236}">
                  <a16:creationId xmlns:a16="http://schemas.microsoft.com/office/drawing/2014/main" id="{297C8BF3-CA2F-4FF3-9482-454003711AFE}"/>
                </a:ext>
              </a:extLst>
            </p:cNvPr>
            <p:cNvSpPr/>
            <p:nvPr/>
          </p:nvSpPr>
          <p:spPr>
            <a:xfrm>
              <a:off x="3546275" y="5401375"/>
              <a:ext cx="236500" cy="54775"/>
            </a:xfrm>
            <a:custGeom>
              <a:avLst/>
              <a:gdLst/>
              <a:ahLst/>
              <a:cxnLst/>
              <a:rect l="l" t="t" r="r" b="b"/>
              <a:pathLst>
                <a:path w="9460" h="2191" extrusionOk="0">
                  <a:moveTo>
                    <a:pt x="9446" y="0"/>
                  </a:moveTo>
                  <a:lnTo>
                    <a:pt x="4329" y="107"/>
                  </a:lnTo>
                  <a:lnTo>
                    <a:pt x="4329" y="749"/>
                  </a:lnTo>
                  <a:cubicBezTo>
                    <a:pt x="4329" y="749"/>
                    <a:pt x="0" y="1737"/>
                    <a:pt x="1042" y="2045"/>
                  </a:cubicBezTo>
                  <a:cubicBezTo>
                    <a:pt x="1388" y="2153"/>
                    <a:pt x="2393" y="2191"/>
                    <a:pt x="3593" y="2191"/>
                  </a:cubicBezTo>
                  <a:cubicBezTo>
                    <a:pt x="5640" y="2191"/>
                    <a:pt x="8255" y="2082"/>
                    <a:pt x="9139" y="2031"/>
                  </a:cubicBezTo>
                  <a:lnTo>
                    <a:pt x="9460" y="2005"/>
                  </a:lnTo>
                  <a:lnTo>
                    <a:pt x="944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46;p34">
              <a:extLst>
                <a:ext uri="{FF2B5EF4-FFF2-40B4-BE49-F238E27FC236}">
                  <a16:creationId xmlns:a16="http://schemas.microsoft.com/office/drawing/2014/main" id="{3BA21696-D976-4755-944B-8D06A67E9605}"/>
                </a:ext>
              </a:extLst>
            </p:cNvPr>
            <p:cNvSpPr/>
            <p:nvPr/>
          </p:nvSpPr>
          <p:spPr>
            <a:xfrm>
              <a:off x="3736650" y="5415550"/>
              <a:ext cx="46125" cy="36625"/>
            </a:xfrm>
            <a:custGeom>
              <a:avLst/>
              <a:gdLst/>
              <a:ahLst/>
              <a:cxnLst/>
              <a:rect l="l" t="t" r="r" b="b"/>
              <a:pathLst>
                <a:path w="1845" h="1465" extrusionOk="0">
                  <a:moveTo>
                    <a:pt x="1695" y="1"/>
                  </a:moveTo>
                  <a:cubicBezTo>
                    <a:pt x="1318" y="1"/>
                    <a:pt x="950" y="133"/>
                    <a:pt x="656" y="369"/>
                  </a:cubicBezTo>
                  <a:cubicBezTo>
                    <a:pt x="308" y="649"/>
                    <a:pt x="81" y="1037"/>
                    <a:pt x="1" y="1464"/>
                  </a:cubicBezTo>
                  <a:lnTo>
                    <a:pt x="1845" y="1424"/>
                  </a:lnTo>
                  <a:lnTo>
                    <a:pt x="1845" y="8"/>
                  </a:lnTo>
                  <a:cubicBezTo>
                    <a:pt x="1795" y="3"/>
                    <a:pt x="1745" y="1"/>
                    <a:pt x="16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47;p34">
              <a:extLst>
                <a:ext uri="{FF2B5EF4-FFF2-40B4-BE49-F238E27FC236}">
                  <a16:creationId xmlns:a16="http://schemas.microsoft.com/office/drawing/2014/main" id="{8563A470-4138-4907-9DE7-7DABF6B0E32B}"/>
                </a:ext>
              </a:extLst>
            </p:cNvPr>
            <p:cNvSpPr/>
            <p:nvPr/>
          </p:nvSpPr>
          <p:spPr>
            <a:xfrm>
              <a:off x="3563625" y="5433775"/>
              <a:ext cx="219150" cy="21950"/>
            </a:xfrm>
            <a:custGeom>
              <a:avLst/>
              <a:gdLst/>
              <a:ahLst/>
              <a:cxnLst/>
              <a:rect l="l" t="t" r="r" b="b"/>
              <a:pathLst>
                <a:path w="8766" h="878" extrusionOk="0">
                  <a:moveTo>
                    <a:pt x="1524" y="0"/>
                  </a:moveTo>
                  <a:cubicBezTo>
                    <a:pt x="1524" y="0"/>
                    <a:pt x="1" y="441"/>
                    <a:pt x="188" y="695"/>
                  </a:cubicBezTo>
                  <a:cubicBezTo>
                    <a:pt x="283" y="817"/>
                    <a:pt x="1828" y="877"/>
                    <a:pt x="3662" y="877"/>
                  </a:cubicBezTo>
                  <a:cubicBezTo>
                    <a:pt x="5445" y="877"/>
                    <a:pt x="7501" y="821"/>
                    <a:pt x="8766" y="709"/>
                  </a:cubicBezTo>
                  <a:lnTo>
                    <a:pt x="8766" y="588"/>
                  </a:lnTo>
                  <a:lnTo>
                    <a:pt x="1978" y="655"/>
                  </a:lnTo>
                  <a:cubicBezTo>
                    <a:pt x="1978" y="655"/>
                    <a:pt x="1831" y="14"/>
                    <a:pt x="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48;p34">
              <a:extLst>
                <a:ext uri="{FF2B5EF4-FFF2-40B4-BE49-F238E27FC236}">
                  <a16:creationId xmlns:a16="http://schemas.microsoft.com/office/drawing/2014/main" id="{E365F58A-8166-4E17-9EA4-741AE47BB2BF}"/>
                </a:ext>
              </a:extLst>
            </p:cNvPr>
            <p:cNvSpPr/>
            <p:nvPr/>
          </p:nvSpPr>
          <p:spPr>
            <a:xfrm>
              <a:off x="3569650" y="5447475"/>
              <a:ext cx="214125" cy="3025"/>
            </a:xfrm>
            <a:custGeom>
              <a:avLst/>
              <a:gdLst/>
              <a:ahLst/>
              <a:cxnLst/>
              <a:rect l="l" t="t" r="r" b="b"/>
              <a:pathLst>
                <a:path w="8565" h="121" extrusionOk="0">
                  <a:moveTo>
                    <a:pt x="8565" y="0"/>
                  </a:moveTo>
                  <a:cubicBezTo>
                    <a:pt x="8538" y="0"/>
                    <a:pt x="8511" y="0"/>
                    <a:pt x="8471" y="14"/>
                  </a:cubicBezTo>
                  <a:lnTo>
                    <a:pt x="8231" y="14"/>
                  </a:lnTo>
                  <a:lnTo>
                    <a:pt x="7295" y="27"/>
                  </a:lnTo>
                  <a:cubicBezTo>
                    <a:pt x="6520" y="54"/>
                    <a:pt x="5438" y="67"/>
                    <a:pt x="4236" y="67"/>
                  </a:cubicBezTo>
                  <a:cubicBezTo>
                    <a:pt x="4009" y="70"/>
                    <a:pt x="3786" y="71"/>
                    <a:pt x="3568" y="71"/>
                  </a:cubicBezTo>
                  <a:cubicBezTo>
                    <a:pt x="2644" y="71"/>
                    <a:pt x="1814" y="51"/>
                    <a:pt x="1176" y="40"/>
                  </a:cubicBezTo>
                  <a:lnTo>
                    <a:pt x="254" y="27"/>
                  </a:lnTo>
                  <a:lnTo>
                    <a:pt x="0" y="27"/>
                  </a:lnTo>
                  <a:lnTo>
                    <a:pt x="254" y="40"/>
                  </a:lnTo>
                  <a:lnTo>
                    <a:pt x="1176" y="80"/>
                  </a:lnTo>
                  <a:cubicBezTo>
                    <a:pt x="1964" y="107"/>
                    <a:pt x="3047" y="121"/>
                    <a:pt x="4236" y="121"/>
                  </a:cubicBezTo>
                  <a:cubicBezTo>
                    <a:pt x="5438" y="121"/>
                    <a:pt x="6520" y="94"/>
                    <a:pt x="7295" y="67"/>
                  </a:cubicBezTo>
                  <a:lnTo>
                    <a:pt x="8231" y="27"/>
                  </a:lnTo>
                  <a:lnTo>
                    <a:pt x="8485" y="14"/>
                  </a:lnTo>
                  <a:lnTo>
                    <a:pt x="85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49;p34">
              <a:extLst>
                <a:ext uri="{FF2B5EF4-FFF2-40B4-BE49-F238E27FC236}">
                  <a16:creationId xmlns:a16="http://schemas.microsoft.com/office/drawing/2014/main" id="{F4C098B5-B336-4717-9CF4-C8950629334A}"/>
                </a:ext>
              </a:extLst>
            </p:cNvPr>
            <p:cNvSpPr/>
            <p:nvPr/>
          </p:nvSpPr>
          <p:spPr>
            <a:xfrm>
              <a:off x="3601050" y="5432775"/>
              <a:ext cx="12725" cy="20075"/>
            </a:xfrm>
            <a:custGeom>
              <a:avLst/>
              <a:gdLst/>
              <a:ahLst/>
              <a:cxnLst/>
              <a:rect l="l" t="t" r="r" b="b"/>
              <a:pathLst>
                <a:path w="509" h="803" extrusionOk="0">
                  <a:moveTo>
                    <a:pt x="0" y="0"/>
                  </a:moveTo>
                  <a:cubicBezTo>
                    <a:pt x="121" y="107"/>
                    <a:pt x="227" y="228"/>
                    <a:pt x="308" y="348"/>
                  </a:cubicBezTo>
                  <a:cubicBezTo>
                    <a:pt x="388" y="495"/>
                    <a:pt x="441" y="642"/>
                    <a:pt x="481" y="802"/>
                  </a:cubicBezTo>
                  <a:cubicBezTo>
                    <a:pt x="508" y="628"/>
                    <a:pt x="468" y="455"/>
                    <a:pt x="361" y="321"/>
                  </a:cubicBezTo>
                  <a:cubicBezTo>
                    <a:pt x="281" y="174"/>
                    <a:pt x="161" y="54"/>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50;p34">
              <a:extLst>
                <a:ext uri="{FF2B5EF4-FFF2-40B4-BE49-F238E27FC236}">
                  <a16:creationId xmlns:a16="http://schemas.microsoft.com/office/drawing/2014/main" id="{BB603D57-AA2B-4AD8-B8E7-33EEC12DDD36}"/>
                </a:ext>
              </a:extLst>
            </p:cNvPr>
            <p:cNvSpPr/>
            <p:nvPr/>
          </p:nvSpPr>
          <p:spPr>
            <a:xfrm>
              <a:off x="3645800" y="5420050"/>
              <a:ext cx="7700" cy="10450"/>
            </a:xfrm>
            <a:custGeom>
              <a:avLst/>
              <a:gdLst/>
              <a:ahLst/>
              <a:cxnLst/>
              <a:rect l="l" t="t" r="r" b="b"/>
              <a:pathLst>
                <a:path w="308" h="418" extrusionOk="0">
                  <a:moveTo>
                    <a:pt x="18" y="0"/>
                  </a:moveTo>
                  <a:cubicBezTo>
                    <a:pt x="16" y="0"/>
                    <a:pt x="15" y="1"/>
                    <a:pt x="14" y="2"/>
                  </a:cubicBezTo>
                  <a:cubicBezTo>
                    <a:pt x="1" y="2"/>
                    <a:pt x="41" y="109"/>
                    <a:pt x="121" y="229"/>
                  </a:cubicBezTo>
                  <a:cubicBezTo>
                    <a:pt x="196" y="329"/>
                    <a:pt x="271" y="417"/>
                    <a:pt x="291" y="417"/>
                  </a:cubicBezTo>
                  <a:cubicBezTo>
                    <a:pt x="293" y="417"/>
                    <a:pt x="294" y="417"/>
                    <a:pt x="295" y="416"/>
                  </a:cubicBezTo>
                  <a:cubicBezTo>
                    <a:pt x="308" y="416"/>
                    <a:pt x="268" y="309"/>
                    <a:pt x="188" y="189"/>
                  </a:cubicBezTo>
                  <a:cubicBezTo>
                    <a:pt x="113" y="77"/>
                    <a:pt x="39" y="0"/>
                    <a:pt x="1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51;p34">
              <a:extLst>
                <a:ext uri="{FF2B5EF4-FFF2-40B4-BE49-F238E27FC236}">
                  <a16:creationId xmlns:a16="http://schemas.microsoft.com/office/drawing/2014/main" id="{630553B9-764A-46E1-A93F-4AF637161869}"/>
                </a:ext>
              </a:extLst>
            </p:cNvPr>
            <p:cNvSpPr/>
            <p:nvPr/>
          </p:nvSpPr>
          <p:spPr>
            <a:xfrm>
              <a:off x="3655150" y="5417700"/>
              <a:ext cx="8375" cy="7475"/>
            </a:xfrm>
            <a:custGeom>
              <a:avLst/>
              <a:gdLst/>
              <a:ahLst/>
              <a:cxnLst/>
              <a:rect l="l" t="t" r="r" b="b"/>
              <a:pathLst>
                <a:path w="335" h="299" extrusionOk="0">
                  <a:moveTo>
                    <a:pt x="20" y="0"/>
                  </a:moveTo>
                  <a:cubicBezTo>
                    <a:pt x="18" y="0"/>
                    <a:pt x="16" y="1"/>
                    <a:pt x="14" y="2"/>
                  </a:cubicBezTo>
                  <a:cubicBezTo>
                    <a:pt x="1" y="16"/>
                    <a:pt x="68" y="96"/>
                    <a:pt x="161" y="176"/>
                  </a:cubicBezTo>
                  <a:cubicBezTo>
                    <a:pt x="233" y="248"/>
                    <a:pt x="305" y="298"/>
                    <a:pt x="329" y="298"/>
                  </a:cubicBezTo>
                  <a:cubicBezTo>
                    <a:pt x="331" y="298"/>
                    <a:pt x="333" y="297"/>
                    <a:pt x="335" y="296"/>
                  </a:cubicBezTo>
                  <a:cubicBezTo>
                    <a:pt x="335" y="283"/>
                    <a:pt x="281" y="203"/>
                    <a:pt x="201" y="122"/>
                  </a:cubicBezTo>
                  <a:cubicBezTo>
                    <a:pt x="117" y="51"/>
                    <a:pt x="44" y="0"/>
                    <a:pt x="2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52;p34">
              <a:extLst>
                <a:ext uri="{FF2B5EF4-FFF2-40B4-BE49-F238E27FC236}">
                  <a16:creationId xmlns:a16="http://schemas.microsoft.com/office/drawing/2014/main" id="{B97566A6-3BE8-4B07-B8D2-E4F5A409C026}"/>
                </a:ext>
              </a:extLst>
            </p:cNvPr>
            <p:cNvSpPr/>
            <p:nvPr/>
          </p:nvSpPr>
          <p:spPr>
            <a:xfrm>
              <a:off x="3656500" y="5412325"/>
              <a:ext cx="13375" cy="1575"/>
            </a:xfrm>
            <a:custGeom>
              <a:avLst/>
              <a:gdLst/>
              <a:ahLst/>
              <a:cxnLst/>
              <a:rect l="l" t="t" r="r" b="b"/>
              <a:pathLst>
                <a:path w="535" h="63" extrusionOk="0">
                  <a:moveTo>
                    <a:pt x="267" y="0"/>
                  </a:moveTo>
                  <a:cubicBezTo>
                    <a:pt x="177" y="0"/>
                    <a:pt x="87" y="10"/>
                    <a:pt x="0" y="30"/>
                  </a:cubicBezTo>
                  <a:cubicBezTo>
                    <a:pt x="69" y="50"/>
                    <a:pt x="137" y="62"/>
                    <a:pt x="200" y="62"/>
                  </a:cubicBezTo>
                  <a:cubicBezTo>
                    <a:pt x="224" y="62"/>
                    <a:pt x="246" y="60"/>
                    <a:pt x="267" y="57"/>
                  </a:cubicBezTo>
                  <a:cubicBezTo>
                    <a:pt x="293" y="60"/>
                    <a:pt x="318" y="62"/>
                    <a:pt x="342" y="62"/>
                  </a:cubicBezTo>
                  <a:cubicBezTo>
                    <a:pt x="410" y="62"/>
                    <a:pt x="476" y="50"/>
                    <a:pt x="535" y="30"/>
                  </a:cubicBezTo>
                  <a:cubicBezTo>
                    <a:pt x="448" y="10"/>
                    <a:pt x="358" y="0"/>
                    <a:pt x="2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53;p34">
              <a:extLst>
                <a:ext uri="{FF2B5EF4-FFF2-40B4-BE49-F238E27FC236}">
                  <a16:creationId xmlns:a16="http://schemas.microsoft.com/office/drawing/2014/main" id="{13E8A4B1-D357-45D7-B5F2-8CC216DDA538}"/>
                </a:ext>
              </a:extLst>
            </p:cNvPr>
            <p:cNvSpPr/>
            <p:nvPr/>
          </p:nvSpPr>
          <p:spPr>
            <a:xfrm>
              <a:off x="3657150" y="5404375"/>
              <a:ext cx="15075" cy="2375"/>
            </a:xfrm>
            <a:custGeom>
              <a:avLst/>
              <a:gdLst/>
              <a:ahLst/>
              <a:cxnLst/>
              <a:rect l="l" t="t" r="r" b="b"/>
              <a:pathLst>
                <a:path w="603" h="95" extrusionOk="0">
                  <a:moveTo>
                    <a:pt x="602" y="1"/>
                  </a:moveTo>
                  <a:cubicBezTo>
                    <a:pt x="495" y="1"/>
                    <a:pt x="402" y="14"/>
                    <a:pt x="295" y="27"/>
                  </a:cubicBezTo>
                  <a:cubicBezTo>
                    <a:pt x="201" y="27"/>
                    <a:pt x="94" y="41"/>
                    <a:pt x="1" y="54"/>
                  </a:cubicBezTo>
                  <a:cubicBezTo>
                    <a:pt x="82" y="81"/>
                    <a:pt x="165" y="95"/>
                    <a:pt x="247" y="95"/>
                  </a:cubicBezTo>
                  <a:cubicBezTo>
                    <a:pt x="369" y="95"/>
                    <a:pt x="491" y="65"/>
                    <a:pt x="6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54;p34">
              <a:extLst>
                <a:ext uri="{FF2B5EF4-FFF2-40B4-BE49-F238E27FC236}">
                  <a16:creationId xmlns:a16="http://schemas.microsoft.com/office/drawing/2014/main" id="{98F9A178-72DD-454D-86EB-33EC655100B1}"/>
                </a:ext>
              </a:extLst>
            </p:cNvPr>
            <p:cNvSpPr/>
            <p:nvPr/>
          </p:nvSpPr>
          <p:spPr>
            <a:xfrm>
              <a:off x="3624425" y="5408275"/>
              <a:ext cx="24400" cy="13500"/>
            </a:xfrm>
            <a:custGeom>
              <a:avLst/>
              <a:gdLst/>
              <a:ahLst/>
              <a:cxnLst/>
              <a:rect l="l" t="t" r="r" b="b"/>
              <a:pathLst>
                <a:path w="976" h="540" extrusionOk="0">
                  <a:moveTo>
                    <a:pt x="315" y="52"/>
                  </a:moveTo>
                  <a:cubicBezTo>
                    <a:pt x="370" y="52"/>
                    <a:pt x="426" y="63"/>
                    <a:pt x="482" y="85"/>
                  </a:cubicBezTo>
                  <a:cubicBezTo>
                    <a:pt x="588" y="112"/>
                    <a:pt x="682" y="179"/>
                    <a:pt x="762" y="259"/>
                  </a:cubicBezTo>
                  <a:cubicBezTo>
                    <a:pt x="803" y="316"/>
                    <a:pt x="834" y="373"/>
                    <a:pt x="861" y="430"/>
                  </a:cubicBezTo>
                  <a:lnTo>
                    <a:pt x="861" y="430"/>
                  </a:lnTo>
                  <a:cubicBezTo>
                    <a:pt x="802" y="424"/>
                    <a:pt x="723" y="418"/>
                    <a:pt x="629" y="406"/>
                  </a:cubicBezTo>
                  <a:cubicBezTo>
                    <a:pt x="522" y="393"/>
                    <a:pt x="415" y="366"/>
                    <a:pt x="295" y="326"/>
                  </a:cubicBezTo>
                  <a:cubicBezTo>
                    <a:pt x="241" y="299"/>
                    <a:pt x="174" y="272"/>
                    <a:pt x="108" y="246"/>
                  </a:cubicBezTo>
                  <a:cubicBezTo>
                    <a:pt x="54" y="205"/>
                    <a:pt x="41" y="152"/>
                    <a:pt x="94" y="112"/>
                  </a:cubicBezTo>
                  <a:cubicBezTo>
                    <a:pt x="164" y="73"/>
                    <a:pt x="239" y="52"/>
                    <a:pt x="315" y="52"/>
                  </a:cubicBezTo>
                  <a:close/>
                  <a:moveTo>
                    <a:pt x="315" y="1"/>
                  </a:moveTo>
                  <a:cubicBezTo>
                    <a:pt x="228" y="1"/>
                    <a:pt x="139" y="19"/>
                    <a:pt x="54" y="58"/>
                  </a:cubicBezTo>
                  <a:cubicBezTo>
                    <a:pt x="14" y="99"/>
                    <a:pt x="1" y="139"/>
                    <a:pt x="14" y="192"/>
                  </a:cubicBezTo>
                  <a:cubicBezTo>
                    <a:pt x="27" y="232"/>
                    <a:pt x="54" y="272"/>
                    <a:pt x="94" y="299"/>
                  </a:cubicBezTo>
                  <a:cubicBezTo>
                    <a:pt x="148" y="326"/>
                    <a:pt x="214" y="352"/>
                    <a:pt x="295" y="379"/>
                  </a:cubicBezTo>
                  <a:cubicBezTo>
                    <a:pt x="401" y="406"/>
                    <a:pt x="522" y="433"/>
                    <a:pt x="642" y="459"/>
                  </a:cubicBezTo>
                  <a:cubicBezTo>
                    <a:pt x="695" y="466"/>
                    <a:pt x="749" y="469"/>
                    <a:pt x="804" y="469"/>
                  </a:cubicBezTo>
                  <a:cubicBezTo>
                    <a:pt x="828" y="469"/>
                    <a:pt x="853" y="469"/>
                    <a:pt x="878" y="467"/>
                  </a:cubicBezTo>
                  <a:lnTo>
                    <a:pt x="878" y="467"/>
                  </a:lnTo>
                  <a:cubicBezTo>
                    <a:pt x="889" y="491"/>
                    <a:pt x="899" y="515"/>
                    <a:pt x="909" y="539"/>
                  </a:cubicBezTo>
                  <a:cubicBezTo>
                    <a:pt x="922" y="515"/>
                    <a:pt x="922" y="490"/>
                    <a:pt x="912" y="465"/>
                  </a:cubicBezTo>
                  <a:lnTo>
                    <a:pt x="912" y="465"/>
                  </a:lnTo>
                  <a:cubicBezTo>
                    <a:pt x="933" y="464"/>
                    <a:pt x="954" y="462"/>
                    <a:pt x="976" y="459"/>
                  </a:cubicBezTo>
                  <a:cubicBezTo>
                    <a:pt x="976" y="448"/>
                    <a:pt x="950" y="441"/>
                    <a:pt x="903" y="435"/>
                  </a:cubicBezTo>
                  <a:lnTo>
                    <a:pt x="903" y="435"/>
                  </a:lnTo>
                  <a:cubicBezTo>
                    <a:pt x="824" y="167"/>
                    <a:pt x="577" y="1"/>
                    <a:pt x="3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55;p34">
              <a:extLst>
                <a:ext uri="{FF2B5EF4-FFF2-40B4-BE49-F238E27FC236}">
                  <a16:creationId xmlns:a16="http://schemas.microsoft.com/office/drawing/2014/main" id="{FD10038D-A612-4904-B19B-96CA54C6E581}"/>
                </a:ext>
              </a:extLst>
            </p:cNvPr>
            <p:cNvSpPr/>
            <p:nvPr/>
          </p:nvSpPr>
          <p:spPr>
            <a:xfrm>
              <a:off x="3645475" y="5404050"/>
              <a:ext cx="12375" cy="15725"/>
            </a:xfrm>
            <a:custGeom>
              <a:avLst/>
              <a:gdLst/>
              <a:ahLst/>
              <a:cxnLst/>
              <a:rect l="l" t="t" r="r" b="b"/>
              <a:pathLst>
                <a:path w="495" h="629" extrusionOk="0">
                  <a:moveTo>
                    <a:pt x="374" y="0"/>
                  </a:moveTo>
                  <a:cubicBezTo>
                    <a:pt x="268" y="0"/>
                    <a:pt x="161" y="67"/>
                    <a:pt x="107" y="161"/>
                  </a:cubicBezTo>
                  <a:cubicBezTo>
                    <a:pt x="54" y="241"/>
                    <a:pt x="27" y="321"/>
                    <a:pt x="14" y="401"/>
                  </a:cubicBezTo>
                  <a:cubicBezTo>
                    <a:pt x="0" y="481"/>
                    <a:pt x="14" y="562"/>
                    <a:pt x="54" y="628"/>
                  </a:cubicBezTo>
                  <a:cubicBezTo>
                    <a:pt x="54" y="562"/>
                    <a:pt x="54" y="481"/>
                    <a:pt x="67" y="401"/>
                  </a:cubicBezTo>
                  <a:cubicBezTo>
                    <a:pt x="81" y="334"/>
                    <a:pt x="107" y="254"/>
                    <a:pt x="161" y="187"/>
                  </a:cubicBezTo>
                  <a:cubicBezTo>
                    <a:pt x="198" y="126"/>
                    <a:pt x="281" y="52"/>
                    <a:pt x="356" y="52"/>
                  </a:cubicBezTo>
                  <a:cubicBezTo>
                    <a:pt x="362" y="52"/>
                    <a:pt x="368" y="53"/>
                    <a:pt x="374" y="54"/>
                  </a:cubicBezTo>
                  <a:cubicBezTo>
                    <a:pt x="455" y="67"/>
                    <a:pt x="415" y="187"/>
                    <a:pt x="374" y="268"/>
                  </a:cubicBezTo>
                  <a:cubicBezTo>
                    <a:pt x="334" y="334"/>
                    <a:pt x="294" y="401"/>
                    <a:pt x="241" y="455"/>
                  </a:cubicBezTo>
                  <a:cubicBezTo>
                    <a:pt x="147" y="562"/>
                    <a:pt x="81" y="628"/>
                    <a:pt x="81" y="628"/>
                  </a:cubicBezTo>
                  <a:cubicBezTo>
                    <a:pt x="161" y="602"/>
                    <a:pt x="214" y="548"/>
                    <a:pt x="268" y="495"/>
                  </a:cubicBezTo>
                  <a:cubicBezTo>
                    <a:pt x="334" y="428"/>
                    <a:pt x="388" y="361"/>
                    <a:pt x="428" y="294"/>
                  </a:cubicBezTo>
                  <a:cubicBezTo>
                    <a:pt x="455" y="254"/>
                    <a:pt x="468" y="201"/>
                    <a:pt x="481" y="147"/>
                  </a:cubicBezTo>
                  <a:cubicBezTo>
                    <a:pt x="495" y="81"/>
                    <a:pt x="441" y="14"/>
                    <a:pt x="3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6;p34">
              <a:extLst>
                <a:ext uri="{FF2B5EF4-FFF2-40B4-BE49-F238E27FC236}">
                  <a16:creationId xmlns:a16="http://schemas.microsoft.com/office/drawing/2014/main" id="{24A63A8B-5032-42FE-A001-0F528150285E}"/>
                </a:ext>
              </a:extLst>
            </p:cNvPr>
            <p:cNvSpPr/>
            <p:nvPr/>
          </p:nvSpPr>
          <p:spPr>
            <a:xfrm>
              <a:off x="3739325" y="5414150"/>
              <a:ext cx="45450" cy="37025"/>
            </a:xfrm>
            <a:custGeom>
              <a:avLst/>
              <a:gdLst/>
              <a:ahLst/>
              <a:cxnLst/>
              <a:rect l="l" t="t" r="r" b="b"/>
              <a:pathLst>
                <a:path w="1818" h="1481" extrusionOk="0">
                  <a:moveTo>
                    <a:pt x="1571" y="1"/>
                  </a:moveTo>
                  <a:cubicBezTo>
                    <a:pt x="1524" y="1"/>
                    <a:pt x="1477" y="4"/>
                    <a:pt x="1430" y="11"/>
                  </a:cubicBezTo>
                  <a:cubicBezTo>
                    <a:pt x="789" y="51"/>
                    <a:pt x="241" y="492"/>
                    <a:pt x="54" y="1106"/>
                  </a:cubicBezTo>
                  <a:cubicBezTo>
                    <a:pt x="27" y="1186"/>
                    <a:pt x="14" y="1280"/>
                    <a:pt x="1" y="1373"/>
                  </a:cubicBezTo>
                  <a:cubicBezTo>
                    <a:pt x="1" y="1413"/>
                    <a:pt x="1" y="1440"/>
                    <a:pt x="1" y="1480"/>
                  </a:cubicBezTo>
                  <a:cubicBezTo>
                    <a:pt x="14" y="1480"/>
                    <a:pt x="27" y="1333"/>
                    <a:pt x="94" y="1119"/>
                  </a:cubicBezTo>
                  <a:cubicBezTo>
                    <a:pt x="295" y="532"/>
                    <a:pt x="816" y="117"/>
                    <a:pt x="1430" y="51"/>
                  </a:cubicBezTo>
                  <a:cubicBezTo>
                    <a:pt x="1519" y="41"/>
                    <a:pt x="1595" y="38"/>
                    <a:pt x="1656" y="38"/>
                  </a:cubicBezTo>
                  <a:cubicBezTo>
                    <a:pt x="1722" y="38"/>
                    <a:pt x="1770" y="41"/>
                    <a:pt x="1796" y="41"/>
                  </a:cubicBezTo>
                  <a:cubicBezTo>
                    <a:pt x="1810" y="41"/>
                    <a:pt x="1818" y="40"/>
                    <a:pt x="1818" y="37"/>
                  </a:cubicBezTo>
                  <a:cubicBezTo>
                    <a:pt x="1778" y="24"/>
                    <a:pt x="1738" y="11"/>
                    <a:pt x="1711" y="11"/>
                  </a:cubicBezTo>
                  <a:cubicBezTo>
                    <a:pt x="1664" y="4"/>
                    <a:pt x="1617" y="1"/>
                    <a:pt x="15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57;p34">
              <a:extLst>
                <a:ext uri="{FF2B5EF4-FFF2-40B4-BE49-F238E27FC236}">
                  <a16:creationId xmlns:a16="http://schemas.microsoft.com/office/drawing/2014/main" id="{1FD74898-6CB9-4FFD-B3E0-E57EA32E87CC}"/>
                </a:ext>
              </a:extLst>
            </p:cNvPr>
            <p:cNvSpPr/>
            <p:nvPr/>
          </p:nvSpPr>
          <p:spPr>
            <a:xfrm>
              <a:off x="3685875" y="5435350"/>
              <a:ext cx="37450" cy="2200"/>
            </a:xfrm>
            <a:custGeom>
              <a:avLst/>
              <a:gdLst/>
              <a:ahLst/>
              <a:cxnLst/>
              <a:rect l="l" t="t" r="r" b="b"/>
              <a:pathLst>
                <a:path w="1498" h="88" extrusionOk="0">
                  <a:moveTo>
                    <a:pt x="1459" y="1"/>
                  </a:moveTo>
                  <a:cubicBezTo>
                    <a:pt x="1361" y="1"/>
                    <a:pt x="1081" y="18"/>
                    <a:pt x="749" y="18"/>
                  </a:cubicBezTo>
                  <a:cubicBezTo>
                    <a:pt x="473" y="18"/>
                    <a:pt x="233" y="12"/>
                    <a:pt x="103" y="12"/>
                  </a:cubicBezTo>
                  <a:cubicBezTo>
                    <a:pt x="38" y="12"/>
                    <a:pt x="1" y="13"/>
                    <a:pt x="1" y="18"/>
                  </a:cubicBezTo>
                  <a:cubicBezTo>
                    <a:pt x="200" y="62"/>
                    <a:pt x="409" y="88"/>
                    <a:pt x="619" y="88"/>
                  </a:cubicBezTo>
                  <a:cubicBezTo>
                    <a:pt x="662" y="88"/>
                    <a:pt x="706" y="87"/>
                    <a:pt x="749" y="84"/>
                  </a:cubicBezTo>
                  <a:cubicBezTo>
                    <a:pt x="1003" y="84"/>
                    <a:pt x="1244" y="58"/>
                    <a:pt x="1497" y="4"/>
                  </a:cubicBezTo>
                  <a:cubicBezTo>
                    <a:pt x="1497" y="2"/>
                    <a:pt x="1484" y="1"/>
                    <a:pt x="145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58;p34">
              <a:extLst>
                <a:ext uri="{FF2B5EF4-FFF2-40B4-BE49-F238E27FC236}">
                  <a16:creationId xmlns:a16="http://schemas.microsoft.com/office/drawing/2014/main" id="{F737BE44-AB22-4E6A-9BE0-F661E9BD911B}"/>
                </a:ext>
              </a:extLst>
            </p:cNvPr>
            <p:cNvSpPr/>
            <p:nvPr/>
          </p:nvSpPr>
          <p:spPr>
            <a:xfrm>
              <a:off x="3744350" y="5435400"/>
              <a:ext cx="4025" cy="7425"/>
            </a:xfrm>
            <a:custGeom>
              <a:avLst/>
              <a:gdLst/>
              <a:ahLst/>
              <a:cxnLst/>
              <a:rect l="l" t="t" r="r" b="b"/>
              <a:pathLst>
                <a:path w="161" h="297" extrusionOk="0">
                  <a:moveTo>
                    <a:pt x="145" y="0"/>
                  </a:moveTo>
                  <a:cubicBezTo>
                    <a:pt x="134" y="0"/>
                    <a:pt x="76" y="51"/>
                    <a:pt x="40" y="123"/>
                  </a:cubicBezTo>
                  <a:cubicBezTo>
                    <a:pt x="0" y="216"/>
                    <a:pt x="0" y="296"/>
                    <a:pt x="27" y="296"/>
                  </a:cubicBezTo>
                  <a:cubicBezTo>
                    <a:pt x="40" y="296"/>
                    <a:pt x="54" y="229"/>
                    <a:pt x="94" y="149"/>
                  </a:cubicBezTo>
                  <a:cubicBezTo>
                    <a:pt x="120" y="69"/>
                    <a:pt x="160" y="16"/>
                    <a:pt x="147" y="2"/>
                  </a:cubicBezTo>
                  <a:cubicBezTo>
                    <a:pt x="147" y="1"/>
                    <a:pt x="146" y="0"/>
                    <a:pt x="1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59;p34">
              <a:extLst>
                <a:ext uri="{FF2B5EF4-FFF2-40B4-BE49-F238E27FC236}">
                  <a16:creationId xmlns:a16="http://schemas.microsoft.com/office/drawing/2014/main" id="{24EC58C6-08D0-4A46-BB5A-7BC3955A617B}"/>
                </a:ext>
              </a:extLst>
            </p:cNvPr>
            <p:cNvSpPr/>
            <p:nvPr/>
          </p:nvSpPr>
          <p:spPr>
            <a:xfrm>
              <a:off x="3752350" y="5423700"/>
              <a:ext cx="5700" cy="5100"/>
            </a:xfrm>
            <a:custGeom>
              <a:avLst/>
              <a:gdLst/>
              <a:ahLst/>
              <a:cxnLst/>
              <a:rect l="l" t="t" r="r" b="b"/>
              <a:pathLst>
                <a:path w="228" h="204" extrusionOk="0">
                  <a:moveTo>
                    <a:pt x="207" y="0"/>
                  </a:moveTo>
                  <a:cubicBezTo>
                    <a:pt x="187" y="0"/>
                    <a:pt x="141" y="36"/>
                    <a:pt x="94" y="83"/>
                  </a:cubicBezTo>
                  <a:cubicBezTo>
                    <a:pt x="41" y="136"/>
                    <a:pt x="1" y="190"/>
                    <a:pt x="14" y="203"/>
                  </a:cubicBezTo>
                  <a:cubicBezTo>
                    <a:pt x="28" y="203"/>
                    <a:pt x="81" y="176"/>
                    <a:pt x="134" y="123"/>
                  </a:cubicBezTo>
                  <a:cubicBezTo>
                    <a:pt x="188" y="69"/>
                    <a:pt x="228" y="16"/>
                    <a:pt x="215" y="3"/>
                  </a:cubicBezTo>
                  <a:cubicBezTo>
                    <a:pt x="213" y="1"/>
                    <a:pt x="210" y="0"/>
                    <a:pt x="2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60;p34">
              <a:extLst>
                <a:ext uri="{FF2B5EF4-FFF2-40B4-BE49-F238E27FC236}">
                  <a16:creationId xmlns:a16="http://schemas.microsoft.com/office/drawing/2014/main" id="{8A77FB80-E760-4061-A288-1920FA5B3FCA}"/>
                </a:ext>
              </a:extLst>
            </p:cNvPr>
            <p:cNvSpPr/>
            <p:nvPr/>
          </p:nvSpPr>
          <p:spPr>
            <a:xfrm>
              <a:off x="3763375" y="5417475"/>
              <a:ext cx="7700" cy="3375"/>
            </a:xfrm>
            <a:custGeom>
              <a:avLst/>
              <a:gdLst/>
              <a:ahLst/>
              <a:cxnLst/>
              <a:rect l="l" t="t" r="r" b="b"/>
              <a:pathLst>
                <a:path w="308" h="135" extrusionOk="0">
                  <a:moveTo>
                    <a:pt x="222" y="0"/>
                  </a:moveTo>
                  <a:cubicBezTo>
                    <a:pt x="200" y="0"/>
                    <a:pt x="175" y="3"/>
                    <a:pt x="148" y="11"/>
                  </a:cubicBezTo>
                  <a:cubicBezTo>
                    <a:pt x="54" y="51"/>
                    <a:pt x="1" y="118"/>
                    <a:pt x="14" y="131"/>
                  </a:cubicBezTo>
                  <a:cubicBezTo>
                    <a:pt x="16" y="133"/>
                    <a:pt x="18" y="134"/>
                    <a:pt x="22" y="134"/>
                  </a:cubicBezTo>
                  <a:cubicBezTo>
                    <a:pt x="43" y="134"/>
                    <a:pt x="92" y="101"/>
                    <a:pt x="161" y="78"/>
                  </a:cubicBezTo>
                  <a:cubicBezTo>
                    <a:pt x="241" y="51"/>
                    <a:pt x="308" y="51"/>
                    <a:pt x="308" y="38"/>
                  </a:cubicBezTo>
                  <a:cubicBezTo>
                    <a:pt x="308" y="19"/>
                    <a:pt x="275" y="0"/>
                    <a:pt x="22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61;p34">
              <a:extLst>
                <a:ext uri="{FF2B5EF4-FFF2-40B4-BE49-F238E27FC236}">
                  <a16:creationId xmlns:a16="http://schemas.microsoft.com/office/drawing/2014/main" id="{4F573796-9049-4A14-A977-856BD41F91CC}"/>
                </a:ext>
              </a:extLst>
            </p:cNvPr>
            <p:cNvSpPr/>
            <p:nvPr/>
          </p:nvSpPr>
          <p:spPr>
            <a:xfrm>
              <a:off x="3776750" y="5415475"/>
              <a:ext cx="4025" cy="2125"/>
            </a:xfrm>
            <a:custGeom>
              <a:avLst/>
              <a:gdLst/>
              <a:ahLst/>
              <a:cxnLst/>
              <a:rect l="l" t="t" r="r" b="b"/>
              <a:pathLst>
                <a:path w="161" h="85" extrusionOk="0">
                  <a:moveTo>
                    <a:pt x="124" y="1"/>
                  </a:moveTo>
                  <a:cubicBezTo>
                    <a:pt x="107" y="1"/>
                    <a:pt x="87" y="4"/>
                    <a:pt x="67" y="11"/>
                  </a:cubicBezTo>
                  <a:cubicBezTo>
                    <a:pt x="27" y="24"/>
                    <a:pt x="0" y="51"/>
                    <a:pt x="0" y="64"/>
                  </a:cubicBezTo>
                  <a:cubicBezTo>
                    <a:pt x="7" y="78"/>
                    <a:pt x="20" y="84"/>
                    <a:pt x="37" y="84"/>
                  </a:cubicBezTo>
                  <a:cubicBezTo>
                    <a:pt x="54" y="84"/>
                    <a:pt x="74" y="78"/>
                    <a:pt x="94" y="64"/>
                  </a:cubicBezTo>
                  <a:cubicBezTo>
                    <a:pt x="134" y="51"/>
                    <a:pt x="160" y="24"/>
                    <a:pt x="160" y="11"/>
                  </a:cubicBezTo>
                  <a:cubicBezTo>
                    <a:pt x="154" y="4"/>
                    <a:pt x="140" y="1"/>
                    <a:pt x="1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62;p34">
              <a:extLst>
                <a:ext uri="{FF2B5EF4-FFF2-40B4-BE49-F238E27FC236}">
                  <a16:creationId xmlns:a16="http://schemas.microsoft.com/office/drawing/2014/main" id="{7A419492-1C06-4AD2-9D2C-0D66E5AD2045}"/>
                </a:ext>
              </a:extLst>
            </p:cNvPr>
            <p:cNvSpPr/>
            <p:nvPr/>
          </p:nvSpPr>
          <p:spPr>
            <a:xfrm>
              <a:off x="3580675" y="3667800"/>
              <a:ext cx="28425" cy="132975"/>
            </a:xfrm>
            <a:custGeom>
              <a:avLst/>
              <a:gdLst/>
              <a:ahLst/>
              <a:cxnLst/>
              <a:rect l="l" t="t" r="r" b="b"/>
              <a:pathLst>
                <a:path w="1137" h="5319" extrusionOk="0">
                  <a:moveTo>
                    <a:pt x="1107" y="1"/>
                  </a:moveTo>
                  <a:cubicBezTo>
                    <a:pt x="1077" y="1"/>
                    <a:pt x="959" y="292"/>
                    <a:pt x="802" y="749"/>
                  </a:cubicBezTo>
                  <a:cubicBezTo>
                    <a:pt x="628" y="1230"/>
                    <a:pt x="388" y="1885"/>
                    <a:pt x="161" y="2633"/>
                  </a:cubicBezTo>
                  <a:cubicBezTo>
                    <a:pt x="40" y="2994"/>
                    <a:pt x="0" y="3381"/>
                    <a:pt x="40" y="3756"/>
                  </a:cubicBezTo>
                  <a:cubicBezTo>
                    <a:pt x="81" y="4049"/>
                    <a:pt x="174" y="4343"/>
                    <a:pt x="308" y="4624"/>
                  </a:cubicBezTo>
                  <a:cubicBezTo>
                    <a:pt x="428" y="4878"/>
                    <a:pt x="575" y="5105"/>
                    <a:pt x="749" y="5319"/>
                  </a:cubicBezTo>
                  <a:cubicBezTo>
                    <a:pt x="775" y="5305"/>
                    <a:pt x="628" y="5025"/>
                    <a:pt x="415" y="4571"/>
                  </a:cubicBezTo>
                  <a:cubicBezTo>
                    <a:pt x="308" y="4303"/>
                    <a:pt x="227" y="4023"/>
                    <a:pt x="187" y="3729"/>
                  </a:cubicBezTo>
                  <a:cubicBezTo>
                    <a:pt x="161" y="3381"/>
                    <a:pt x="214" y="3021"/>
                    <a:pt x="321" y="2687"/>
                  </a:cubicBezTo>
                  <a:cubicBezTo>
                    <a:pt x="535" y="1979"/>
                    <a:pt x="735" y="1337"/>
                    <a:pt x="909" y="789"/>
                  </a:cubicBezTo>
                  <a:cubicBezTo>
                    <a:pt x="1056" y="308"/>
                    <a:pt x="1136" y="1"/>
                    <a:pt x="1109" y="1"/>
                  </a:cubicBezTo>
                  <a:cubicBezTo>
                    <a:pt x="1109" y="1"/>
                    <a:pt x="1108" y="1"/>
                    <a:pt x="11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63;p34">
              <a:extLst>
                <a:ext uri="{FF2B5EF4-FFF2-40B4-BE49-F238E27FC236}">
                  <a16:creationId xmlns:a16="http://schemas.microsoft.com/office/drawing/2014/main" id="{08D1C11D-DD3C-4082-A65D-AF45274CC7A0}"/>
                </a:ext>
              </a:extLst>
            </p:cNvPr>
            <p:cNvSpPr/>
            <p:nvPr/>
          </p:nvSpPr>
          <p:spPr>
            <a:xfrm>
              <a:off x="3880275" y="3735625"/>
              <a:ext cx="172725" cy="12050"/>
            </a:xfrm>
            <a:custGeom>
              <a:avLst/>
              <a:gdLst/>
              <a:ahLst/>
              <a:cxnLst/>
              <a:rect l="l" t="t" r="r" b="b"/>
              <a:pathLst>
                <a:path w="6909" h="482" extrusionOk="0">
                  <a:moveTo>
                    <a:pt x="5893" y="0"/>
                  </a:moveTo>
                  <a:cubicBezTo>
                    <a:pt x="5265" y="14"/>
                    <a:pt x="4397" y="41"/>
                    <a:pt x="3448" y="107"/>
                  </a:cubicBezTo>
                  <a:cubicBezTo>
                    <a:pt x="2499" y="174"/>
                    <a:pt x="1631" y="268"/>
                    <a:pt x="1003" y="334"/>
                  </a:cubicBezTo>
                  <a:lnTo>
                    <a:pt x="268" y="441"/>
                  </a:lnTo>
                  <a:lnTo>
                    <a:pt x="68" y="468"/>
                  </a:lnTo>
                  <a:cubicBezTo>
                    <a:pt x="54" y="468"/>
                    <a:pt x="28" y="481"/>
                    <a:pt x="1" y="481"/>
                  </a:cubicBezTo>
                  <a:lnTo>
                    <a:pt x="68" y="481"/>
                  </a:lnTo>
                  <a:lnTo>
                    <a:pt x="282" y="468"/>
                  </a:lnTo>
                  <a:lnTo>
                    <a:pt x="1016" y="388"/>
                  </a:lnTo>
                  <a:cubicBezTo>
                    <a:pt x="1631" y="321"/>
                    <a:pt x="2499" y="241"/>
                    <a:pt x="3448" y="174"/>
                  </a:cubicBezTo>
                  <a:cubicBezTo>
                    <a:pt x="4410" y="107"/>
                    <a:pt x="5265" y="67"/>
                    <a:pt x="5893" y="54"/>
                  </a:cubicBezTo>
                  <a:lnTo>
                    <a:pt x="6641" y="27"/>
                  </a:lnTo>
                  <a:lnTo>
                    <a:pt x="6842" y="14"/>
                  </a:lnTo>
                  <a:lnTo>
                    <a:pt x="6908" y="14"/>
                  </a:lnTo>
                  <a:cubicBezTo>
                    <a:pt x="6895" y="0"/>
                    <a:pt x="6868" y="0"/>
                    <a:pt x="684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64;p34">
              <a:extLst>
                <a:ext uri="{FF2B5EF4-FFF2-40B4-BE49-F238E27FC236}">
                  <a16:creationId xmlns:a16="http://schemas.microsoft.com/office/drawing/2014/main" id="{0CB32106-E4FC-44EB-BD70-60C7B0A4FAD9}"/>
                </a:ext>
              </a:extLst>
            </p:cNvPr>
            <p:cNvSpPr/>
            <p:nvPr/>
          </p:nvSpPr>
          <p:spPr>
            <a:xfrm>
              <a:off x="3560975" y="3512500"/>
              <a:ext cx="413525" cy="4025"/>
            </a:xfrm>
            <a:custGeom>
              <a:avLst/>
              <a:gdLst/>
              <a:ahLst/>
              <a:cxnLst/>
              <a:rect l="l" t="t" r="r" b="b"/>
              <a:pathLst>
                <a:path w="16541" h="161" extrusionOk="0">
                  <a:moveTo>
                    <a:pt x="8270" y="0"/>
                  </a:moveTo>
                  <a:cubicBezTo>
                    <a:pt x="3701" y="0"/>
                    <a:pt x="0" y="41"/>
                    <a:pt x="0" y="81"/>
                  </a:cubicBezTo>
                  <a:cubicBezTo>
                    <a:pt x="0" y="121"/>
                    <a:pt x="3701" y="161"/>
                    <a:pt x="8270" y="161"/>
                  </a:cubicBezTo>
                  <a:cubicBezTo>
                    <a:pt x="12840" y="161"/>
                    <a:pt x="16541" y="121"/>
                    <a:pt x="16541" y="81"/>
                  </a:cubicBezTo>
                  <a:cubicBezTo>
                    <a:pt x="16541" y="27"/>
                    <a:pt x="12840" y="0"/>
                    <a:pt x="82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65;p34">
              <a:extLst>
                <a:ext uri="{FF2B5EF4-FFF2-40B4-BE49-F238E27FC236}">
                  <a16:creationId xmlns:a16="http://schemas.microsoft.com/office/drawing/2014/main" id="{E8F96DE7-607A-430C-92B5-B89AF3338C52}"/>
                </a:ext>
              </a:extLst>
            </p:cNvPr>
            <p:cNvSpPr/>
            <p:nvPr/>
          </p:nvSpPr>
          <p:spPr>
            <a:xfrm>
              <a:off x="3513525" y="3582300"/>
              <a:ext cx="512750" cy="4375"/>
            </a:xfrm>
            <a:custGeom>
              <a:avLst/>
              <a:gdLst/>
              <a:ahLst/>
              <a:cxnLst/>
              <a:rect l="l" t="t" r="r" b="b"/>
              <a:pathLst>
                <a:path w="20510" h="175" extrusionOk="0">
                  <a:moveTo>
                    <a:pt x="10262" y="1"/>
                  </a:moveTo>
                  <a:cubicBezTo>
                    <a:pt x="4597" y="1"/>
                    <a:pt x="1" y="41"/>
                    <a:pt x="1" y="94"/>
                  </a:cubicBezTo>
                  <a:cubicBezTo>
                    <a:pt x="1" y="134"/>
                    <a:pt x="4597" y="175"/>
                    <a:pt x="10262" y="175"/>
                  </a:cubicBezTo>
                  <a:cubicBezTo>
                    <a:pt x="15927" y="175"/>
                    <a:pt x="20510" y="134"/>
                    <a:pt x="20510" y="94"/>
                  </a:cubicBezTo>
                  <a:cubicBezTo>
                    <a:pt x="20510" y="41"/>
                    <a:pt x="15927" y="1"/>
                    <a:pt x="102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66;p34">
              <a:extLst>
                <a:ext uri="{FF2B5EF4-FFF2-40B4-BE49-F238E27FC236}">
                  <a16:creationId xmlns:a16="http://schemas.microsoft.com/office/drawing/2014/main" id="{543FE19F-DFDD-4685-97B0-C9EC2B9C7E48}"/>
                </a:ext>
              </a:extLst>
            </p:cNvPr>
            <p:cNvSpPr/>
            <p:nvPr/>
          </p:nvSpPr>
          <p:spPr>
            <a:xfrm>
              <a:off x="3463425" y="3665475"/>
              <a:ext cx="580225" cy="4375"/>
            </a:xfrm>
            <a:custGeom>
              <a:avLst/>
              <a:gdLst/>
              <a:ahLst/>
              <a:cxnLst/>
              <a:rect l="l" t="t" r="r" b="b"/>
              <a:pathLst>
                <a:path w="23209" h="175" extrusionOk="0">
                  <a:moveTo>
                    <a:pt x="11598" y="1"/>
                  </a:moveTo>
                  <a:cubicBezTo>
                    <a:pt x="5198" y="1"/>
                    <a:pt x="1" y="41"/>
                    <a:pt x="1" y="94"/>
                  </a:cubicBezTo>
                  <a:cubicBezTo>
                    <a:pt x="1" y="134"/>
                    <a:pt x="5198" y="174"/>
                    <a:pt x="11598" y="174"/>
                  </a:cubicBezTo>
                  <a:cubicBezTo>
                    <a:pt x="18011" y="174"/>
                    <a:pt x="23208" y="134"/>
                    <a:pt x="23208" y="94"/>
                  </a:cubicBezTo>
                  <a:cubicBezTo>
                    <a:pt x="23208" y="41"/>
                    <a:pt x="18011" y="1"/>
                    <a:pt x="115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67;p34">
              <a:extLst>
                <a:ext uri="{FF2B5EF4-FFF2-40B4-BE49-F238E27FC236}">
                  <a16:creationId xmlns:a16="http://schemas.microsoft.com/office/drawing/2014/main" id="{DA88840F-665D-4808-99A7-7ED071301783}"/>
                </a:ext>
              </a:extLst>
            </p:cNvPr>
            <p:cNvSpPr/>
            <p:nvPr/>
          </p:nvSpPr>
          <p:spPr>
            <a:xfrm>
              <a:off x="3590350" y="4086000"/>
              <a:ext cx="402200" cy="4375"/>
            </a:xfrm>
            <a:custGeom>
              <a:avLst/>
              <a:gdLst/>
              <a:ahLst/>
              <a:cxnLst/>
              <a:rect l="l" t="t" r="r" b="b"/>
              <a:pathLst>
                <a:path w="16088" h="175" extrusionOk="0">
                  <a:moveTo>
                    <a:pt x="8044" y="1"/>
                  </a:moveTo>
                  <a:cubicBezTo>
                    <a:pt x="3608" y="1"/>
                    <a:pt x="1" y="41"/>
                    <a:pt x="1" y="94"/>
                  </a:cubicBezTo>
                  <a:cubicBezTo>
                    <a:pt x="1" y="134"/>
                    <a:pt x="3608" y="175"/>
                    <a:pt x="8044" y="175"/>
                  </a:cubicBezTo>
                  <a:cubicBezTo>
                    <a:pt x="12493" y="175"/>
                    <a:pt x="16087" y="134"/>
                    <a:pt x="16087" y="94"/>
                  </a:cubicBezTo>
                  <a:cubicBezTo>
                    <a:pt x="16087" y="41"/>
                    <a:pt x="12493" y="1"/>
                    <a:pt x="80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68;p34">
              <a:extLst>
                <a:ext uri="{FF2B5EF4-FFF2-40B4-BE49-F238E27FC236}">
                  <a16:creationId xmlns:a16="http://schemas.microsoft.com/office/drawing/2014/main" id="{FB24D6F8-C9C7-46A2-BA80-DACE2472240D}"/>
                </a:ext>
              </a:extLst>
            </p:cNvPr>
            <p:cNvSpPr/>
            <p:nvPr/>
          </p:nvSpPr>
          <p:spPr>
            <a:xfrm>
              <a:off x="3560300" y="4180200"/>
              <a:ext cx="446950" cy="4025"/>
            </a:xfrm>
            <a:custGeom>
              <a:avLst/>
              <a:gdLst/>
              <a:ahLst/>
              <a:cxnLst/>
              <a:rect l="l" t="t" r="r" b="b"/>
              <a:pathLst>
                <a:path w="17878" h="161" extrusionOk="0">
                  <a:moveTo>
                    <a:pt x="8939" y="1"/>
                  </a:moveTo>
                  <a:cubicBezTo>
                    <a:pt x="4009" y="1"/>
                    <a:pt x="0" y="41"/>
                    <a:pt x="0" y="81"/>
                  </a:cubicBezTo>
                  <a:cubicBezTo>
                    <a:pt x="0" y="134"/>
                    <a:pt x="4022" y="161"/>
                    <a:pt x="8939" y="161"/>
                  </a:cubicBezTo>
                  <a:cubicBezTo>
                    <a:pt x="13869" y="161"/>
                    <a:pt x="17877" y="134"/>
                    <a:pt x="17877" y="81"/>
                  </a:cubicBezTo>
                  <a:cubicBezTo>
                    <a:pt x="17877" y="41"/>
                    <a:pt x="13869" y="1"/>
                    <a:pt x="89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69;p34">
              <a:extLst>
                <a:ext uri="{FF2B5EF4-FFF2-40B4-BE49-F238E27FC236}">
                  <a16:creationId xmlns:a16="http://schemas.microsoft.com/office/drawing/2014/main" id="{ADFC90EB-AC2A-4091-A616-5242B9738639}"/>
                </a:ext>
              </a:extLst>
            </p:cNvPr>
            <p:cNvSpPr/>
            <p:nvPr/>
          </p:nvSpPr>
          <p:spPr>
            <a:xfrm>
              <a:off x="3520875" y="4294775"/>
              <a:ext cx="477000" cy="4350"/>
            </a:xfrm>
            <a:custGeom>
              <a:avLst/>
              <a:gdLst/>
              <a:ahLst/>
              <a:cxnLst/>
              <a:rect l="l" t="t" r="r" b="b"/>
              <a:pathLst>
                <a:path w="19080" h="174" extrusionOk="0">
                  <a:moveTo>
                    <a:pt x="9540" y="0"/>
                  </a:moveTo>
                  <a:cubicBezTo>
                    <a:pt x="4276" y="0"/>
                    <a:pt x="1" y="40"/>
                    <a:pt x="1" y="80"/>
                  </a:cubicBezTo>
                  <a:cubicBezTo>
                    <a:pt x="1" y="134"/>
                    <a:pt x="4276" y="174"/>
                    <a:pt x="9540" y="174"/>
                  </a:cubicBezTo>
                  <a:cubicBezTo>
                    <a:pt x="14804" y="174"/>
                    <a:pt x="19080" y="134"/>
                    <a:pt x="19080" y="80"/>
                  </a:cubicBezTo>
                  <a:cubicBezTo>
                    <a:pt x="19080" y="40"/>
                    <a:pt x="14818" y="0"/>
                    <a:pt x="95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70;p34">
              <a:extLst>
                <a:ext uri="{FF2B5EF4-FFF2-40B4-BE49-F238E27FC236}">
                  <a16:creationId xmlns:a16="http://schemas.microsoft.com/office/drawing/2014/main" id="{5C05A68D-3029-4C6F-B21A-6E375E833EE2}"/>
                </a:ext>
              </a:extLst>
            </p:cNvPr>
            <p:cNvSpPr/>
            <p:nvPr/>
          </p:nvSpPr>
          <p:spPr>
            <a:xfrm>
              <a:off x="3494825" y="4407675"/>
              <a:ext cx="486025" cy="4350"/>
            </a:xfrm>
            <a:custGeom>
              <a:avLst/>
              <a:gdLst/>
              <a:ahLst/>
              <a:cxnLst/>
              <a:rect l="l" t="t" r="r" b="b"/>
              <a:pathLst>
                <a:path w="19441" h="174" extrusionOk="0">
                  <a:moveTo>
                    <a:pt x="9727" y="0"/>
                  </a:moveTo>
                  <a:cubicBezTo>
                    <a:pt x="4343" y="0"/>
                    <a:pt x="1" y="40"/>
                    <a:pt x="1" y="80"/>
                  </a:cubicBezTo>
                  <a:cubicBezTo>
                    <a:pt x="1" y="134"/>
                    <a:pt x="4343" y="174"/>
                    <a:pt x="9727" y="174"/>
                  </a:cubicBezTo>
                  <a:cubicBezTo>
                    <a:pt x="15098" y="174"/>
                    <a:pt x="19441" y="134"/>
                    <a:pt x="19441" y="80"/>
                  </a:cubicBezTo>
                  <a:cubicBezTo>
                    <a:pt x="19441" y="40"/>
                    <a:pt x="15098" y="0"/>
                    <a:pt x="97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71;p34">
              <a:extLst>
                <a:ext uri="{FF2B5EF4-FFF2-40B4-BE49-F238E27FC236}">
                  <a16:creationId xmlns:a16="http://schemas.microsoft.com/office/drawing/2014/main" id="{973EC587-4BDD-45FC-8005-898A43FF1104}"/>
                </a:ext>
              </a:extLst>
            </p:cNvPr>
            <p:cNvSpPr/>
            <p:nvPr/>
          </p:nvSpPr>
          <p:spPr>
            <a:xfrm>
              <a:off x="3464775" y="4629450"/>
              <a:ext cx="561175" cy="4375"/>
            </a:xfrm>
            <a:custGeom>
              <a:avLst/>
              <a:gdLst/>
              <a:ahLst/>
              <a:cxnLst/>
              <a:rect l="l" t="t" r="r" b="b"/>
              <a:pathLst>
                <a:path w="22447" h="175" extrusionOk="0">
                  <a:moveTo>
                    <a:pt x="11223" y="1"/>
                  </a:moveTo>
                  <a:cubicBezTo>
                    <a:pt x="5024" y="1"/>
                    <a:pt x="0" y="41"/>
                    <a:pt x="0" y="81"/>
                  </a:cubicBezTo>
                  <a:cubicBezTo>
                    <a:pt x="0" y="134"/>
                    <a:pt x="5024" y="174"/>
                    <a:pt x="11223" y="174"/>
                  </a:cubicBezTo>
                  <a:cubicBezTo>
                    <a:pt x="17423" y="174"/>
                    <a:pt x="22446" y="134"/>
                    <a:pt x="22446" y="81"/>
                  </a:cubicBezTo>
                  <a:cubicBezTo>
                    <a:pt x="22446" y="41"/>
                    <a:pt x="17423" y="1"/>
                    <a:pt x="112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72;p34">
              <a:extLst>
                <a:ext uri="{FF2B5EF4-FFF2-40B4-BE49-F238E27FC236}">
                  <a16:creationId xmlns:a16="http://schemas.microsoft.com/office/drawing/2014/main" id="{5ABF44BF-F056-46D2-BEAB-13C3318AB9F8}"/>
                </a:ext>
              </a:extLst>
            </p:cNvPr>
            <p:cNvSpPr/>
            <p:nvPr/>
          </p:nvSpPr>
          <p:spPr>
            <a:xfrm>
              <a:off x="3470100" y="4725324"/>
              <a:ext cx="595251" cy="4349"/>
            </a:xfrm>
            <a:custGeom>
              <a:avLst/>
              <a:gdLst/>
              <a:ahLst/>
              <a:cxnLst/>
              <a:rect l="l" t="t" r="r" b="b"/>
              <a:pathLst>
                <a:path w="23810" h="174" extrusionOk="0">
                  <a:moveTo>
                    <a:pt x="11905" y="0"/>
                  </a:moveTo>
                  <a:cubicBezTo>
                    <a:pt x="5332" y="0"/>
                    <a:pt x="1" y="40"/>
                    <a:pt x="1" y="94"/>
                  </a:cubicBezTo>
                  <a:cubicBezTo>
                    <a:pt x="1" y="134"/>
                    <a:pt x="5332" y="174"/>
                    <a:pt x="11905" y="174"/>
                  </a:cubicBezTo>
                  <a:cubicBezTo>
                    <a:pt x="18479" y="174"/>
                    <a:pt x="23810" y="134"/>
                    <a:pt x="23810" y="94"/>
                  </a:cubicBezTo>
                  <a:cubicBezTo>
                    <a:pt x="23810" y="54"/>
                    <a:pt x="18492" y="0"/>
                    <a:pt x="119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73;p34">
              <a:extLst>
                <a:ext uri="{FF2B5EF4-FFF2-40B4-BE49-F238E27FC236}">
                  <a16:creationId xmlns:a16="http://schemas.microsoft.com/office/drawing/2014/main" id="{5CBE974A-F714-4A27-BAF9-E1CE80D49967}"/>
                </a:ext>
              </a:extLst>
            </p:cNvPr>
            <p:cNvSpPr/>
            <p:nvPr/>
          </p:nvSpPr>
          <p:spPr>
            <a:xfrm>
              <a:off x="3474450" y="4518575"/>
              <a:ext cx="507725" cy="4350"/>
            </a:xfrm>
            <a:custGeom>
              <a:avLst/>
              <a:gdLst/>
              <a:ahLst/>
              <a:cxnLst/>
              <a:rect l="l" t="t" r="r" b="b"/>
              <a:pathLst>
                <a:path w="20309" h="174" extrusionOk="0">
                  <a:moveTo>
                    <a:pt x="10155" y="0"/>
                  </a:moveTo>
                  <a:cubicBezTo>
                    <a:pt x="4543" y="0"/>
                    <a:pt x="1" y="40"/>
                    <a:pt x="1" y="80"/>
                  </a:cubicBezTo>
                  <a:cubicBezTo>
                    <a:pt x="1" y="134"/>
                    <a:pt x="4543" y="174"/>
                    <a:pt x="10155" y="174"/>
                  </a:cubicBezTo>
                  <a:cubicBezTo>
                    <a:pt x="15766" y="174"/>
                    <a:pt x="20309" y="134"/>
                    <a:pt x="20309" y="80"/>
                  </a:cubicBezTo>
                  <a:cubicBezTo>
                    <a:pt x="20309" y="40"/>
                    <a:pt x="15766" y="0"/>
                    <a:pt x="101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674;p34">
              <a:extLst>
                <a:ext uri="{FF2B5EF4-FFF2-40B4-BE49-F238E27FC236}">
                  <a16:creationId xmlns:a16="http://schemas.microsoft.com/office/drawing/2014/main" id="{D47CDF3C-62B8-4FD0-9B0F-EB823B8DF8F6}"/>
                </a:ext>
              </a:extLst>
            </p:cNvPr>
            <p:cNvSpPr/>
            <p:nvPr/>
          </p:nvSpPr>
          <p:spPr>
            <a:xfrm>
              <a:off x="3589350" y="3766350"/>
              <a:ext cx="298975" cy="4375"/>
            </a:xfrm>
            <a:custGeom>
              <a:avLst/>
              <a:gdLst/>
              <a:ahLst/>
              <a:cxnLst/>
              <a:rect l="l" t="t" r="r" b="b"/>
              <a:pathLst>
                <a:path w="11959" h="175" extrusionOk="0">
                  <a:moveTo>
                    <a:pt x="5986" y="1"/>
                  </a:moveTo>
                  <a:cubicBezTo>
                    <a:pt x="2673" y="1"/>
                    <a:pt x="1" y="41"/>
                    <a:pt x="1" y="94"/>
                  </a:cubicBezTo>
                  <a:cubicBezTo>
                    <a:pt x="1" y="134"/>
                    <a:pt x="2673" y="174"/>
                    <a:pt x="5986" y="174"/>
                  </a:cubicBezTo>
                  <a:cubicBezTo>
                    <a:pt x="9286" y="174"/>
                    <a:pt x="11959" y="134"/>
                    <a:pt x="11959" y="94"/>
                  </a:cubicBezTo>
                  <a:cubicBezTo>
                    <a:pt x="11959" y="41"/>
                    <a:pt x="9286" y="1"/>
                    <a:pt x="59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675;p34">
              <a:extLst>
                <a:ext uri="{FF2B5EF4-FFF2-40B4-BE49-F238E27FC236}">
                  <a16:creationId xmlns:a16="http://schemas.microsoft.com/office/drawing/2014/main" id="{685CB358-7523-4380-BC6B-911F02DFC0D1}"/>
                </a:ext>
              </a:extLst>
            </p:cNvPr>
            <p:cNvSpPr/>
            <p:nvPr/>
          </p:nvSpPr>
          <p:spPr>
            <a:xfrm>
              <a:off x="3606725" y="3858550"/>
              <a:ext cx="273575" cy="4350"/>
            </a:xfrm>
            <a:custGeom>
              <a:avLst/>
              <a:gdLst/>
              <a:ahLst/>
              <a:cxnLst/>
              <a:rect l="l" t="t" r="r" b="b"/>
              <a:pathLst>
                <a:path w="10943" h="174" extrusionOk="0">
                  <a:moveTo>
                    <a:pt x="5478" y="0"/>
                  </a:moveTo>
                  <a:cubicBezTo>
                    <a:pt x="3955" y="0"/>
                    <a:pt x="2592" y="14"/>
                    <a:pt x="1604" y="27"/>
                  </a:cubicBezTo>
                  <a:lnTo>
                    <a:pt x="428" y="54"/>
                  </a:lnTo>
                  <a:cubicBezTo>
                    <a:pt x="281" y="54"/>
                    <a:pt x="147" y="67"/>
                    <a:pt x="0" y="94"/>
                  </a:cubicBezTo>
                  <a:cubicBezTo>
                    <a:pt x="147" y="107"/>
                    <a:pt x="281" y="120"/>
                    <a:pt x="428" y="120"/>
                  </a:cubicBezTo>
                  <a:lnTo>
                    <a:pt x="1604" y="147"/>
                  </a:lnTo>
                  <a:cubicBezTo>
                    <a:pt x="2592" y="161"/>
                    <a:pt x="3955" y="174"/>
                    <a:pt x="5478" y="174"/>
                  </a:cubicBezTo>
                  <a:cubicBezTo>
                    <a:pt x="6988" y="174"/>
                    <a:pt x="8351" y="161"/>
                    <a:pt x="9353" y="147"/>
                  </a:cubicBezTo>
                  <a:lnTo>
                    <a:pt x="10515" y="120"/>
                  </a:lnTo>
                  <a:cubicBezTo>
                    <a:pt x="10662" y="120"/>
                    <a:pt x="10809" y="107"/>
                    <a:pt x="10943" y="94"/>
                  </a:cubicBezTo>
                  <a:cubicBezTo>
                    <a:pt x="10809" y="67"/>
                    <a:pt x="10662" y="54"/>
                    <a:pt x="10515" y="54"/>
                  </a:cubicBezTo>
                  <a:lnTo>
                    <a:pt x="9353" y="27"/>
                  </a:lnTo>
                  <a:cubicBezTo>
                    <a:pt x="8351" y="14"/>
                    <a:pt x="6988" y="0"/>
                    <a:pt x="54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676;p34">
              <a:extLst>
                <a:ext uri="{FF2B5EF4-FFF2-40B4-BE49-F238E27FC236}">
                  <a16:creationId xmlns:a16="http://schemas.microsoft.com/office/drawing/2014/main" id="{5996107D-24C7-4C97-A243-148ECE800A79}"/>
                </a:ext>
              </a:extLst>
            </p:cNvPr>
            <p:cNvSpPr/>
            <p:nvPr/>
          </p:nvSpPr>
          <p:spPr>
            <a:xfrm>
              <a:off x="3507200" y="3073776"/>
              <a:ext cx="496025" cy="420649"/>
            </a:xfrm>
            <a:custGeom>
              <a:avLst/>
              <a:gdLst/>
              <a:ahLst/>
              <a:cxnLst/>
              <a:rect l="l" t="t" r="r" b="b"/>
              <a:pathLst>
                <a:path w="19841" h="16826" extrusionOk="0">
                  <a:moveTo>
                    <a:pt x="8689" y="1"/>
                  </a:moveTo>
                  <a:cubicBezTo>
                    <a:pt x="7744" y="1"/>
                    <a:pt x="6836" y="812"/>
                    <a:pt x="6787" y="1770"/>
                  </a:cubicBezTo>
                  <a:cubicBezTo>
                    <a:pt x="6517" y="1693"/>
                    <a:pt x="6238" y="1653"/>
                    <a:pt x="5958" y="1653"/>
                  </a:cubicBezTo>
                  <a:cubicBezTo>
                    <a:pt x="5654" y="1653"/>
                    <a:pt x="5349" y="1700"/>
                    <a:pt x="5050" y="1797"/>
                  </a:cubicBezTo>
                  <a:cubicBezTo>
                    <a:pt x="4503" y="1998"/>
                    <a:pt x="4035" y="2479"/>
                    <a:pt x="3968" y="3053"/>
                  </a:cubicBezTo>
                  <a:cubicBezTo>
                    <a:pt x="3915" y="3574"/>
                    <a:pt x="4155" y="4122"/>
                    <a:pt x="3835" y="4563"/>
                  </a:cubicBezTo>
                  <a:cubicBezTo>
                    <a:pt x="3527" y="5004"/>
                    <a:pt x="2886" y="4937"/>
                    <a:pt x="2365" y="5057"/>
                  </a:cubicBezTo>
                  <a:cubicBezTo>
                    <a:pt x="1216" y="5364"/>
                    <a:pt x="708" y="6727"/>
                    <a:pt x="1390" y="7703"/>
                  </a:cubicBezTo>
                  <a:cubicBezTo>
                    <a:pt x="575" y="7850"/>
                    <a:pt x="0" y="8571"/>
                    <a:pt x="53" y="9399"/>
                  </a:cubicBezTo>
                  <a:cubicBezTo>
                    <a:pt x="120" y="10214"/>
                    <a:pt x="788" y="10856"/>
                    <a:pt x="1617" y="10882"/>
                  </a:cubicBezTo>
                  <a:cubicBezTo>
                    <a:pt x="1002" y="11337"/>
                    <a:pt x="855" y="12192"/>
                    <a:pt x="1283" y="12820"/>
                  </a:cubicBezTo>
                  <a:cubicBezTo>
                    <a:pt x="1558" y="13224"/>
                    <a:pt x="2004" y="13445"/>
                    <a:pt x="2462" y="13445"/>
                  </a:cubicBezTo>
                  <a:cubicBezTo>
                    <a:pt x="2716" y="13445"/>
                    <a:pt x="2973" y="13377"/>
                    <a:pt x="3207" y="13234"/>
                  </a:cubicBezTo>
                  <a:cubicBezTo>
                    <a:pt x="3354" y="14583"/>
                    <a:pt x="4356" y="15692"/>
                    <a:pt x="5692" y="15973"/>
                  </a:cubicBezTo>
                  <a:cubicBezTo>
                    <a:pt x="5935" y="16020"/>
                    <a:pt x="6181" y="16037"/>
                    <a:pt x="6429" y="16037"/>
                  </a:cubicBezTo>
                  <a:cubicBezTo>
                    <a:pt x="7143" y="16037"/>
                    <a:pt x="7870" y="15894"/>
                    <a:pt x="8575" y="15894"/>
                  </a:cubicBezTo>
                  <a:cubicBezTo>
                    <a:pt x="8958" y="15894"/>
                    <a:pt x="9335" y="15936"/>
                    <a:pt x="9700" y="16066"/>
                  </a:cubicBezTo>
                  <a:cubicBezTo>
                    <a:pt x="10288" y="16294"/>
                    <a:pt x="10809" y="16734"/>
                    <a:pt x="11437" y="16815"/>
                  </a:cubicBezTo>
                  <a:cubicBezTo>
                    <a:pt x="11497" y="16822"/>
                    <a:pt x="11557" y="16825"/>
                    <a:pt x="11617" y="16825"/>
                  </a:cubicBezTo>
                  <a:cubicBezTo>
                    <a:pt x="12238" y="16825"/>
                    <a:pt x="12848" y="16458"/>
                    <a:pt x="13214" y="15946"/>
                  </a:cubicBezTo>
                  <a:cubicBezTo>
                    <a:pt x="13615" y="15372"/>
                    <a:pt x="13762" y="14677"/>
                    <a:pt x="13802" y="13982"/>
                  </a:cubicBezTo>
                  <a:cubicBezTo>
                    <a:pt x="14123" y="14655"/>
                    <a:pt x="14805" y="15064"/>
                    <a:pt x="15519" y="15064"/>
                  </a:cubicBezTo>
                  <a:cubicBezTo>
                    <a:pt x="15726" y="15064"/>
                    <a:pt x="15936" y="15029"/>
                    <a:pt x="16140" y="14957"/>
                  </a:cubicBezTo>
                  <a:cubicBezTo>
                    <a:pt x="17062" y="14637"/>
                    <a:pt x="17596" y="13688"/>
                    <a:pt x="17382" y="12740"/>
                  </a:cubicBezTo>
                  <a:cubicBezTo>
                    <a:pt x="17329" y="12486"/>
                    <a:pt x="17222" y="12232"/>
                    <a:pt x="17289" y="11978"/>
                  </a:cubicBezTo>
                  <a:cubicBezTo>
                    <a:pt x="17396" y="11604"/>
                    <a:pt x="17837" y="11457"/>
                    <a:pt x="18184" y="11270"/>
                  </a:cubicBezTo>
                  <a:cubicBezTo>
                    <a:pt x="19614" y="10482"/>
                    <a:pt x="19761" y="8477"/>
                    <a:pt x="18451" y="7489"/>
                  </a:cubicBezTo>
                  <a:cubicBezTo>
                    <a:pt x="19841" y="4750"/>
                    <a:pt x="16661" y="4376"/>
                    <a:pt x="16661" y="4376"/>
                  </a:cubicBezTo>
                  <a:cubicBezTo>
                    <a:pt x="16661" y="4376"/>
                    <a:pt x="16848" y="2853"/>
                    <a:pt x="16166" y="2144"/>
                  </a:cubicBezTo>
                  <a:cubicBezTo>
                    <a:pt x="15790" y="1768"/>
                    <a:pt x="15143" y="1682"/>
                    <a:pt x="14629" y="1682"/>
                  </a:cubicBezTo>
                  <a:cubicBezTo>
                    <a:pt x="14195" y="1682"/>
                    <a:pt x="13855" y="1744"/>
                    <a:pt x="13855" y="1744"/>
                  </a:cubicBezTo>
                  <a:cubicBezTo>
                    <a:pt x="13670" y="903"/>
                    <a:pt x="12923" y="302"/>
                    <a:pt x="12072" y="302"/>
                  </a:cubicBezTo>
                  <a:cubicBezTo>
                    <a:pt x="12003" y="302"/>
                    <a:pt x="11934" y="306"/>
                    <a:pt x="11864" y="314"/>
                  </a:cubicBezTo>
                  <a:cubicBezTo>
                    <a:pt x="11504" y="368"/>
                    <a:pt x="11183" y="514"/>
                    <a:pt x="10822" y="528"/>
                  </a:cubicBezTo>
                  <a:cubicBezTo>
                    <a:pt x="10794" y="530"/>
                    <a:pt x="10766" y="530"/>
                    <a:pt x="10738" y="530"/>
                  </a:cubicBezTo>
                  <a:cubicBezTo>
                    <a:pt x="10118" y="530"/>
                    <a:pt x="9565" y="122"/>
                    <a:pt x="8938" y="20"/>
                  </a:cubicBezTo>
                  <a:cubicBezTo>
                    <a:pt x="8855" y="7"/>
                    <a:pt x="8772" y="1"/>
                    <a:pt x="86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677;p34">
              <a:extLst>
                <a:ext uri="{FF2B5EF4-FFF2-40B4-BE49-F238E27FC236}">
                  <a16:creationId xmlns:a16="http://schemas.microsoft.com/office/drawing/2014/main" id="{89943F7F-7391-4A0A-9BFB-92E2421716FA}"/>
                </a:ext>
              </a:extLst>
            </p:cNvPr>
            <p:cNvSpPr/>
            <p:nvPr/>
          </p:nvSpPr>
          <p:spPr>
            <a:xfrm>
              <a:off x="3639450" y="3165075"/>
              <a:ext cx="207800" cy="402250"/>
            </a:xfrm>
            <a:custGeom>
              <a:avLst/>
              <a:gdLst/>
              <a:ahLst/>
              <a:cxnLst/>
              <a:rect l="l" t="t" r="r" b="b"/>
              <a:pathLst>
                <a:path w="8312" h="16090" extrusionOk="0">
                  <a:moveTo>
                    <a:pt x="2830" y="1"/>
                  </a:moveTo>
                  <a:cubicBezTo>
                    <a:pt x="1440" y="1"/>
                    <a:pt x="262" y="1086"/>
                    <a:pt x="175" y="2501"/>
                  </a:cubicBezTo>
                  <a:cubicBezTo>
                    <a:pt x="68" y="4184"/>
                    <a:pt x="1" y="6242"/>
                    <a:pt x="201" y="7511"/>
                  </a:cubicBezTo>
                  <a:cubicBezTo>
                    <a:pt x="602" y="10036"/>
                    <a:pt x="2539" y="10357"/>
                    <a:pt x="2539" y="10357"/>
                  </a:cubicBezTo>
                  <a:cubicBezTo>
                    <a:pt x="2539" y="10357"/>
                    <a:pt x="2579" y="11933"/>
                    <a:pt x="2579" y="13443"/>
                  </a:cubicBezTo>
                  <a:cubicBezTo>
                    <a:pt x="2579" y="14873"/>
                    <a:pt x="3822" y="16062"/>
                    <a:pt x="5359" y="16089"/>
                  </a:cubicBezTo>
                  <a:cubicBezTo>
                    <a:pt x="5376" y="16089"/>
                    <a:pt x="5394" y="16089"/>
                    <a:pt x="5412" y="16089"/>
                  </a:cubicBezTo>
                  <a:cubicBezTo>
                    <a:pt x="6897" y="16089"/>
                    <a:pt x="8111" y="14990"/>
                    <a:pt x="8124" y="13590"/>
                  </a:cubicBezTo>
                  <a:lnTo>
                    <a:pt x="8298" y="1378"/>
                  </a:lnTo>
                  <a:lnTo>
                    <a:pt x="8311" y="563"/>
                  </a:lnTo>
                  <a:lnTo>
                    <a:pt x="3114" y="16"/>
                  </a:lnTo>
                  <a:cubicBezTo>
                    <a:pt x="3018" y="5"/>
                    <a:pt x="2924" y="1"/>
                    <a:pt x="283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678;p34">
              <a:extLst>
                <a:ext uri="{FF2B5EF4-FFF2-40B4-BE49-F238E27FC236}">
                  <a16:creationId xmlns:a16="http://schemas.microsoft.com/office/drawing/2014/main" id="{259DEE7F-A41E-4E69-B069-73B4150FE04F}"/>
                </a:ext>
              </a:extLst>
            </p:cNvPr>
            <p:cNvSpPr/>
            <p:nvPr/>
          </p:nvSpPr>
          <p:spPr>
            <a:xfrm>
              <a:off x="36578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29" y="619"/>
                    <a:pt x="338" y="619"/>
                    <a:pt x="346" y="619"/>
                  </a:cubicBezTo>
                  <a:cubicBezTo>
                    <a:pt x="498" y="619"/>
                    <a:pt x="643" y="503"/>
                    <a:pt x="655" y="338"/>
                  </a:cubicBezTo>
                  <a:cubicBezTo>
                    <a:pt x="655" y="151"/>
                    <a:pt x="508"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679;p34">
              <a:extLst>
                <a:ext uri="{FF2B5EF4-FFF2-40B4-BE49-F238E27FC236}">
                  <a16:creationId xmlns:a16="http://schemas.microsoft.com/office/drawing/2014/main" id="{97747090-154D-4E59-9472-31D9E2C4F186}"/>
                </a:ext>
              </a:extLst>
            </p:cNvPr>
            <p:cNvSpPr/>
            <p:nvPr/>
          </p:nvSpPr>
          <p:spPr>
            <a:xfrm>
              <a:off x="3654500" y="3245625"/>
              <a:ext cx="33425" cy="8850"/>
            </a:xfrm>
            <a:custGeom>
              <a:avLst/>
              <a:gdLst/>
              <a:ahLst/>
              <a:cxnLst/>
              <a:rect l="l" t="t" r="r" b="b"/>
              <a:pathLst>
                <a:path w="1337" h="354" extrusionOk="0">
                  <a:moveTo>
                    <a:pt x="641" y="0"/>
                  </a:moveTo>
                  <a:cubicBezTo>
                    <a:pt x="468" y="0"/>
                    <a:pt x="294" y="67"/>
                    <a:pt x="147" y="174"/>
                  </a:cubicBezTo>
                  <a:cubicBezTo>
                    <a:pt x="27" y="254"/>
                    <a:pt x="0" y="321"/>
                    <a:pt x="13" y="348"/>
                  </a:cubicBezTo>
                  <a:cubicBezTo>
                    <a:pt x="17" y="351"/>
                    <a:pt x="23" y="353"/>
                    <a:pt x="31" y="353"/>
                  </a:cubicBezTo>
                  <a:cubicBezTo>
                    <a:pt x="101" y="353"/>
                    <a:pt x="323" y="213"/>
                    <a:pt x="619" y="213"/>
                  </a:cubicBezTo>
                  <a:cubicBezTo>
                    <a:pt x="631" y="213"/>
                    <a:pt x="643" y="214"/>
                    <a:pt x="655" y="214"/>
                  </a:cubicBezTo>
                  <a:cubicBezTo>
                    <a:pt x="956" y="214"/>
                    <a:pt x="1187" y="344"/>
                    <a:pt x="1269" y="344"/>
                  </a:cubicBezTo>
                  <a:cubicBezTo>
                    <a:pt x="1282" y="344"/>
                    <a:pt x="1291" y="341"/>
                    <a:pt x="1296" y="334"/>
                  </a:cubicBezTo>
                  <a:cubicBezTo>
                    <a:pt x="1336" y="294"/>
                    <a:pt x="1269" y="241"/>
                    <a:pt x="1162" y="161"/>
                  </a:cubicBezTo>
                  <a:cubicBezTo>
                    <a:pt x="1002" y="54"/>
                    <a:pt x="828" y="0"/>
                    <a:pt x="6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680;p34">
              <a:extLst>
                <a:ext uri="{FF2B5EF4-FFF2-40B4-BE49-F238E27FC236}">
                  <a16:creationId xmlns:a16="http://schemas.microsoft.com/office/drawing/2014/main" id="{791323B9-C35C-45F3-A6D2-092099290C86}"/>
                </a:ext>
              </a:extLst>
            </p:cNvPr>
            <p:cNvSpPr/>
            <p:nvPr/>
          </p:nvSpPr>
          <p:spPr>
            <a:xfrm>
              <a:off x="37403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30" y="619"/>
                    <a:pt x="339" y="619"/>
                    <a:pt x="348" y="619"/>
                  </a:cubicBezTo>
                  <a:cubicBezTo>
                    <a:pt x="510" y="619"/>
                    <a:pt x="643" y="503"/>
                    <a:pt x="655" y="338"/>
                  </a:cubicBezTo>
                  <a:cubicBezTo>
                    <a:pt x="655" y="151"/>
                    <a:pt x="522"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681;p34">
              <a:extLst>
                <a:ext uri="{FF2B5EF4-FFF2-40B4-BE49-F238E27FC236}">
                  <a16:creationId xmlns:a16="http://schemas.microsoft.com/office/drawing/2014/main" id="{AADD1278-CCD9-440D-AE2C-7104BD1DFE2C}"/>
                </a:ext>
              </a:extLst>
            </p:cNvPr>
            <p:cNvSpPr/>
            <p:nvPr/>
          </p:nvSpPr>
          <p:spPr>
            <a:xfrm>
              <a:off x="3740000" y="3247275"/>
              <a:ext cx="33425" cy="8875"/>
            </a:xfrm>
            <a:custGeom>
              <a:avLst/>
              <a:gdLst/>
              <a:ahLst/>
              <a:cxnLst/>
              <a:rect l="l" t="t" r="r" b="b"/>
              <a:pathLst>
                <a:path w="1337" h="355" extrusionOk="0">
                  <a:moveTo>
                    <a:pt x="655" y="1"/>
                  </a:moveTo>
                  <a:cubicBezTo>
                    <a:pt x="468" y="1"/>
                    <a:pt x="294" y="68"/>
                    <a:pt x="147" y="175"/>
                  </a:cubicBezTo>
                  <a:cubicBezTo>
                    <a:pt x="41" y="255"/>
                    <a:pt x="0" y="322"/>
                    <a:pt x="27" y="348"/>
                  </a:cubicBezTo>
                  <a:cubicBezTo>
                    <a:pt x="31" y="352"/>
                    <a:pt x="37" y="354"/>
                    <a:pt x="44" y="354"/>
                  </a:cubicBezTo>
                  <a:cubicBezTo>
                    <a:pt x="115" y="354"/>
                    <a:pt x="341" y="201"/>
                    <a:pt x="655" y="201"/>
                  </a:cubicBezTo>
                  <a:cubicBezTo>
                    <a:pt x="967" y="201"/>
                    <a:pt x="1214" y="341"/>
                    <a:pt x="1281" y="341"/>
                  </a:cubicBezTo>
                  <a:cubicBezTo>
                    <a:pt x="1288" y="341"/>
                    <a:pt x="1294" y="339"/>
                    <a:pt x="1296" y="335"/>
                  </a:cubicBezTo>
                  <a:cubicBezTo>
                    <a:pt x="1337" y="308"/>
                    <a:pt x="1283" y="241"/>
                    <a:pt x="1163" y="175"/>
                  </a:cubicBezTo>
                  <a:cubicBezTo>
                    <a:pt x="1016" y="68"/>
                    <a:pt x="842" y="1"/>
                    <a:pt x="6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82;p34">
              <a:extLst>
                <a:ext uri="{FF2B5EF4-FFF2-40B4-BE49-F238E27FC236}">
                  <a16:creationId xmlns:a16="http://schemas.microsoft.com/office/drawing/2014/main" id="{A0DC3DE2-AA2A-42D9-A110-F8A4C104BDDD}"/>
                </a:ext>
              </a:extLst>
            </p:cNvPr>
            <p:cNvSpPr/>
            <p:nvPr/>
          </p:nvSpPr>
          <p:spPr>
            <a:xfrm>
              <a:off x="3686550" y="3247950"/>
              <a:ext cx="27425" cy="73025"/>
            </a:xfrm>
            <a:custGeom>
              <a:avLst/>
              <a:gdLst/>
              <a:ahLst/>
              <a:cxnLst/>
              <a:rect l="l" t="t" r="r" b="b"/>
              <a:pathLst>
                <a:path w="1097" h="2921" extrusionOk="0">
                  <a:moveTo>
                    <a:pt x="1055" y="1"/>
                  </a:moveTo>
                  <a:cubicBezTo>
                    <a:pt x="1011" y="1"/>
                    <a:pt x="692" y="757"/>
                    <a:pt x="321" y="1724"/>
                  </a:cubicBezTo>
                  <a:cubicBezTo>
                    <a:pt x="241" y="1965"/>
                    <a:pt x="161" y="2192"/>
                    <a:pt x="68" y="2406"/>
                  </a:cubicBezTo>
                  <a:cubicBezTo>
                    <a:pt x="14" y="2513"/>
                    <a:pt x="1" y="2633"/>
                    <a:pt x="27" y="2753"/>
                  </a:cubicBezTo>
                  <a:cubicBezTo>
                    <a:pt x="54" y="2820"/>
                    <a:pt x="108" y="2860"/>
                    <a:pt x="174" y="2887"/>
                  </a:cubicBezTo>
                  <a:cubicBezTo>
                    <a:pt x="214" y="2900"/>
                    <a:pt x="268" y="2900"/>
                    <a:pt x="321" y="2900"/>
                  </a:cubicBezTo>
                  <a:cubicBezTo>
                    <a:pt x="415" y="2913"/>
                    <a:pt x="512" y="2920"/>
                    <a:pt x="609" y="2920"/>
                  </a:cubicBezTo>
                  <a:cubicBezTo>
                    <a:pt x="705" y="2920"/>
                    <a:pt x="802" y="2913"/>
                    <a:pt x="896" y="2900"/>
                  </a:cubicBezTo>
                  <a:cubicBezTo>
                    <a:pt x="709" y="2847"/>
                    <a:pt x="522" y="2806"/>
                    <a:pt x="335" y="2806"/>
                  </a:cubicBezTo>
                  <a:cubicBezTo>
                    <a:pt x="241" y="2806"/>
                    <a:pt x="161" y="2780"/>
                    <a:pt x="148" y="2713"/>
                  </a:cubicBezTo>
                  <a:cubicBezTo>
                    <a:pt x="134" y="2619"/>
                    <a:pt x="148" y="2526"/>
                    <a:pt x="201" y="2446"/>
                  </a:cubicBezTo>
                  <a:cubicBezTo>
                    <a:pt x="281" y="2232"/>
                    <a:pt x="375" y="2005"/>
                    <a:pt x="468" y="1778"/>
                  </a:cubicBezTo>
                  <a:cubicBezTo>
                    <a:pt x="829" y="802"/>
                    <a:pt x="1096" y="14"/>
                    <a:pt x="1056" y="1"/>
                  </a:cubicBezTo>
                  <a:cubicBezTo>
                    <a:pt x="1056" y="1"/>
                    <a:pt x="1055" y="1"/>
                    <a:pt x="10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83;p34">
              <a:extLst>
                <a:ext uri="{FF2B5EF4-FFF2-40B4-BE49-F238E27FC236}">
                  <a16:creationId xmlns:a16="http://schemas.microsoft.com/office/drawing/2014/main" id="{3A156C98-3181-4B7D-8896-87AF024309A8}"/>
                </a:ext>
              </a:extLst>
            </p:cNvPr>
            <p:cNvSpPr/>
            <p:nvPr/>
          </p:nvSpPr>
          <p:spPr>
            <a:xfrm>
              <a:off x="3702925" y="3401275"/>
              <a:ext cx="84525" cy="38000"/>
            </a:xfrm>
            <a:custGeom>
              <a:avLst/>
              <a:gdLst/>
              <a:ahLst/>
              <a:cxnLst/>
              <a:rect l="l" t="t" r="r" b="b"/>
              <a:pathLst>
                <a:path w="3381" h="1520" extrusionOk="0">
                  <a:moveTo>
                    <a:pt x="3381" y="0"/>
                  </a:moveTo>
                  <a:lnTo>
                    <a:pt x="3381" y="0"/>
                  </a:lnTo>
                  <a:cubicBezTo>
                    <a:pt x="2386" y="589"/>
                    <a:pt x="1237" y="909"/>
                    <a:pt x="72" y="909"/>
                  </a:cubicBezTo>
                  <a:cubicBezTo>
                    <a:pt x="48" y="909"/>
                    <a:pt x="24" y="909"/>
                    <a:pt x="0" y="909"/>
                  </a:cubicBezTo>
                  <a:lnTo>
                    <a:pt x="0" y="909"/>
                  </a:lnTo>
                  <a:lnTo>
                    <a:pt x="40" y="1497"/>
                  </a:lnTo>
                  <a:cubicBezTo>
                    <a:pt x="204" y="1512"/>
                    <a:pt x="360" y="1520"/>
                    <a:pt x="510" y="1520"/>
                  </a:cubicBezTo>
                  <a:cubicBezTo>
                    <a:pt x="2668" y="1520"/>
                    <a:pt x="3381" y="0"/>
                    <a:pt x="338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84;p34">
              <a:extLst>
                <a:ext uri="{FF2B5EF4-FFF2-40B4-BE49-F238E27FC236}">
                  <a16:creationId xmlns:a16="http://schemas.microsoft.com/office/drawing/2014/main" id="{4E224441-6116-4216-A746-7CB1BF8AB70E}"/>
                </a:ext>
              </a:extLst>
            </p:cNvPr>
            <p:cNvSpPr/>
            <p:nvPr/>
          </p:nvSpPr>
          <p:spPr>
            <a:xfrm>
              <a:off x="3711600" y="3335700"/>
              <a:ext cx="27750" cy="19350"/>
            </a:xfrm>
            <a:custGeom>
              <a:avLst/>
              <a:gdLst/>
              <a:ahLst/>
              <a:cxnLst/>
              <a:rect l="l" t="t" r="r" b="b"/>
              <a:pathLst>
                <a:path w="1110" h="774" extrusionOk="0">
                  <a:moveTo>
                    <a:pt x="529" y="0"/>
                  </a:moveTo>
                  <a:cubicBezTo>
                    <a:pt x="341" y="0"/>
                    <a:pt x="159" y="90"/>
                    <a:pt x="41" y="232"/>
                  </a:cubicBezTo>
                  <a:lnTo>
                    <a:pt x="27" y="245"/>
                  </a:lnTo>
                  <a:cubicBezTo>
                    <a:pt x="1" y="285"/>
                    <a:pt x="1" y="339"/>
                    <a:pt x="27" y="379"/>
                  </a:cubicBezTo>
                  <a:cubicBezTo>
                    <a:pt x="54" y="419"/>
                    <a:pt x="81" y="446"/>
                    <a:pt x="121" y="486"/>
                  </a:cubicBezTo>
                  <a:cubicBezTo>
                    <a:pt x="255" y="592"/>
                    <a:pt x="402" y="686"/>
                    <a:pt x="575" y="753"/>
                  </a:cubicBezTo>
                  <a:cubicBezTo>
                    <a:pt x="617" y="767"/>
                    <a:pt x="661" y="774"/>
                    <a:pt x="703" y="774"/>
                  </a:cubicBezTo>
                  <a:cubicBezTo>
                    <a:pt x="823" y="774"/>
                    <a:pt x="941" y="721"/>
                    <a:pt x="1030" y="633"/>
                  </a:cubicBezTo>
                  <a:cubicBezTo>
                    <a:pt x="1110" y="499"/>
                    <a:pt x="1096" y="339"/>
                    <a:pt x="1003" y="218"/>
                  </a:cubicBezTo>
                  <a:cubicBezTo>
                    <a:pt x="909" y="98"/>
                    <a:pt x="762" y="18"/>
                    <a:pt x="602" y="5"/>
                  </a:cubicBezTo>
                  <a:cubicBezTo>
                    <a:pt x="578" y="2"/>
                    <a:pt x="553" y="0"/>
                    <a:pt x="52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85;p34">
              <a:extLst>
                <a:ext uri="{FF2B5EF4-FFF2-40B4-BE49-F238E27FC236}">
                  <a16:creationId xmlns:a16="http://schemas.microsoft.com/office/drawing/2014/main" id="{70C9A346-99EC-4BE5-8524-A67C158E6CD9}"/>
                </a:ext>
              </a:extLst>
            </p:cNvPr>
            <p:cNvSpPr/>
            <p:nvPr/>
          </p:nvSpPr>
          <p:spPr>
            <a:xfrm>
              <a:off x="3706600" y="3326450"/>
              <a:ext cx="29750" cy="25100"/>
            </a:xfrm>
            <a:custGeom>
              <a:avLst/>
              <a:gdLst/>
              <a:ahLst/>
              <a:cxnLst/>
              <a:rect l="l" t="t" r="r" b="b"/>
              <a:pathLst>
                <a:path w="1190" h="1004" extrusionOk="0">
                  <a:moveTo>
                    <a:pt x="1123" y="1"/>
                  </a:moveTo>
                  <a:cubicBezTo>
                    <a:pt x="1056" y="1"/>
                    <a:pt x="1056" y="388"/>
                    <a:pt x="735" y="655"/>
                  </a:cubicBezTo>
                  <a:cubicBezTo>
                    <a:pt x="415" y="922"/>
                    <a:pt x="14" y="882"/>
                    <a:pt x="0" y="936"/>
                  </a:cubicBezTo>
                  <a:cubicBezTo>
                    <a:pt x="0" y="949"/>
                    <a:pt x="94" y="1003"/>
                    <a:pt x="268" y="1003"/>
                  </a:cubicBezTo>
                  <a:cubicBezTo>
                    <a:pt x="283" y="1004"/>
                    <a:pt x="299" y="1004"/>
                    <a:pt x="314" y="1004"/>
                  </a:cubicBezTo>
                  <a:cubicBezTo>
                    <a:pt x="514" y="1004"/>
                    <a:pt x="720" y="926"/>
                    <a:pt x="869" y="802"/>
                  </a:cubicBezTo>
                  <a:cubicBezTo>
                    <a:pt x="1042" y="655"/>
                    <a:pt x="1149" y="468"/>
                    <a:pt x="1163" y="254"/>
                  </a:cubicBezTo>
                  <a:cubicBezTo>
                    <a:pt x="1189" y="94"/>
                    <a:pt x="1149" y="1"/>
                    <a:pt x="11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86;p34">
              <a:extLst>
                <a:ext uri="{FF2B5EF4-FFF2-40B4-BE49-F238E27FC236}">
                  <a16:creationId xmlns:a16="http://schemas.microsoft.com/office/drawing/2014/main" id="{8B9E4F08-BC8E-4508-9595-605308740661}"/>
                </a:ext>
              </a:extLst>
            </p:cNvPr>
            <p:cNvSpPr/>
            <p:nvPr/>
          </p:nvSpPr>
          <p:spPr>
            <a:xfrm>
              <a:off x="3738000" y="3215250"/>
              <a:ext cx="40775" cy="11750"/>
            </a:xfrm>
            <a:custGeom>
              <a:avLst/>
              <a:gdLst/>
              <a:ahLst/>
              <a:cxnLst/>
              <a:rect l="l" t="t" r="r" b="b"/>
              <a:pathLst>
                <a:path w="1631" h="470" extrusionOk="0">
                  <a:moveTo>
                    <a:pt x="657" y="0"/>
                  </a:moveTo>
                  <a:cubicBezTo>
                    <a:pt x="513" y="0"/>
                    <a:pt x="367" y="24"/>
                    <a:pt x="227" y="80"/>
                  </a:cubicBezTo>
                  <a:cubicBezTo>
                    <a:pt x="80" y="146"/>
                    <a:pt x="0" y="213"/>
                    <a:pt x="14" y="253"/>
                  </a:cubicBezTo>
                  <a:cubicBezTo>
                    <a:pt x="54" y="360"/>
                    <a:pt x="401" y="307"/>
                    <a:pt x="802" y="360"/>
                  </a:cubicBezTo>
                  <a:cubicBezTo>
                    <a:pt x="1110" y="400"/>
                    <a:pt x="1373" y="469"/>
                    <a:pt x="1510" y="469"/>
                  </a:cubicBezTo>
                  <a:cubicBezTo>
                    <a:pt x="1558" y="469"/>
                    <a:pt x="1590" y="461"/>
                    <a:pt x="1604" y="440"/>
                  </a:cubicBezTo>
                  <a:cubicBezTo>
                    <a:pt x="1630" y="400"/>
                    <a:pt x="1563" y="307"/>
                    <a:pt x="1430" y="213"/>
                  </a:cubicBezTo>
                  <a:cubicBezTo>
                    <a:pt x="1256" y="93"/>
                    <a:pt x="1056" y="26"/>
                    <a:pt x="842" y="13"/>
                  </a:cubicBezTo>
                  <a:cubicBezTo>
                    <a:pt x="781" y="5"/>
                    <a:pt x="719" y="0"/>
                    <a:pt x="65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87;p34">
              <a:extLst>
                <a:ext uri="{FF2B5EF4-FFF2-40B4-BE49-F238E27FC236}">
                  <a16:creationId xmlns:a16="http://schemas.microsoft.com/office/drawing/2014/main" id="{8520E49C-8150-4F0F-B71C-B0B0FB010895}"/>
                </a:ext>
              </a:extLst>
            </p:cNvPr>
            <p:cNvSpPr/>
            <p:nvPr/>
          </p:nvSpPr>
          <p:spPr>
            <a:xfrm>
              <a:off x="3657500" y="3220175"/>
              <a:ext cx="30750" cy="9650"/>
            </a:xfrm>
            <a:custGeom>
              <a:avLst/>
              <a:gdLst/>
              <a:ahLst/>
              <a:cxnLst/>
              <a:rect l="l" t="t" r="r" b="b"/>
              <a:pathLst>
                <a:path w="1230" h="386" extrusionOk="0">
                  <a:moveTo>
                    <a:pt x="654" y="1"/>
                  </a:moveTo>
                  <a:cubicBezTo>
                    <a:pt x="637" y="1"/>
                    <a:pt x="619" y="1"/>
                    <a:pt x="602" y="3"/>
                  </a:cubicBezTo>
                  <a:cubicBezTo>
                    <a:pt x="428" y="3"/>
                    <a:pt x="268" y="70"/>
                    <a:pt x="134" y="163"/>
                  </a:cubicBezTo>
                  <a:cubicBezTo>
                    <a:pt x="27" y="230"/>
                    <a:pt x="0" y="310"/>
                    <a:pt x="27" y="350"/>
                  </a:cubicBezTo>
                  <a:cubicBezTo>
                    <a:pt x="45" y="377"/>
                    <a:pt x="83" y="386"/>
                    <a:pt x="138" y="386"/>
                  </a:cubicBezTo>
                  <a:cubicBezTo>
                    <a:pt x="247" y="386"/>
                    <a:pt x="419" y="350"/>
                    <a:pt x="615" y="350"/>
                  </a:cubicBezTo>
                  <a:cubicBezTo>
                    <a:pt x="783" y="350"/>
                    <a:pt x="933" y="368"/>
                    <a:pt x="1042" y="368"/>
                  </a:cubicBezTo>
                  <a:cubicBezTo>
                    <a:pt x="1123" y="368"/>
                    <a:pt x="1180" y="358"/>
                    <a:pt x="1203" y="323"/>
                  </a:cubicBezTo>
                  <a:cubicBezTo>
                    <a:pt x="1230" y="283"/>
                    <a:pt x="1189" y="203"/>
                    <a:pt x="1083" y="136"/>
                  </a:cubicBezTo>
                  <a:cubicBezTo>
                    <a:pt x="951" y="52"/>
                    <a:pt x="808" y="1"/>
                    <a:pt x="6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88;p34">
              <a:extLst>
                <a:ext uri="{FF2B5EF4-FFF2-40B4-BE49-F238E27FC236}">
                  <a16:creationId xmlns:a16="http://schemas.microsoft.com/office/drawing/2014/main" id="{1EAFA41C-4338-45F7-A48B-2954555D175E}"/>
                </a:ext>
              </a:extLst>
            </p:cNvPr>
            <p:cNvSpPr/>
            <p:nvPr/>
          </p:nvSpPr>
          <p:spPr>
            <a:xfrm>
              <a:off x="3711600" y="3127700"/>
              <a:ext cx="220475" cy="329325"/>
            </a:xfrm>
            <a:custGeom>
              <a:avLst/>
              <a:gdLst/>
              <a:ahLst/>
              <a:cxnLst/>
              <a:rect l="l" t="t" r="r" b="b"/>
              <a:pathLst>
                <a:path w="8819" h="13173" extrusionOk="0">
                  <a:moveTo>
                    <a:pt x="1" y="1"/>
                  </a:moveTo>
                  <a:lnTo>
                    <a:pt x="1" y="1"/>
                  </a:lnTo>
                  <a:cubicBezTo>
                    <a:pt x="308" y="1577"/>
                    <a:pt x="1457" y="2847"/>
                    <a:pt x="3007" y="3301"/>
                  </a:cubicBezTo>
                  <a:cubicBezTo>
                    <a:pt x="3087" y="3835"/>
                    <a:pt x="3167" y="4397"/>
                    <a:pt x="3448" y="4864"/>
                  </a:cubicBezTo>
                  <a:cubicBezTo>
                    <a:pt x="3703" y="5289"/>
                    <a:pt x="4167" y="5637"/>
                    <a:pt x="4651" y="5637"/>
                  </a:cubicBezTo>
                  <a:cubicBezTo>
                    <a:pt x="4699" y="5637"/>
                    <a:pt x="4748" y="5633"/>
                    <a:pt x="4797" y="5626"/>
                  </a:cubicBezTo>
                  <a:lnTo>
                    <a:pt x="4797" y="5626"/>
                  </a:lnTo>
                  <a:cubicBezTo>
                    <a:pt x="4437" y="6280"/>
                    <a:pt x="3889" y="7229"/>
                    <a:pt x="4062" y="7964"/>
                  </a:cubicBezTo>
                  <a:cubicBezTo>
                    <a:pt x="4236" y="8699"/>
                    <a:pt x="4557" y="8966"/>
                    <a:pt x="5225" y="9540"/>
                  </a:cubicBezTo>
                  <a:cubicBezTo>
                    <a:pt x="4704" y="9901"/>
                    <a:pt x="4503" y="10035"/>
                    <a:pt x="4196" y="10596"/>
                  </a:cubicBezTo>
                  <a:cubicBezTo>
                    <a:pt x="3889" y="11157"/>
                    <a:pt x="4062" y="12266"/>
                    <a:pt x="4490" y="12734"/>
                  </a:cubicBezTo>
                  <a:cubicBezTo>
                    <a:pt x="4749" y="13034"/>
                    <a:pt x="5148" y="13173"/>
                    <a:pt x="5552" y="13173"/>
                  </a:cubicBezTo>
                  <a:cubicBezTo>
                    <a:pt x="5794" y="13173"/>
                    <a:pt x="6038" y="13123"/>
                    <a:pt x="6254" y="13028"/>
                  </a:cubicBezTo>
                  <a:cubicBezTo>
                    <a:pt x="6841" y="12760"/>
                    <a:pt x="7269" y="12239"/>
                    <a:pt x="7590" y="11692"/>
                  </a:cubicBezTo>
                  <a:cubicBezTo>
                    <a:pt x="8672" y="9848"/>
                    <a:pt x="8819" y="7616"/>
                    <a:pt x="8618" y="5492"/>
                  </a:cubicBezTo>
                  <a:cubicBezTo>
                    <a:pt x="8525" y="4503"/>
                    <a:pt x="8351" y="3488"/>
                    <a:pt x="7790" y="2673"/>
                  </a:cubicBezTo>
                  <a:cubicBezTo>
                    <a:pt x="7175" y="1818"/>
                    <a:pt x="6214" y="1283"/>
                    <a:pt x="5225" y="909"/>
                  </a:cubicBezTo>
                  <a:cubicBezTo>
                    <a:pt x="3722" y="334"/>
                    <a:pt x="2116" y="40"/>
                    <a:pt x="509" y="40"/>
                  </a:cubicBezTo>
                  <a:cubicBezTo>
                    <a:pt x="473" y="40"/>
                    <a:pt x="437" y="41"/>
                    <a:pt x="402" y="41"/>
                  </a:cubicBezTo>
                  <a:lnTo>
                    <a:pt x="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89;p34">
              <a:extLst>
                <a:ext uri="{FF2B5EF4-FFF2-40B4-BE49-F238E27FC236}">
                  <a16:creationId xmlns:a16="http://schemas.microsoft.com/office/drawing/2014/main" id="{293F632F-A037-474A-8B61-ECD07ECEA272}"/>
                </a:ext>
              </a:extLst>
            </p:cNvPr>
            <p:cNvSpPr/>
            <p:nvPr/>
          </p:nvSpPr>
          <p:spPr>
            <a:xfrm>
              <a:off x="3599800" y="3129875"/>
              <a:ext cx="137225" cy="85525"/>
            </a:xfrm>
            <a:custGeom>
              <a:avLst/>
              <a:gdLst/>
              <a:ahLst/>
              <a:cxnLst/>
              <a:rect l="l" t="t" r="r" b="b"/>
              <a:pathLst>
                <a:path w="5489" h="3421" extrusionOk="0">
                  <a:moveTo>
                    <a:pt x="4016" y="0"/>
                  </a:moveTo>
                  <a:cubicBezTo>
                    <a:pt x="3818" y="0"/>
                    <a:pt x="3620" y="38"/>
                    <a:pt x="3431" y="114"/>
                  </a:cubicBezTo>
                  <a:cubicBezTo>
                    <a:pt x="2950" y="315"/>
                    <a:pt x="2549" y="689"/>
                    <a:pt x="2308" y="1156"/>
                  </a:cubicBezTo>
                  <a:cubicBezTo>
                    <a:pt x="2077" y="977"/>
                    <a:pt x="1834" y="900"/>
                    <a:pt x="1603" y="900"/>
                  </a:cubicBezTo>
                  <a:cubicBezTo>
                    <a:pt x="714" y="900"/>
                    <a:pt x="1" y="2037"/>
                    <a:pt x="785" y="2853"/>
                  </a:cubicBezTo>
                  <a:lnTo>
                    <a:pt x="505" y="2933"/>
                  </a:lnTo>
                  <a:cubicBezTo>
                    <a:pt x="797" y="3267"/>
                    <a:pt x="1186" y="3421"/>
                    <a:pt x="1569" y="3421"/>
                  </a:cubicBezTo>
                  <a:cubicBezTo>
                    <a:pt x="2184" y="3421"/>
                    <a:pt x="2785" y="3024"/>
                    <a:pt x="2950" y="2332"/>
                  </a:cubicBezTo>
                  <a:cubicBezTo>
                    <a:pt x="3213" y="2390"/>
                    <a:pt x="3475" y="2417"/>
                    <a:pt x="3741" y="2417"/>
                  </a:cubicBezTo>
                  <a:cubicBezTo>
                    <a:pt x="3908" y="2417"/>
                    <a:pt x="4076" y="2406"/>
                    <a:pt x="4246" y="2386"/>
                  </a:cubicBezTo>
                  <a:cubicBezTo>
                    <a:pt x="4673" y="2332"/>
                    <a:pt x="5061" y="2078"/>
                    <a:pt x="5274" y="1691"/>
                  </a:cubicBezTo>
                  <a:cubicBezTo>
                    <a:pt x="5488" y="1196"/>
                    <a:pt x="5341" y="622"/>
                    <a:pt x="4914" y="288"/>
                  </a:cubicBezTo>
                  <a:cubicBezTo>
                    <a:pt x="4650" y="98"/>
                    <a:pt x="4335" y="0"/>
                    <a:pt x="4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90;p34">
              <a:extLst>
                <a:ext uri="{FF2B5EF4-FFF2-40B4-BE49-F238E27FC236}">
                  <a16:creationId xmlns:a16="http://schemas.microsoft.com/office/drawing/2014/main" id="{97EDFE5B-93A1-4374-80FF-AE50CE70C4D9}"/>
                </a:ext>
              </a:extLst>
            </p:cNvPr>
            <p:cNvSpPr/>
            <p:nvPr/>
          </p:nvSpPr>
          <p:spPr>
            <a:xfrm>
              <a:off x="3738650" y="3111450"/>
              <a:ext cx="182400" cy="70400"/>
            </a:xfrm>
            <a:custGeom>
              <a:avLst/>
              <a:gdLst/>
              <a:ahLst/>
              <a:cxnLst/>
              <a:rect l="l" t="t" r="r" b="b"/>
              <a:pathLst>
                <a:path w="7296" h="2816" extrusionOk="0">
                  <a:moveTo>
                    <a:pt x="1605" y="1"/>
                  </a:moveTo>
                  <a:cubicBezTo>
                    <a:pt x="1350" y="1"/>
                    <a:pt x="1094" y="61"/>
                    <a:pt x="856" y="183"/>
                  </a:cubicBezTo>
                  <a:cubicBezTo>
                    <a:pt x="535" y="344"/>
                    <a:pt x="282" y="611"/>
                    <a:pt x="121" y="931"/>
                  </a:cubicBezTo>
                  <a:cubicBezTo>
                    <a:pt x="81" y="1012"/>
                    <a:pt x="54" y="1105"/>
                    <a:pt x="28" y="1199"/>
                  </a:cubicBezTo>
                  <a:cubicBezTo>
                    <a:pt x="14" y="1265"/>
                    <a:pt x="1" y="1292"/>
                    <a:pt x="14" y="1306"/>
                  </a:cubicBezTo>
                  <a:cubicBezTo>
                    <a:pt x="28" y="1306"/>
                    <a:pt x="68" y="1172"/>
                    <a:pt x="188" y="972"/>
                  </a:cubicBezTo>
                  <a:cubicBezTo>
                    <a:pt x="348" y="678"/>
                    <a:pt x="602" y="437"/>
                    <a:pt x="910" y="303"/>
                  </a:cubicBezTo>
                  <a:cubicBezTo>
                    <a:pt x="1117" y="206"/>
                    <a:pt x="1340" y="159"/>
                    <a:pt x="1564" y="159"/>
                  </a:cubicBezTo>
                  <a:cubicBezTo>
                    <a:pt x="1832" y="159"/>
                    <a:pt x="2099" y="226"/>
                    <a:pt x="2339" y="357"/>
                  </a:cubicBezTo>
                  <a:cubicBezTo>
                    <a:pt x="2593" y="477"/>
                    <a:pt x="2767" y="704"/>
                    <a:pt x="3007" y="945"/>
                  </a:cubicBezTo>
                  <a:cubicBezTo>
                    <a:pt x="3114" y="1065"/>
                    <a:pt x="3261" y="1172"/>
                    <a:pt x="3421" y="1239"/>
                  </a:cubicBezTo>
                  <a:cubicBezTo>
                    <a:pt x="3513" y="1274"/>
                    <a:pt x="3608" y="1291"/>
                    <a:pt x="3704" y="1291"/>
                  </a:cubicBezTo>
                  <a:cubicBezTo>
                    <a:pt x="3789" y="1291"/>
                    <a:pt x="3874" y="1277"/>
                    <a:pt x="3956" y="1252"/>
                  </a:cubicBezTo>
                  <a:cubicBezTo>
                    <a:pt x="4303" y="1145"/>
                    <a:pt x="4557" y="931"/>
                    <a:pt x="4838" y="811"/>
                  </a:cubicBezTo>
                  <a:cubicBezTo>
                    <a:pt x="5038" y="721"/>
                    <a:pt x="5246" y="676"/>
                    <a:pt x="5461" y="676"/>
                  </a:cubicBezTo>
                  <a:cubicBezTo>
                    <a:pt x="5533" y="676"/>
                    <a:pt x="5606" y="681"/>
                    <a:pt x="5679" y="691"/>
                  </a:cubicBezTo>
                  <a:cubicBezTo>
                    <a:pt x="6174" y="771"/>
                    <a:pt x="6601" y="1052"/>
                    <a:pt x="6868" y="1479"/>
                  </a:cubicBezTo>
                  <a:cubicBezTo>
                    <a:pt x="7055" y="1773"/>
                    <a:pt x="7162" y="2094"/>
                    <a:pt x="7202" y="2428"/>
                  </a:cubicBezTo>
                  <a:cubicBezTo>
                    <a:pt x="7243" y="2668"/>
                    <a:pt x="7229" y="2815"/>
                    <a:pt x="7243" y="2815"/>
                  </a:cubicBezTo>
                  <a:cubicBezTo>
                    <a:pt x="7283" y="2682"/>
                    <a:pt x="7296" y="2548"/>
                    <a:pt x="7283" y="2401"/>
                  </a:cubicBezTo>
                  <a:cubicBezTo>
                    <a:pt x="7256" y="2054"/>
                    <a:pt x="7149" y="1706"/>
                    <a:pt x="6975" y="1399"/>
                  </a:cubicBezTo>
                  <a:cubicBezTo>
                    <a:pt x="6695" y="931"/>
                    <a:pt x="6227" y="611"/>
                    <a:pt x="5693" y="531"/>
                  </a:cubicBezTo>
                  <a:cubicBezTo>
                    <a:pt x="5595" y="509"/>
                    <a:pt x="5494" y="499"/>
                    <a:pt x="5393" y="499"/>
                  </a:cubicBezTo>
                  <a:cubicBezTo>
                    <a:pt x="5176" y="499"/>
                    <a:pt x="4958" y="546"/>
                    <a:pt x="4757" y="637"/>
                  </a:cubicBezTo>
                  <a:cubicBezTo>
                    <a:pt x="4463" y="784"/>
                    <a:pt x="4196" y="998"/>
                    <a:pt x="3902" y="1078"/>
                  </a:cubicBezTo>
                  <a:cubicBezTo>
                    <a:pt x="3834" y="1097"/>
                    <a:pt x="3766" y="1107"/>
                    <a:pt x="3699" y="1107"/>
                  </a:cubicBezTo>
                  <a:cubicBezTo>
                    <a:pt x="3622" y="1107"/>
                    <a:pt x="3546" y="1094"/>
                    <a:pt x="3475" y="1065"/>
                  </a:cubicBezTo>
                  <a:cubicBezTo>
                    <a:pt x="3328" y="1012"/>
                    <a:pt x="3208" y="918"/>
                    <a:pt x="3114" y="811"/>
                  </a:cubicBezTo>
                  <a:cubicBezTo>
                    <a:pt x="2914" y="571"/>
                    <a:pt x="2673" y="370"/>
                    <a:pt x="2406" y="210"/>
                  </a:cubicBezTo>
                  <a:cubicBezTo>
                    <a:pt x="2156" y="71"/>
                    <a:pt x="1881" y="1"/>
                    <a:pt x="160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91;p34">
              <a:extLst>
                <a:ext uri="{FF2B5EF4-FFF2-40B4-BE49-F238E27FC236}">
                  <a16:creationId xmlns:a16="http://schemas.microsoft.com/office/drawing/2014/main" id="{4FE4CFA2-0062-49BE-8912-22161ABD9B0B}"/>
                </a:ext>
              </a:extLst>
            </p:cNvPr>
            <p:cNvSpPr/>
            <p:nvPr/>
          </p:nvSpPr>
          <p:spPr>
            <a:xfrm>
              <a:off x="3775400" y="3172125"/>
              <a:ext cx="180075" cy="171750"/>
            </a:xfrm>
            <a:custGeom>
              <a:avLst/>
              <a:gdLst/>
              <a:ahLst/>
              <a:cxnLst/>
              <a:rect l="l" t="t" r="r" b="b"/>
              <a:pathLst>
                <a:path w="7203" h="6870" extrusionOk="0">
                  <a:moveTo>
                    <a:pt x="836" y="1"/>
                  </a:moveTo>
                  <a:cubicBezTo>
                    <a:pt x="722" y="1"/>
                    <a:pt x="609" y="14"/>
                    <a:pt x="495" y="41"/>
                  </a:cubicBezTo>
                  <a:cubicBezTo>
                    <a:pt x="361" y="81"/>
                    <a:pt x="228" y="134"/>
                    <a:pt x="108" y="215"/>
                  </a:cubicBezTo>
                  <a:cubicBezTo>
                    <a:pt x="67" y="228"/>
                    <a:pt x="27" y="268"/>
                    <a:pt x="1" y="308"/>
                  </a:cubicBezTo>
                  <a:cubicBezTo>
                    <a:pt x="161" y="215"/>
                    <a:pt x="335" y="134"/>
                    <a:pt x="508" y="94"/>
                  </a:cubicBezTo>
                  <a:cubicBezTo>
                    <a:pt x="602" y="77"/>
                    <a:pt x="698" y="67"/>
                    <a:pt x="793" y="67"/>
                  </a:cubicBezTo>
                  <a:cubicBezTo>
                    <a:pt x="915" y="67"/>
                    <a:pt x="1037" y="83"/>
                    <a:pt x="1150" y="121"/>
                  </a:cubicBezTo>
                  <a:cubicBezTo>
                    <a:pt x="1430" y="201"/>
                    <a:pt x="1671" y="375"/>
                    <a:pt x="1844" y="602"/>
                  </a:cubicBezTo>
                  <a:cubicBezTo>
                    <a:pt x="2045" y="856"/>
                    <a:pt x="2112" y="1217"/>
                    <a:pt x="2325" y="1564"/>
                  </a:cubicBezTo>
                  <a:cubicBezTo>
                    <a:pt x="2446" y="1751"/>
                    <a:pt x="2633" y="1898"/>
                    <a:pt x="2847" y="1951"/>
                  </a:cubicBezTo>
                  <a:cubicBezTo>
                    <a:pt x="2952" y="1970"/>
                    <a:pt x="3057" y="1980"/>
                    <a:pt x="3161" y="1980"/>
                  </a:cubicBezTo>
                  <a:cubicBezTo>
                    <a:pt x="3282" y="1980"/>
                    <a:pt x="3400" y="1967"/>
                    <a:pt x="3515" y="1938"/>
                  </a:cubicBezTo>
                  <a:cubicBezTo>
                    <a:pt x="3742" y="1898"/>
                    <a:pt x="3955" y="1831"/>
                    <a:pt x="4183" y="1805"/>
                  </a:cubicBezTo>
                  <a:cubicBezTo>
                    <a:pt x="4241" y="1794"/>
                    <a:pt x="4299" y="1789"/>
                    <a:pt x="4356" y="1789"/>
                  </a:cubicBezTo>
                  <a:cubicBezTo>
                    <a:pt x="4523" y="1789"/>
                    <a:pt x="4685" y="1832"/>
                    <a:pt x="4824" y="1911"/>
                  </a:cubicBezTo>
                  <a:cubicBezTo>
                    <a:pt x="5011" y="2045"/>
                    <a:pt x="5118" y="2259"/>
                    <a:pt x="5118" y="2486"/>
                  </a:cubicBezTo>
                  <a:cubicBezTo>
                    <a:pt x="5118" y="2726"/>
                    <a:pt x="5051" y="2967"/>
                    <a:pt x="4944" y="3194"/>
                  </a:cubicBezTo>
                  <a:lnTo>
                    <a:pt x="4877" y="3328"/>
                  </a:lnTo>
                  <a:lnTo>
                    <a:pt x="5024" y="3301"/>
                  </a:lnTo>
                  <a:cubicBezTo>
                    <a:pt x="5097" y="3293"/>
                    <a:pt x="5169" y="3289"/>
                    <a:pt x="5241" y="3289"/>
                  </a:cubicBezTo>
                  <a:cubicBezTo>
                    <a:pt x="5634" y="3289"/>
                    <a:pt x="6017" y="3411"/>
                    <a:pt x="6334" y="3648"/>
                  </a:cubicBezTo>
                  <a:cubicBezTo>
                    <a:pt x="6815" y="3982"/>
                    <a:pt x="7069" y="4543"/>
                    <a:pt x="7015" y="5118"/>
                  </a:cubicBezTo>
                  <a:cubicBezTo>
                    <a:pt x="6975" y="5652"/>
                    <a:pt x="6694" y="6147"/>
                    <a:pt x="6267" y="6454"/>
                  </a:cubicBezTo>
                  <a:cubicBezTo>
                    <a:pt x="6066" y="6601"/>
                    <a:pt x="5839" y="6681"/>
                    <a:pt x="5599" y="6708"/>
                  </a:cubicBezTo>
                  <a:cubicBezTo>
                    <a:pt x="5586" y="6709"/>
                    <a:pt x="5573" y="6709"/>
                    <a:pt x="5561" y="6709"/>
                  </a:cubicBezTo>
                  <a:cubicBezTo>
                    <a:pt x="5348" y="6709"/>
                    <a:pt x="5150" y="6604"/>
                    <a:pt x="5024" y="6427"/>
                  </a:cubicBezTo>
                  <a:cubicBezTo>
                    <a:pt x="4811" y="6080"/>
                    <a:pt x="4811" y="5626"/>
                    <a:pt x="5024" y="5265"/>
                  </a:cubicBezTo>
                  <a:cubicBezTo>
                    <a:pt x="5160" y="5025"/>
                    <a:pt x="5409" y="4883"/>
                    <a:pt x="5671" y="4883"/>
                  </a:cubicBezTo>
                  <a:cubicBezTo>
                    <a:pt x="5745" y="4883"/>
                    <a:pt x="5819" y="4894"/>
                    <a:pt x="5893" y="4918"/>
                  </a:cubicBezTo>
                  <a:cubicBezTo>
                    <a:pt x="6147" y="4998"/>
                    <a:pt x="6294" y="5238"/>
                    <a:pt x="6267" y="5505"/>
                  </a:cubicBezTo>
                  <a:cubicBezTo>
                    <a:pt x="6240" y="5666"/>
                    <a:pt x="6133" y="5813"/>
                    <a:pt x="5986" y="5880"/>
                  </a:cubicBezTo>
                  <a:cubicBezTo>
                    <a:pt x="5933" y="5906"/>
                    <a:pt x="5879" y="5920"/>
                    <a:pt x="5826" y="5933"/>
                  </a:cubicBezTo>
                  <a:cubicBezTo>
                    <a:pt x="5853" y="5940"/>
                    <a:pt x="5879" y="5943"/>
                    <a:pt x="5906" y="5943"/>
                  </a:cubicBezTo>
                  <a:cubicBezTo>
                    <a:pt x="5933" y="5943"/>
                    <a:pt x="5960" y="5940"/>
                    <a:pt x="5986" y="5933"/>
                  </a:cubicBezTo>
                  <a:cubicBezTo>
                    <a:pt x="6147" y="5866"/>
                    <a:pt x="6280" y="5706"/>
                    <a:pt x="6320" y="5532"/>
                  </a:cubicBezTo>
                  <a:cubicBezTo>
                    <a:pt x="6360" y="5238"/>
                    <a:pt x="6187" y="4944"/>
                    <a:pt x="5906" y="4837"/>
                  </a:cubicBezTo>
                  <a:cubicBezTo>
                    <a:pt x="5819" y="4811"/>
                    <a:pt x="5731" y="4798"/>
                    <a:pt x="5645" y="4798"/>
                  </a:cubicBezTo>
                  <a:cubicBezTo>
                    <a:pt x="5344" y="4798"/>
                    <a:pt x="5060" y="4952"/>
                    <a:pt x="4904" y="5212"/>
                  </a:cubicBezTo>
                  <a:cubicBezTo>
                    <a:pt x="4784" y="5399"/>
                    <a:pt x="4717" y="5612"/>
                    <a:pt x="4717" y="5839"/>
                  </a:cubicBezTo>
                  <a:cubicBezTo>
                    <a:pt x="4690" y="6080"/>
                    <a:pt x="4757" y="6320"/>
                    <a:pt x="4891" y="6534"/>
                  </a:cubicBezTo>
                  <a:cubicBezTo>
                    <a:pt x="5044" y="6738"/>
                    <a:pt x="5282" y="6869"/>
                    <a:pt x="5547" y="6869"/>
                  </a:cubicBezTo>
                  <a:cubicBezTo>
                    <a:pt x="5560" y="6869"/>
                    <a:pt x="5573" y="6869"/>
                    <a:pt x="5585" y="6868"/>
                  </a:cubicBezTo>
                  <a:cubicBezTo>
                    <a:pt x="5853" y="6855"/>
                    <a:pt x="6120" y="6761"/>
                    <a:pt x="6347" y="6601"/>
                  </a:cubicBezTo>
                  <a:cubicBezTo>
                    <a:pt x="6828" y="6267"/>
                    <a:pt x="7135" y="5733"/>
                    <a:pt x="7175" y="5145"/>
                  </a:cubicBezTo>
                  <a:cubicBezTo>
                    <a:pt x="7202" y="4837"/>
                    <a:pt x="7149" y="4530"/>
                    <a:pt x="7028" y="4250"/>
                  </a:cubicBezTo>
                  <a:cubicBezTo>
                    <a:pt x="6895" y="3956"/>
                    <a:pt x="6681" y="3715"/>
                    <a:pt x="6427" y="3528"/>
                  </a:cubicBezTo>
                  <a:cubicBezTo>
                    <a:pt x="6102" y="3268"/>
                    <a:pt x="5699" y="3131"/>
                    <a:pt x="5287" y="3131"/>
                  </a:cubicBezTo>
                  <a:cubicBezTo>
                    <a:pt x="5238" y="3131"/>
                    <a:pt x="5189" y="3133"/>
                    <a:pt x="5140" y="3137"/>
                  </a:cubicBezTo>
                  <a:lnTo>
                    <a:pt x="5140" y="3137"/>
                  </a:lnTo>
                  <a:cubicBezTo>
                    <a:pt x="5232" y="2930"/>
                    <a:pt x="5278" y="2708"/>
                    <a:pt x="5278" y="2486"/>
                  </a:cubicBezTo>
                  <a:cubicBezTo>
                    <a:pt x="5278" y="2205"/>
                    <a:pt x="5131" y="1938"/>
                    <a:pt x="4904" y="1778"/>
                  </a:cubicBezTo>
                  <a:cubicBezTo>
                    <a:pt x="4734" y="1688"/>
                    <a:pt x="4541" y="1643"/>
                    <a:pt x="4348" y="1643"/>
                  </a:cubicBezTo>
                  <a:cubicBezTo>
                    <a:pt x="4284" y="1643"/>
                    <a:pt x="4219" y="1648"/>
                    <a:pt x="4156" y="1658"/>
                  </a:cubicBezTo>
                  <a:cubicBezTo>
                    <a:pt x="3929" y="1684"/>
                    <a:pt x="3702" y="1764"/>
                    <a:pt x="3488" y="1805"/>
                  </a:cubicBezTo>
                  <a:cubicBezTo>
                    <a:pt x="3380" y="1833"/>
                    <a:pt x="3273" y="1846"/>
                    <a:pt x="3164" y="1846"/>
                  </a:cubicBezTo>
                  <a:cubicBezTo>
                    <a:pt x="3069" y="1846"/>
                    <a:pt x="2972" y="1836"/>
                    <a:pt x="2873" y="1818"/>
                  </a:cubicBezTo>
                  <a:cubicBezTo>
                    <a:pt x="2700" y="1778"/>
                    <a:pt x="2539" y="1658"/>
                    <a:pt x="2432" y="1497"/>
                  </a:cubicBezTo>
                  <a:cubicBezTo>
                    <a:pt x="2232" y="1190"/>
                    <a:pt x="2152" y="816"/>
                    <a:pt x="1938" y="549"/>
                  </a:cubicBezTo>
                  <a:cubicBezTo>
                    <a:pt x="1738" y="295"/>
                    <a:pt x="1484" y="121"/>
                    <a:pt x="1176" y="41"/>
                  </a:cubicBezTo>
                  <a:cubicBezTo>
                    <a:pt x="1063" y="14"/>
                    <a:pt x="949" y="1"/>
                    <a:pt x="83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92;p34">
              <a:extLst>
                <a:ext uri="{FF2B5EF4-FFF2-40B4-BE49-F238E27FC236}">
                  <a16:creationId xmlns:a16="http://schemas.microsoft.com/office/drawing/2014/main" id="{0AF630F5-4179-4266-87E2-29ED2EE7FD6A}"/>
                </a:ext>
              </a:extLst>
            </p:cNvPr>
            <p:cNvSpPr/>
            <p:nvPr/>
          </p:nvSpPr>
          <p:spPr>
            <a:xfrm>
              <a:off x="3546925" y="3126250"/>
              <a:ext cx="90225" cy="78275"/>
            </a:xfrm>
            <a:custGeom>
              <a:avLst/>
              <a:gdLst/>
              <a:ahLst/>
              <a:cxnLst/>
              <a:rect l="l" t="t" r="r" b="b"/>
              <a:pathLst>
                <a:path w="3609" h="3131" extrusionOk="0">
                  <a:moveTo>
                    <a:pt x="3341" y="0"/>
                  </a:moveTo>
                  <a:cubicBezTo>
                    <a:pt x="3318" y="0"/>
                    <a:pt x="3296" y="2"/>
                    <a:pt x="3274" y="5"/>
                  </a:cubicBezTo>
                  <a:cubicBezTo>
                    <a:pt x="2940" y="19"/>
                    <a:pt x="2646" y="179"/>
                    <a:pt x="2433" y="433"/>
                  </a:cubicBezTo>
                  <a:cubicBezTo>
                    <a:pt x="2299" y="620"/>
                    <a:pt x="2205" y="834"/>
                    <a:pt x="2192" y="1061"/>
                  </a:cubicBezTo>
                  <a:cubicBezTo>
                    <a:pt x="2179" y="1301"/>
                    <a:pt x="2205" y="1542"/>
                    <a:pt x="2192" y="1796"/>
                  </a:cubicBezTo>
                  <a:cubicBezTo>
                    <a:pt x="2179" y="2050"/>
                    <a:pt x="2099" y="2303"/>
                    <a:pt x="1952" y="2517"/>
                  </a:cubicBezTo>
                  <a:cubicBezTo>
                    <a:pt x="1791" y="2731"/>
                    <a:pt x="1564" y="2891"/>
                    <a:pt x="1297" y="2958"/>
                  </a:cubicBezTo>
                  <a:cubicBezTo>
                    <a:pt x="1230" y="2971"/>
                    <a:pt x="1162" y="2978"/>
                    <a:pt x="1095" y="2978"/>
                  </a:cubicBezTo>
                  <a:cubicBezTo>
                    <a:pt x="894" y="2978"/>
                    <a:pt x="696" y="2918"/>
                    <a:pt x="535" y="2798"/>
                  </a:cubicBezTo>
                  <a:cubicBezTo>
                    <a:pt x="335" y="2651"/>
                    <a:pt x="215" y="2424"/>
                    <a:pt x="201" y="2170"/>
                  </a:cubicBezTo>
                  <a:cubicBezTo>
                    <a:pt x="175" y="1943"/>
                    <a:pt x="268" y="1729"/>
                    <a:pt x="455" y="1582"/>
                  </a:cubicBezTo>
                  <a:cubicBezTo>
                    <a:pt x="580" y="1479"/>
                    <a:pt x="745" y="1416"/>
                    <a:pt x="906" y="1416"/>
                  </a:cubicBezTo>
                  <a:cubicBezTo>
                    <a:pt x="934" y="1416"/>
                    <a:pt x="962" y="1418"/>
                    <a:pt x="990" y="1422"/>
                  </a:cubicBezTo>
                  <a:cubicBezTo>
                    <a:pt x="1150" y="1435"/>
                    <a:pt x="1297" y="1515"/>
                    <a:pt x="1390" y="1649"/>
                  </a:cubicBezTo>
                  <a:cubicBezTo>
                    <a:pt x="1471" y="1742"/>
                    <a:pt x="1471" y="1876"/>
                    <a:pt x="1431" y="1983"/>
                  </a:cubicBezTo>
                  <a:cubicBezTo>
                    <a:pt x="1377" y="2076"/>
                    <a:pt x="1284" y="2156"/>
                    <a:pt x="1177" y="2183"/>
                  </a:cubicBezTo>
                  <a:cubicBezTo>
                    <a:pt x="1177" y="2183"/>
                    <a:pt x="1187" y="2187"/>
                    <a:pt x="1200" y="2187"/>
                  </a:cubicBezTo>
                  <a:cubicBezTo>
                    <a:pt x="1213" y="2187"/>
                    <a:pt x="1230" y="2183"/>
                    <a:pt x="1243" y="2170"/>
                  </a:cubicBezTo>
                  <a:cubicBezTo>
                    <a:pt x="1337" y="2143"/>
                    <a:pt x="1417" y="2076"/>
                    <a:pt x="1457" y="1996"/>
                  </a:cubicBezTo>
                  <a:cubicBezTo>
                    <a:pt x="1537" y="1863"/>
                    <a:pt x="1537" y="1702"/>
                    <a:pt x="1457" y="1582"/>
                  </a:cubicBezTo>
                  <a:cubicBezTo>
                    <a:pt x="1350" y="1408"/>
                    <a:pt x="1177" y="1301"/>
                    <a:pt x="990" y="1275"/>
                  </a:cubicBezTo>
                  <a:cubicBezTo>
                    <a:pt x="957" y="1271"/>
                    <a:pt x="924" y="1269"/>
                    <a:pt x="891" y="1269"/>
                  </a:cubicBezTo>
                  <a:cubicBezTo>
                    <a:pt x="694" y="1269"/>
                    <a:pt x="495" y="1336"/>
                    <a:pt x="335" y="1462"/>
                  </a:cubicBezTo>
                  <a:cubicBezTo>
                    <a:pt x="121" y="1622"/>
                    <a:pt x="1" y="1889"/>
                    <a:pt x="28" y="2156"/>
                  </a:cubicBezTo>
                  <a:cubicBezTo>
                    <a:pt x="41" y="2464"/>
                    <a:pt x="188" y="2731"/>
                    <a:pt x="415" y="2918"/>
                  </a:cubicBezTo>
                  <a:cubicBezTo>
                    <a:pt x="615" y="3058"/>
                    <a:pt x="844" y="3130"/>
                    <a:pt x="1075" y="3130"/>
                  </a:cubicBezTo>
                  <a:cubicBezTo>
                    <a:pt x="1154" y="3130"/>
                    <a:pt x="1232" y="3122"/>
                    <a:pt x="1310" y="3105"/>
                  </a:cubicBezTo>
                  <a:cubicBezTo>
                    <a:pt x="1618" y="3038"/>
                    <a:pt x="1898" y="2851"/>
                    <a:pt x="2072" y="2597"/>
                  </a:cubicBezTo>
                  <a:cubicBezTo>
                    <a:pt x="2232" y="2357"/>
                    <a:pt x="2326" y="2090"/>
                    <a:pt x="2339" y="1796"/>
                  </a:cubicBezTo>
                  <a:cubicBezTo>
                    <a:pt x="2352" y="1529"/>
                    <a:pt x="2326" y="1288"/>
                    <a:pt x="2339" y="1061"/>
                  </a:cubicBezTo>
                  <a:cubicBezTo>
                    <a:pt x="2339" y="860"/>
                    <a:pt x="2406" y="660"/>
                    <a:pt x="2526" y="500"/>
                  </a:cubicBezTo>
                  <a:cubicBezTo>
                    <a:pt x="2713" y="259"/>
                    <a:pt x="2980" y="99"/>
                    <a:pt x="3274" y="59"/>
                  </a:cubicBezTo>
                  <a:cubicBezTo>
                    <a:pt x="3319" y="56"/>
                    <a:pt x="3360" y="55"/>
                    <a:pt x="3397" y="55"/>
                  </a:cubicBezTo>
                  <a:cubicBezTo>
                    <a:pt x="3497" y="55"/>
                    <a:pt x="3564" y="63"/>
                    <a:pt x="3592" y="63"/>
                  </a:cubicBezTo>
                  <a:cubicBezTo>
                    <a:pt x="3603" y="63"/>
                    <a:pt x="3608" y="62"/>
                    <a:pt x="3608" y="59"/>
                  </a:cubicBezTo>
                  <a:cubicBezTo>
                    <a:pt x="3608" y="59"/>
                    <a:pt x="3582" y="45"/>
                    <a:pt x="3528" y="32"/>
                  </a:cubicBezTo>
                  <a:cubicBezTo>
                    <a:pt x="3469" y="13"/>
                    <a:pt x="3404" y="0"/>
                    <a:pt x="33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93;p34">
              <a:extLst>
                <a:ext uri="{FF2B5EF4-FFF2-40B4-BE49-F238E27FC236}">
                  <a16:creationId xmlns:a16="http://schemas.microsoft.com/office/drawing/2014/main" id="{2600F44F-B539-462D-B12C-334AE9A575CE}"/>
                </a:ext>
              </a:extLst>
            </p:cNvPr>
            <p:cNvSpPr/>
            <p:nvPr/>
          </p:nvSpPr>
          <p:spPr>
            <a:xfrm>
              <a:off x="3593025" y="3983550"/>
              <a:ext cx="375475" cy="126425"/>
            </a:xfrm>
            <a:custGeom>
              <a:avLst/>
              <a:gdLst/>
              <a:ahLst/>
              <a:cxnLst/>
              <a:rect l="l" t="t" r="r" b="b"/>
              <a:pathLst>
                <a:path w="15019" h="5057" extrusionOk="0">
                  <a:moveTo>
                    <a:pt x="14424" y="0"/>
                  </a:moveTo>
                  <a:cubicBezTo>
                    <a:pt x="14327" y="0"/>
                    <a:pt x="14230" y="17"/>
                    <a:pt x="14136" y="51"/>
                  </a:cubicBezTo>
                  <a:lnTo>
                    <a:pt x="161" y="3351"/>
                  </a:lnTo>
                  <a:lnTo>
                    <a:pt x="1" y="3284"/>
                  </a:lnTo>
                  <a:lnTo>
                    <a:pt x="1" y="3284"/>
                  </a:lnTo>
                  <a:cubicBezTo>
                    <a:pt x="1887" y="4477"/>
                    <a:pt x="4007" y="5056"/>
                    <a:pt x="6110" y="5056"/>
                  </a:cubicBezTo>
                  <a:cubicBezTo>
                    <a:pt x="9235" y="5056"/>
                    <a:pt x="12322" y="3777"/>
                    <a:pt x="14551" y="1333"/>
                  </a:cubicBezTo>
                  <a:cubicBezTo>
                    <a:pt x="14738" y="1159"/>
                    <a:pt x="14871" y="932"/>
                    <a:pt x="14951" y="705"/>
                  </a:cubicBezTo>
                  <a:cubicBezTo>
                    <a:pt x="15018" y="451"/>
                    <a:pt x="14925" y="184"/>
                    <a:pt x="14711" y="51"/>
                  </a:cubicBezTo>
                  <a:cubicBezTo>
                    <a:pt x="14617" y="17"/>
                    <a:pt x="14520" y="0"/>
                    <a:pt x="14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94;p34">
              <a:extLst>
                <a:ext uri="{FF2B5EF4-FFF2-40B4-BE49-F238E27FC236}">
                  <a16:creationId xmlns:a16="http://schemas.microsoft.com/office/drawing/2014/main" id="{B9CD3091-4D54-4D1D-BB9E-6A01D083660A}"/>
                </a:ext>
              </a:extLst>
            </p:cNvPr>
            <p:cNvSpPr/>
            <p:nvPr/>
          </p:nvSpPr>
          <p:spPr>
            <a:xfrm>
              <a:off x="3453400" y="3925350"/>
              <a:ext cx="230500" cy="129725"/>
            </a:xfrm>
            <a:custGeom>
              <a:avLst/>
              <a:gdLst/>
              <a:ahLst/>
              <a:cxnLst/>
              <a:rect l="l" t="t" r="r" b="b"/>
              <a:pathLst>
                <a:path w="9220" h="5189" extrusionOk="0">
                  <a:moveTo>
                    <a:pt x="1658" y="0"/>
                  </a:moveTo>
                  <a:lnTo>
                    <a:pt x="1" y="67"/>
                  </a:lnTo>
                  <a:lnTo>
                    <a:pt x="936" y="1363"/>
                  </a:lnTo>
                  <a:lnTo>
                    <a:pt x="7657" y="5064"/>
                  </a:lnTo>
                  <a:cubicBezTo>
                    <a:pt x="7805" y="5148"/>
                    <a:pt x="7966" y="5188"/>
                    <a:pt x="8125" y="5188"/>
                  </a:cubicBezTo>
                  <a:cubicBezTo>
                    <a:pt x="8493" y="5188"/>
                    <a:pt x="8847" y="4974"/>
                    <a:pt x="9006" y="4610"/>
                  </a:cubicBezTo>
                  <a:cubicBezTo>
                    <a:pt x="9220" y="4129"/>
                    <a:pt x="9019" y="3581"/>
                    <a:pt x="8552" y="3354"/>
                  </a:cubicBezTo>
                  <a:lnTo>
                    <a:pt x="16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95;p34">
              <a:extLst>
                <a:ext uri="{FF2B5EF4-FFF2-40B4-BE49-F238E27FC236}">
                  <a16:creationId xmlns:a16="http://schemas.microsoft.com/office/drawing/2014/main" id="{34A3FF9D-C2CD-4805-9869-7E65D6DEFB41}"/>
                </a:ext>
              </a:extLst>
            </p:cNvPr>
            <p:cNvSpPr/>
            <p:nvPr/>
          </p:nvSpPr>
          <p:spPr>
            <a:xfrm>
              <a:off x="3458075" y="3925350"/>
              <a:ext cx="32775" cy="31425"/>
            </a:xfrm>
            <a:custGeom>
              <a:avLst/>
              <a:gdLst/>
              <a:ahLst/>
              <a:cxnLst/>
              <a:rect l="l" t="t" r="r" b="b"/>
              <a:pathLst>
                <a:path w="1311" h="1257" extrusionOk="0">
                  <a:moveTo>
                    <a:pt x="1310" y="0"/>
                  </a:moveTo>
                  <a:lnTo>
                    <a:pt x="148" y="54"/>
                  </a:lnTo>
                  <a:lnTo>
                    <a:pt x="1" y="334"/>
                  </a:lnTo>
                  <a:lnTo>
                    <a:pt x="669" y="1256"/>
                  </a:lnTo>
                  <a:lnTo>
                    <a:pt x="13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96;p34">
              <a:extLst>
                <a:ext uri="{FF2B5EF4-FFF2-40B4-BE49-F238E27FC236}">
                  <a16:creationId xmlns:a16="http://schemas.microsoft.com/office/drawing/2014/main" id="{BCA7016B-1483-4E20-B660-AFBC5289ECB3}"/>
                </a:ext>
              </a:extLst>
            </p:cNvPr>
            <p:cNvSpPr/>
            <p:nvPr/>
          </p:nvSpPr>
          <p:spPr>
            <a:xfrm>
              <a:off x="3669525" y="4037250"/>
              <a:ext cx="25075" cy="21725"/>
            </a:xfrm>
            <a:custGeom>
              <a:avLst/>
              <a:gdLst/>
              <a:ahLst/>
              <a:cxnLst/>
              <a:rect l="l" t="t" r="r" b="b"/>
              <a:pathLst>
                <a:path w="1003" h="869" extrusionOk="0">
                  <a:moveTo>
                    <a:pt x="214" y="0"/>
                  </a:moveTo>
                  <a:lnTo>
                    <a:pt x="0" y="334"/>
                  </a:lnTo>
                  <a:lnTo>
                    <a:pt x="789" y="869"/>
                  </a:lnTo>
                  <a:lnTo>
                    <a:pt x="1002" y="535"/>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97;p34">
              <a:extLst>
                <a:ext uri="{FF2B5EF4-FFF2-40B4-BE49-F238E27FC236}">
                  <a16:creationId xmlns:a16="http://schemas.microsoft.com/office/drawing/2014/main" id="{6F6EC3E6-F8D2-48F1-9C28-6253FF1304D0}"/>
                </a:ext>
              </a:extLst>
            </p:cNvPr>
            <p:cNvSpPr/>
            <p:nvPr/>
          </p:nvSpPr>
          <p:spPr>
            <a:xfrm>
              <a:off x="3514200" y="3736300"/>
              <a:ext cx="532775" cy="335450"/>
            </a:xfrm>
            <a:custGeom>
              <a:avLst/>
              <a:gdLst/>
              <a:ahLst/>
              <a:cxnLst/>
              <a:rect l="l" t="t" r="r" b="b"/>
              <a:pathLst>
                <a:path w="21311" h="13418" extrusionOk="0">
                  <a:moveTo>
                    <a:pt x="21271" y="0"/>
                  </a:moveTo>
                  <a:lnTo>
                    <a:pt x="21271" y="0"/>
                  </a:lnTo>
                  <a:cubicBezTo>
                    <a:pt x="18772" y="94"/>
                    <a:pt x="16314" y="201"/>
                    <a:pt x="14991" y="441"/>
                  </a:cubicBezTo>
                  <a:cubicBezTo>
                    <a:pt x="14991" y="441"/>
                    <a:pt x="14938" y="6093"/>
                    <a:pt x="14190" y="6453"/>
                  </a:cubicBezTo>
                  <a:cubicBezTo>
                    <a:pt x="10075" y="8404"/>
                    <a:pt x="5011" y="8671"/>
                    <a:pt x="3194" y="8711"/>
                  </a:cubicBezTo>
                  <a:cubicBezTo>
                    <a:pt x="2967" y="8578"/>
                    <a:pt x="2699" y="8431"/>
                    <a:pt x="2392" y="8244"/>
                  </a:cubicBezTo>
                  <a:cubicBezTo>
                    <a:pt x="2138" y="8083"/>
                    <a:pt x="1911" y="7870"/>
                    <a:pt x="1711" y="7629"/>
                  </a:cubicBezTo>
                  <a:cubicBezTo>
                    <a:pt x="1470" y="7335"/>
                    <a:pt x="1256" y="7015"/>
                    <a:pt x="1096" y="6654"/>
                  </a:cubicBezTo>
                  <a:cubicBezTo>
                    <a:pt x="1040" y="6480"/>
                    <a:pt x="887" y="6393"/>
                    <a:pt x="739" y="6393"/>
                  </a:cubicBezTo>
                  <a:cubicBezTo>
                    <a:pt x="604" y="6393"/>
                    <a:pt x="473" y="6466"/>
                    <a:pt x="428" y="6614"/>
                  </a:cubicBezTo>
                  <a:cubicBezTo>
                    <a:pt x="335" y="6908"/>
                    <a:pt x="629" y="7843"/>
                    <a:pt x="1403" y="8671"/>
                  </a:cubicBezTo>
                  <a:cubicBezTo>
                    <a:pt x="1403" y="8671"/>
                    <a:pt x="1" y="9339"/>
                    <a:pt x="134" y="10221"/>
                  </a:cubicBezTo>
                  <a:cubicBezTo>
                    <a:pt x="254" y="10956"/>
                    <a:pt x="1991" y="13361"/>
                    <a:pt x="1991" y="13361"/>
                  </a:cubicBezTo>
                  <a:cubicBezTo>
                    <a:pt x="1991" y="13361"/>
                    <a:pt x="2902" y="13417"/>
                    <a:pt x="4322" y="13417"/>
                  </a:cubicBezTo>
                  <a:cubicBezTo>
                    <a:pt x="9209" y="13417"/>
                    <a:pt x="20133" y="12751"/>
                    <a:pt x="20817" y="6841"/>
                  </a:cubicBezTo>
                  <a:cubicBezTo>
                    <a:pt x="21311" y="2606"/>
                    <a:pt x="21271" y="0"/>
                    <a:pt x="21271"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98;p34">
              <a:extLst>
                <a:ext uri="{FF2B5EF4-FFF2-40B4-BE49-F238E27FC236}">
                  <a16:creationId xmlns:a16="http://schemas.microsoft.com/office/drawing/2014/main" id="{B7FB7722-EAFA-475A-AA13-619012FB51A4}"/>
                </a:ext>
              </a:extLst>
            </p:cNvPr>
            <p:cNvSpPr/>
            <p:nvPr/>
          </p:nvSpPr>
          <p:spPr>
            <a:xfrm>
              <a:off x="3841450" y="5249400"/>
              <a:ext cx="179825" cy="173600"/>
            </a:xfrm>
            <a:custGeom>
              <a:avLst/>
              <a:gdLst/>
              <a:ahLst/>
              <a:cxnLst/>
              <a:rect l="l" t="t" r="r" b="b"/>
              <a:pathLst>
                <a:path w="7193" h="6944" extrusionOk="0">
                  <a:moveTo>
                    <a:pt x="5910" y="0"/>
                  </a:moveTo>
                  <a:lnTo>
                    <a:pt x="2022" y="3327"/>
                  </a:lnTo>
                  <a:lnTo>
                    <a:pt x="2422" y="3822"/>
                  </a:lnTo>
                  <a:cubicBezTo>
                    <a:pt x="2422" y="3822"/>
                    <a:pt x="0" y="6944"/>
                    <a:pt x="573" y="6944"/>
                  </a:cubicBezTo>
                  <a:cubicBezTo>
                    <a:pt x="608" y="6944"/>
                    <a:pt x="654" y="6932"/>
                    <a:pt x="712" y="6908"/>
                  </a:cubicBezTo>
                  <a:cubicBezTo>
                    <a:pt x="1607" y="6534"/>
                    <a:pt x="5923" y="2713"/>
                    <a:pt x="6952" y="1751"/>
                  </a:cubicBezTo>
                  <a:lnTo>
                    <a:pt x="7192" y="1537"/>
                  </a:lnTo>
                  <a:lnTo>
                    <a:pt x="591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99;p34">
              <a:extLst>
                <a:ext uri="{FF2B5EF4-FFF2-40B4-BE49-F238E27FC236}">
                  <a16:creationId xmlns:a16="http://schemas.microsoft.com/office/drawing/2014/main" id="{5CD91595-6C09-4DE8-ADC4-1468720BAEB6}"/>
                </a:ext>
              </a:extLst>
            </p:cNvPr>
            <p:cNvSpPr/>
            <p:nvPr/>
          </p:nvSpPr>
          <p:spPr>
            <a:xfrm>
              <a:off x="3978825" y="5260075"/>
              <a:ext cx="42450" cy="57475"/>
            </a:xfrm>
            <a:custGeom>
              <a:avLst/>
              <a:gdLst/>
              <a:ahLst/>
              <a:cxnLst/>
              <a:rect l="l" t="t" r="r" b="b"/>
              <a:pathLst>
                <a:path w="1698" h="2299" extrusionOk="0">
                  <a:moveTo>
                    <a:pt x="789" y="1"/>
                  </a:moveTo>
                  <a:cubicBezTo>
                    <a:pt x="428" y="255"/>
                    <a:pt x="187" y="629"/>
                    <a:pt x="94" y="1043"/>
                  </a:cubicBezTo>
                  <a:cubicBezTo>
                    <a:pt x="0" y="1471"/>
                    <a:pt x="67" y="1925"/>
                    <a:pt x="294" y="2299"/>
                  </a:cubicBezTo>
                  <a:lnTo>
                    <a:pt x="1697" y="1096"/>
                  </a:lnTo>
                  <a:lnTo>
                    <a:pt x="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00;p34">
              <a:extLst>
                <a:ext uri="{FF2B5EF4-FFF2-40B4-BE49-F238E27FC236}">
                  <a16:creationId xmlns:a16="http://schemas.microsoft.com/office/drawing/2014/main" id="{EB0C362F-57F7-4059-9203-8CDAC50976CB}"/>
                </a:ext>
              </a:extLst>
            </p:cNvPr>
            <p:cNvSpPr/>
            <p:nvPr/>
          </p:nvSpPr>
          <p:spPr>
            <a:xfrm>
              <a:off x="3847875" y="5285475"/>
              <a:ext cx="173400" cy="138325"/>
            </a:xfrm>
            <a:custGeom>
              <a:avLst/>
              <a:gdLst/>
              <a:ahLst/>
              <a:cxnLst/>
              <a:rect l="l" t="t" r="r" b="b"/>
              <a:pathLst>
                <a:path w="6936" h="5533" extrusionOk="0">
                  <a:moveTo>
                    <a:pt x="6855" y="0"/>
                  </a:moveTo>
                  <a:lnTo>
                    <a:pt x="1658" y="4369"/>
                  </a:lnTo>
                  <a:cubicBezTo>
                    <a:pt x="1658" y="4369"/>
                    <a:pt x="1306" y="4106"/>
                    <a:pt x="1052" y="4106"/>
                  </a:cubicBezTo>
                  <a:cubicBezTo>
                    <a:pt x="993" y="4106"/>
                    <a:pt x="939" y="4120"/>
                    <a:pt x="896" y="4155"/>
                  </a:cubicBezTo>
                  <a:cubicBezTo>
                    <a:pt x="896" y="4155"/>
                    <a:pt x="1" y="5451"/>
                    <a:pt x="295" y="5532"/>
                  </a:cubicBezTo>
                  <a:cubicBezTo>
                    <a:pt x="298" y="5532"/>
                    <a:pt x="301" y="5533"/>
                    <a:pt x="304" y="5533"/>
                  </a:cubicBezTo>
                  <a:cubicBezTo>
                    <a:pt x="682" y="5533"/>
                    <a:pt x="5121" y="1881"/>
                    <a:pt x="6935" y="80"/>
                  </a:cubicBezTo>
                  <a:lnTo>
                    <a:pt x="6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01;p34">
              <a:extLst>
                <a:ext uri="{FF2B5EF4-FFF2-40B4-BE49-F238E27FC236}">
                  <a16:creationId xmlns:a16="http://schemas.microsoft.com/office/drawing/2014/main" id="{763707AD-C37C-4CB5-B40C-9723496929E1}"/>
                </a:ext>
              </a:extLst>
            </p:cNvPr>
            <p:cNvSpPr/>
            <p:nvPr/>
          </p:nvSpPr>
          <p:spPr>
            <a:xfrm>
              <a:off x="3852575" y="5284125"/>
              <a:ext cx="167025" cy="137650"/>
            </a:xfrm>
            <a:custGeom>
              <a:avLst/>
              <a:gdLst/>
              <a:ahLst/>
              <a:cxnLst/>
              <a:rect l="l" t="t" r="r" b="b"/>
              <a:pathLst>
                <a:path w="6681" h="5506" extrusionOk="0">
                  <a:moveTo>
                    <a:pt x="6680" y="1"/>
                  </a:moveTo>
                  <a:lnTo>
                    <a:pt x="6680" y="1"/>
                  </a:lnTo>
                  <a:cubicBezTo>
                    <a:pt x="6654" y="14"/>
                    <a:pt x="6627" y="28"/>
                    <a:pt x="6600" y="41"/>
                  </a:cubicBezTo>
                  <a:lnTo>
                    <a:pt x="6413" y="215"/>
                  </a:lnTo>
                  <a:lnTo>
                    <a:pt x="5705" y="816"/>
                  </a:lnTo>
                  <a:cubicBezTo>
                    <a:pt x="5117" y="1324"/>
                    <a:pt x="4289" y="2032"/>
                    <a:pt x="3367" y="2793"/>
                  </a:cubicBezTo>
                  <a:cubicBezTo>
                    <a:pt x="2445" y="3541"/>
                    <a:pt x="1603" y="4223"/>
                    <a:pt x="989" y="4717"/>
                  </a:cubicBezTo>
                  <a:lnTo>
                    <a:pt x="267" y="5292"/>
                  </a:lnTo>
                  <a:lnTo>
                    <a:pt x="67" y="5452"/>
                  </a:lnTo>
                  <a:cubicBezTo>
                    <a:pt x="40" y="5465"/>
                    <a:pt x="27" y="5492"/>
                    <a:pt x="0" y="5505"/>
                  </a:cubicBezTo>
                  <a:cubicBezTo>
                    <a:pt x="27" y="5492"/>
                    <a:pt x="53" y="5479"/>
                    <a:pt x="67" y="5465"/>
                  </a:cubicBezTo>
                  <a:lnTo>
                    <a:pt x="281" y="5318"/>
                  </a:lnTo>
                  <a:lnTo>
                    <a:pt x="1015" y="4757"/>
                  </a:lnTo>
                  <a:cubicBezTo>
                    <a:pt x="1643" y="4276"/>
                    <a:pt x="2485" y="3608"/>
                    <a:pt x="3407" y="2847"/>
                  </a:cubicBezTo>
                  <a:cubicBezTo>
                    <a:pt x="4329" y="2085"/>
                    <a:pt x="5157" y="1377"/>
                    <a:pt x="5745" y="856"/>
                  </a:cubicBezTo>
                  <a:lnTo>
                    <a:pt x="6427" y="228"/>
                  </a:lnTo>
                  <a:lnTo>
                    <a:pt x="6614" y="68"/>
                  </a:lnTo>
                  <a:cubicBezTo>
                    <a:pt x="6640" y="41"/>
                    <a:pt x="6654" y="28"/>
                    <a:pt x="66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02;p34">
              <a:extLst>
                <a:ext uri="{FF2B5EF4-FFF2-40B4-BE49-F238E27FC236}">
                  <a16:creationId xmlns:a16="http://schemas.microsoft.com/office/drawing/2014/main" id="{60CACB03-E0D8-461F-8163-3C4089935B2D}"/>
                </a:ext>
              </a:extLst>
            </p:cNvPr>
            <p:cNvSpPr/>
            <p:nvPr/>
          </p:nvSpPr>
          <p:spPr>
            <a:xfrm>
              <a:off x="3868600" y="5388050"/>
              <a:ext cx="22400" cy="8675"/>
            </a:xfrm>
            <a:custGeom>
              <a:avLst/>
              <a:gdLst/>
              <a:ahLst/>
              <a:cxnLst/>
              <a:rect l="l" t="t" r="r" b="b"/>
              <a:pathLst>
                <a:path w="896" h="347" extrusionOk="0">
                  <a:moveTo>
                    <a:pt x="234" y="1"/>
                  </a:moveTo>
                  <a:cubicBezTo>
                    <a:pt x="155" y="1"/>
                    <a:pt x="76" y="14"/>
                    <a:pt x="0" y="39"/>
                  </a:cubicBezTo>
                  <a:cubicBezTo>
                    <a:pt x="161" y="39"/>
                    <a:pt x="321" y="66"/>
                    <a:pt x="468" y="106"/>
                  </a:cubicBezTo>
                  <a:cubicBezTo>
                    <a:pt x="615" y="173"/>
                    <a:pt x="762" y="253"/>
                    <a:pt x="895" y="346"/>
                  </a:cubicBezTo>
                  <a:cubicBezTo>
                    <a:pt x="802" y="199"/>
                    <a:pt x="655" y="93"/>
                    <a:pt x="495" y="52"/>
                  </a:cubicBezTo>
                  <a:cubicBezTo>
                    <a:pt x="410" y="17"/>
                    <a:pt x="322" y="1"/>
                    <a:pt x="2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03;p34">
              <a:extLst>
                <a:ext uri="{FF2B5EF4-FFF2-40B4-BE49-F238E27FC236}">
                  <a16:creationId xmlns:a16="http://schemas.microsoft.com/office/drawing/2014/main" id="{03045E2E-0356-4D35-9DD9-7D4D8F4C4A5E}"/>
                </a:ext>
              </a:extLst>
            </p:cNvPr>
            <p:cNvSpPr/>
            <p:nvPr/>
          </p:nvSpPr>
          <p:spPr>
            <a:xfrm>
              <a:off x="3895650" y="5350000"/>
              <a:ext cx="12050" cy="4050"/>
            </a:xfrm>
            <a:custGeom>
              <a:avLst/>
              <a:gdLst/>
              <a:ahLst/>
              <a:cxnLst/>
              <a:rect l="l" t="t" r="r" b="b"/>
              <a:pathLst>
                <a:path w="482" h="162" extrusionOk="0">
                  <a:moveTo>
                    <a:pt x="32" y="1"/>
                  </a:moveTo>
                  <a:cubicBezTo>
                    <a:pt x="15" y="1"/>
                    <a:pt x="4" y="4"/>
                    <a:pt x="1" y="11"/>
                  </a:cubicBezTo>
                  <a:cubicBezTo>
                    <a:pt x="1" y="25"/>
                    <a:pt x="107" y="78"/>
                    <a:pt x="228" y="118"/>
                  </a:cubicBezTo>
                  <a:cubicBezTo>
                    <a:pt x="293" y="140"/>
                    <a:pt x="367" y="162"/>
                    <a:pt x="436" y="162"/>
                  </a:cubicBezTo>
                  <a:cubicBezTo>
                    <a:pt x="452" y="162"/>
                    <a:pt x="467" y="161"/>
                    <a:pt x="482" y="158"/>
                  </a:cubicBezTo>
                  <a:cubicBezTo>
                    <a:pt x="482" y="145"/>
                    <a:pt x="388" y="105"/>
                    <a:pt x="254" y="51"/>
                  </a:cubicBezTo>
                  <a:cubicBezTo>
                    <a:pt x="158" y="22"/>
                    <a:pt x="7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04;p34">
              <a:extLst>
                <a:ext uri="{FF2B5EF4-FFF2-40B4-BE49-F238E27FC236}">
                  <a16:creationId xmlns:a16="http://schemas.microsoft.com/office/drawing/2014/main" id="{0309D1CF-7ADA-4E20-AEDA-B956EB8A32EB}"/>
                </a:ext>
              </a:extLst>
            </p:cNvPr>
            <p:cNvSpPr/>
            <p:nvPr/>
          </p:nvSpPr>
          <p:spPr>
            <a:xfrm>
              <a:off x="3901325" y="5342250"/>
              <a:ext cx="11050" cy="1700"/>
            </a:xfrm>
            <a:custGeom>
              <a:avLst/>
              <a:gdLst/>
              <a:ahLst/>
              <a:cxnLst/>
              <a:rect l="l" t="t" r="r" b="b"/>
              <a:pathLst>
                <a:path w="442" h="68" extrusionOk="0">
                  <a:moveTo>
                    <a:pt x="228" y="1"/>
                  </a:moveTo>
                  <a:cubicBezTo>
                    <a:pt x="108" y="1"/>
                    <a:pt x="14" y="14"/>
                    <a:pt x="14" y="27"/>
                  </a:cubicBezTo>
                  <a:cubicBezTo>
                    <a:pt x="1" y="41"/>
                    <a:pt x="108" y="67"/>
                    <a:pt x="214" y="67"/>
                  </a:cubicBezTo>
                  <a:cubicBezTo>
                    <a:pt x="335" y="67"/>
                    <a:pt x="428" y="54"/>
                    <a:pt x="428" y="41"/>
                  </a:cubicBezTo>
                  <a:cubicBezTo>
                    <a:pt x="442" y="27"/>
                    <a:pt x="335" y="14"/>
                    <a:pt x="22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05;p34">
              <a:extLst>
                <a:ext uri="{FF2B5EF4-FFF2-40B4-BE49-F238E27FC236}">
                  <a16:creationId xmlns:a16="http://schemas.microsoft.com/office/drawing/2014/main" id="{9BE7E046-BF15-4319-B914-89AB3A0CA33F}"/>
                </a:ext>
              </a:extLst>
            </p:cNvPr>
            <p:cNvSpPr/>
            <p:nvPr/>
          </p:nvSpPr>
          <p:spPr>
            <a:xfrm>
              <a:off x="3899000" y="5329850"/>
              <a:ext cx="10700" cy="8800"/>
            </a:xfrm>
            <a:custGeom>
              <a:avLst/>
              <a:gdLst/>
              <a:ahLst/>
              <a:cxnLst/>
              <a:rect l="l" t="t" r="r" b="b"/>
              <a:pathLst>
                <a:path w="428" h="352" extrusionOk="0">
                  <a:moveTo>
                    <a:pt x="422" y="1"/>
                  </a:moveTo>
                  <a:cubicBezTo>
                    <a:pt x="396" y="1"/>
                    <a:pt x="298" y="64"/>
                    <a:pt x="201" y="149"/>
                  </a:cubicBezTo>
                  <a:cubicBezTo>
                    <a:pt x="80" y="243"/>
                    <a:pt x="0" y="323"/>
                    <a:pt x="14" y="350"/>
                  </a:cubicBezTo>
                  <a:cubicBezTo>
                    <a:pt x="15" y="351"/>
                    <a:pt x="16" y="351"/>
                    <a:pt x="19" y="351"/>
                  </a:cubicBezTo>
                  <a:cubicBezTo>
                    <a:pt x="43" y="351"/>
                    <a:pt x="131" y="288"/>
                    <a:pt x="241" y="203"/>
                  </a:cubicBezTo>
                  <a:cubicBezTo>
                    <a:pt x="348" y="96"/>
                    <a:pt x="428" y="16"/>
                    <a:pt x="428" y="2"/>
                  </a:cubicBezTo>
                  <a:cubicBezTo>
                    <a:pt x="427" y="1"/>
                    <a:pt x="425" y="1"/>
                    <a:pt x="4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06;p34">
              <a:extLst>
                <a:ext uri="{FF2B5EF4-FFF2-40B4-BE49-F238E27FC236}">
                  <a16:creationId xmlns:a16="http://schemas.microsoft.com/office/drawing/2014/main" id="{AAFE26BE-9FC6-4259-9BA1-F67BC09110D5}"/>
                </a:ext>
              </a:extLst>
            </p:cNvPr>
            <p:cNvSpPr/>
            <p:nvPr/>
          </p:nvSpPr>
          <p:spPr>
            <a:xfrm>
              <a:off x="3894975" y="5321850"/>
              <a:ext cx="11050" cy="10400"/>
            </a:xfrm>
            <a:custGeom>
              <a:avLst/>
              <a:gdLst/>
              <a:ahLst/>
              <a:cxnLst/>
              <a:rect l="l" t="t" r="r" b="b"/>
              <a:pathLst>
                <a:path w="442" h="416" extrusionOk="0">
                  <a:moveTo>
                    <a:pt x="439" y="0"/>
                  </a:moveTo>
                  <a:cubicBezTo>
                    <a:pt x="418" y="0"/>
                    <a:pt x="328" y="102"/>
                    <a:pt x="215" y="215"/>
                  </a:cubicBezTo>
                  <a:cubicBezTo>
                    <a:pt x="108" y="322"/>
                    <a:pt x="1" y="402"/>
                    <a:pt x="1" y="416"/>
                  </a:cubicBezTo>
                  <a:cubicBezTo>
                    <a:pt x="201" y="349"/>
                    <a:pt x="362" y="202"/>
                    <a:pt x="442" y="2"/>
                  </a:cubicBezTo>
                  <a:cubicBezTo>
                    <a:pt x="441" y="1"/>
                    <a:pt x="440"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07;p34">
              <a:extLst>
                <a:ext uri="{FF2B5EF4-FFF2-40B4-BE49-F238E27FC236}">
                  <a16:creationId xmlns:a16="http://schemas.microsoft.com/office/drawing/2014/main" id="{2266FA9F-C425-42AE-BDBF-3723F6ECDB4B}"/>
                </a:ext>
              </a:extLst>
            </p:cNvPr>
            <p:cNvSpPr/>
            <p:nvPr/>
          </p:nvSpPr>
          <p:spPr>
            <a:xfrm>
              <a:off x="3873275" y="5346375"/>
              <a:ext cx="24750" cy="12950"/>
            </a:xfrm>
            <a:custGeom>
              <a:avLst/>
              <a:gdLst/>
              <a:ahLst/>
              <a:cxnLst/>
              <a:rect l="l" t="t" r="r" b="b"/>
              <a:pathLst>
                <a:path w="990" h="518" extrusionOk="0">
                  <a:moveTo>
                    <a:pt x="576" y="49"/>
                  </a:moveTo>
                  <a:cubicBezTo>
                    <a:pt x="615" y="49"/>
                    <a:pt x="655" y="54"/>
                    <a:pt x="695" y="63"/>
                  </a:cubicBezTo>
                  <a:cubicBezTo>
                    <a:pt x="753" y="71"/>
                    <a:pt x="816" y="95"/>
                    <a:pt x="878" y="124"/>
                  </a:cubicBezTo>
                  <a:lnTo>
                    <a:pt x="878" y="124"/>
                  </a:lnTo>
                  <a:cubicBezTo>
                    <a:pt x="830" y="156"/>
                    <a:pt x="763" y="200"/>
                    <a:pt x="682" y="250"/>
                  </a:cubicBezTo>
                  <a:cubicBezTo>
                    <a:pt x="588" y="303"/>
                    <a:pt x="481" y="357"/>
                    <a:pt x="374" y="397"/>
                  </a:cubicBezTo>
                  <a:cubicBezTo>
                    <a:pt x="308" y="423"/>
                    <a:pt x="241" y="437"/>
                    <a:pt x="174" y="450"/>
                  </a:cubicBezTo>
                  <a:cubicBezTo>
                    <a:pt x="165" y="452"/>
                    <a:pt x="157" y="453"/>
                    <a:pt x="149" y="453"/>
                  </a:cubicBezTo>
                  <a:cubicBezTo>
                    <a:pt x="94" y="453"/>
                    <a:pt x="56" y="416"/>
                    <a:pt x="67" y="370"/>
                  </a:cubicBezTo>
                  <a:cubicBezTo>
                    <a:pt x="121" y="236"/>
                    <a:pt x="227" y="143"/>
                    <a:pt x="361" y="103"/>
                  </a:cubicBezTo>
                  <a:cubicBezTo>
                    <a:pt x="423" y="67"/>
                    <a:pt x="498" y="49"/>
                    <a:pt x="576" y="49"/>
                  </a:cubicBezTo>
                  <a:close/>
                  <a:moveTo>
                    <a:pt x="570" y="0"/>
                  </a:moveTo>
                  <a:cubicBezTo>
                    <a:pt x="342" y="0"/>
                    <a:pt x="118" y="130"/>
                    <a:pt x="14" y="357"/>
                  </a:cubicBezTo>
                  <a:cubicBezTo>
                    <a:pt x="0" y="397"/>
                    <a:pt x="14" y="450"/>
                    <a:pt x="54" y="490"/>
                  </a:cubicBezTo>
                  <a:cubicBezTo>
                    <a:pt x="94" y="517"/>
                    <a:pt x="134" y="517"/>
                    <a:pt x="187" y="517"/>
                  </a:cubicBezTo>
                  <a:cubicBezTo>
                    <a:pt x="254" y="504"/>
                    <a:pt x="321" y="477"/>
                    <a:pt x="388" y="450"/>
                  </a:cubicBezTo>
                  <a:cubicBezTo>
                    <a:pt x="508" y="397"/>
                    <a:pt x="615" y="343"/>
                    <a:pt x="708" y="277"/>
                  </a:cubicBezTo>
                  <a:cubicBezTo>
                    <a:pt x="777" y="237"/>
                    <a:pt x="846" y="191"/>
                    <a:pt x="904" y="137"/>
                  </a:cubicBezTo>
                  <a:lnTo>
                    <a:pt x="904" y="137"/>
                  </a:lnTo>
                  <a:cubicBezTo>
                    <a:pt x="933" y="152"/>
                    <a:pt x="962" y="167"/>
                    <a:pt x="989" y="183"/>
                  </a:cubicBezTo>
                  <a:cubicBezTo>
                    <a:pt x="989" y="183"/>
                    <a:pt x="963" y="157"/>
                    <a:pt x="924" y="118"/>
                  </a:cubicBezTo>
                  <a:lnTo>
                    <a:pt x="924" y="118"/>
                  </a:lnTo>
                  <a:cubicBezTo>
                    <a:pt x="938" y="104"/>
                    <a:pt x="950" y="90"/>
                    <a:pt x="962" y="76"/>
                  </a:cubicBezTo>
                  <a:cubicBezTo>
                    <a:pt x="962" y="75"/>
                    <a:pt x="962" y="75"/>
                    <a:pt x="961" y="75"/>
                  </a:cubicBezTo>
                  <a:cubicBezTo>
                    <a:pt x="955" y="75"/>
                    <a:pt x="937" y="86"/>
                    <a:pt x="907" y="105"/>
                  </a:cubicBezTo>
                  <a:lnTo>
                    <a:pt x="907" y="105"/>
                  </a:lnTo>
                  <a:cubicBezTo>
                    <a:pt x="804" y="34"/>
                    <a:pt x="686" y="0"/>
                    <a:pt x="5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08;p34">
              <a:extLst>
                <a:ext uri="{FF2B5EF4-FFF2-40B4-BE49-F238E27FC236}">
                  <a16:creationId xmlns:a16="http://schemas.microsoft.com/office/drawing/2014/main" id="{701CEBB7-D72E-4EBD-90CC-CCF7898DA7CF}"/>
                </a:ext>
              </a:extLst>
            </p:cNvPr>
            <p:cNvSpPr/>
            <p:nvPr/>
          </p:nvSpPr>
          <p:spPr>
            <a:xfrm>
              <a:off x="3888975" y="5332250"/>
              <a:ext cx="9050" cy="17700"/>
            </a:xfrm>
            <a:custGeom>
              <a:avLst/>
              <a:gdLst/>
              <a:ahLst/>
              <a:cxnLst/>
              <a:rect l="l" t="t" r="r" b="b"/>
              <a:pathLst>
                <a:path w="362" h="708" extrusionOk="0">
                  <a:moveTo>
                    <a:pt x="190" y="0"/>
                  </a:moveTo>
                  <a:cubicBezTo>
                    <a:pt x="170" y="0"/>
                    <a:pt x="151" y="5"/>
                    <a:pt x="134" y="13"/>
                  </a:cubicBezTo>
                  <a:cubicBezTo>
                    <a:pt x="40" y="80"/>
                    <a:pt x="0" y="200"/>
                    <a:pt x="27" y="307"/>
                  </a:cubicBezTo>
                  <a:cubicBezTo>
                    <a:pt x="27" y="401"/>
                    <a:pt x="67" y="481"/>
                    <a:pt x="107" y="548"/>
                  </a:cubicBezTo>
                  <a:cubicBezTo>
                    <a:pt x="147" y="628"/>
                    <a:pt x="201" y="681"/>
                    <a:pt x="281" y="708"/>
                  </a:cubicBezTo>
                  <a:cubicBezTo>
                    <a:pt x="227" y="654"/>
                    <a:pt x="174" y="601"/>
                    <a:pt x="134" y="534"/>
                  </a:cubicBezTo>
                  <a:cubicBezTo>
                    <a:pt x="94" y="467"/>
                    <a:pt x="80" y="387"/>
                    <a:pt x="67" y="307"/>
                  </a:cubicBezTo>
                  <a:cubicBezTo>
                    <a:pt x="67" y="227"/>
                    <a:pt x="67" y="107"/>
                    <a:pt x="147" y="67"/>
                  </a:cubicBezTo>
                  <a:cubicBezTo>
                    <a:pt x="159" y="61"/>
                    <a:pt x="171" y="58"/>
                    <a:pt x="181" y="58"/>
                  </a:cubicBezTo>
                  <a:cubicBezTo>
                    <a:pt x="242" y="58"/>
                    <a:pt x="281" y="145"/>
                    <a:pt x="281" y="214"/>
                  </a:cubicBezTo>
                  <a:cubicBezTo>
                    <a:pt x="294" y="294"/>
                    <a:pt x="308" y="374"/>
                    <a:pt x="308" y="454"/>
                  </a:cubicBezTo>
                  <a:cubicBezTo>
                    <a:pt x="308" y="601"/>
                    <a:pt x="281" y="681"/>
                    <a:pt x="281" y="681"/>
                  </a:cubicBezTo>
                  <a:cubicBezTo>
                    <a:pt x="321" y="614"/>
                    <a:pt x="348" y="534"/>
                    <a:pt x="348" y="467"/>
                  </a:cubicBezTo>
                  <a:cubicBezTo>
                    <a:pt x="361" y="374"/>
                    <a:pt x="361" y="294"/>
                    <a:pt x="348" y="214"/>
                  </a:cubicBezTo>
                  <a:cubicBezTo>
                    <a:pt x="348" y="160"/>
                    <a:pt x="321" y="107"/>
                    <a:pt x="294" y="67"/>
                  </a:cubicBezTo>
                  <a:cubicBezTo>
                    <a:pt x="276" y="21"/>
                    <a:pt x="233" y="0"/>
                    <a:pt x="1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09;p34">
              <a:extLst>
                <a:ext uri="{FF2B5EF4-FFF2-40B4-BE49-F238E27FC236}">
                  <a16:creationId xmlns:a16="http://schemas.microsoft.com/office/drawing/2014/main" id="{3EA7995B-1377-48B2-8471-417BFA8E4339}"/>
                </a:ext>
              </a:extLst>
            </p:cNvPr>
            <p:cNvSpPr/>
            <p:nvPr/>
          </p:nvSpPr>
          <p:spPr>
            <a:xfrm>
              <a:off x="3976475" y="5258425"/>
              <a:ext cx="23075" cy="56475"/>
            </a:xfrm>
            <a:custGeom>
              <a:avLst/>
              <a:gdLst/>
              <a:ahLst/>
              <a:cxnLst/>
              <a:rect l="l" t="t" r="r" b="b"/>
              <a:pathLst>
                <a:path w="923" h="2259" extrusionOk="0">
                  <a:moveTo>
                    <a:pt x="923" y="0"/>
                  </a:moveTo>
                  <a:lnTo>
                    <a:pt x="923" y="0"/>
                  </a:lnTo>
                  <a:cubicBezTo>
                    <a:pt x="883" y="13"/>
                    <a:pt x="856" y="27"/>
                    <a:pt x="829" y="54"/>
                  </a:cubicBezTo>
                  <a:cubicBezTo>
                    <a:pt x="749" y="94"/>
                    <a:pt x="669" y="147"/>
                    <a:pt x="602" y="214"/>
                  </a:cubicBezTo>
                  <a:cubicBezTo>
                    <a:pt x="134" y="655"/>
                    <a:pt x="1" y="1336"/>
                    <a:pt x="241" y="1937"/>
                  </a:cubicBezTo>
                  <a:cubicBezTo>
                    <a:pt x="281" y="2018"/>
                    <a:pt x="321" y="2098"/>
                    <a:pt x="375" y="2178"/>
                  </a:cubicBezTo>
                  <a:cubicBezTo>
                    <a:pt x="388" y="2205"/>
                    <a:pt x="415" y="2231"/>
                    <a:pt x="442" y="2258"/>
                  </a:cubicBezTo>
                  <a:cubicBezTo>
                    <a:pt x="455" y="2258"/>
                    <a:pt x="362" y="2151"/>
                    <a:pt x="281" y="1924"/>
                  </a:cubicBezTo>
                  <a:cubicBezTo>
                    <a:pt x="68" y="1350"/>
                    <a:pt x="201" y="695"/>
                    <a:pt x="642" y="254"/>
                  </a:cubicBezTo>
                  <a:cubicBezTo>
                    <a:pt x="802" y="94"/>
                    <a:pt x="923" y="13"/>
                    <a:pt x="9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10;p34">
              <a:extLst>
                <a:ext uri="{FF2B5EF4-FFF2-40B4-BE49-F238E27FC236}">
                  <a16:creationId xmlns:a16="http://schemas.microsoft.com/office/drawing/2014/main" id="{37531CCF-2D89-4738-95B2-F2930366769A}"/>
                </a:ext>
              </a:extLst>
            </p:cNvPr>
            <p:cNvSpPr/>
            <p:nvPr/>
          </p:nvSpPr>
          <p:spPr>
            <a:xfrm>
              <a:off x="3936075" y="5313525"/>
              <a:ext cx="29075" cy="23750"/>
            </a:xfrm>
            <a:custGeom>
              <a:avLst/>
              <a:gdLst/>
              <a:ahLst/>
              <a:cxnLst/>
              <a:rect l="l" t="t" r="r" b="b"/>
              <a:pathLst>
                <a:path w="1163" h="950" extrusionOk="0">
                  <a:moveTo>
                    <a:pt x="1161" y="0"/>
                  </a:moveTo>
                  <a:cubicBezTo>
                    <a:pt x="1136" y="0"/>
                    <a:pt x="900" y="222"/>
                    <a:pt x="588" y="482"/>
                  </a:cubicBezTo>
                  <a:cubicBezTo>
                    <a:pt x="281" y="749"/>
                    <a:pt x="0" y="936"/>
                    <a:pt x="14" y="949"/>
                  </a:cubicBezTo>
                  <a:cubicBezTo>
                    <a:pt x="454" y="709"/>
                    <a:pt x="842" y="375"/>
                    <a:pt x="1163" y="1"/>
                  </a:cubicBezTo>
                  <a:cubicBezTo>
                    <a:pt x="1162" y="0"/>
                    <a:pt x="1162" y="0"/>
                    <a:pt x="11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11;p34">
              <a:extLst>
                <a:ext uri="{FF2B5EF4-FFF2-40B4-BE49-F238E27FC236}">
                  <a16:creationId xmlns:a16="http://schemas.microsoft.com/office/drawing/2014/main" id="{DAEEA002-B695-4813-923B-5050120C9559}"/>
                </a:ext>
              </a:extLst>
            </p:cNvPr>
            <p:cNvSpPr/>
            <p:nvPr/>
          </p:nvSpPr>
          <p:spPr>
            <a:xfrm>
              <a:off x="3983175" y="5297500"/>
              <a:ext cx="3350" cy="7750"/>
            </a:xfrm>
            <a:custGeom>
              <a:avLst/>
              <a:gdLst/>
              <a:ahLst/>
              <a:cxnLst/>
              <a:rect l="l" t="t" r="r" b="b"/>
              <a:pathLst>
                <a:path w="134" h="310" extrusionOk="0">
                  <a:moveTo>
                    <a:pt x="40" y="0"/>
                  </a:moveTo>
                  <a:cubicBezTo>
                    <a:pt x="27" y="0"/>
                    <a:pt x="0" y="80"/>
                    <a:pt x="27" y="174"/>
                  </a:cubicBezTo>
                  <a:cubicBezTo>
                    <a:pt x="51" y="247"/>
                    <a:pt x="98" y="309"/>
                    <a:pt x="116" y="309"/>
                  </a:cubicBezTo>
                  <a:cubicBezTo>
                    <a:pt x="118" y="309"/>
                    <a:pt x="119" y="309"/>
                    <a:pt x="120" y="308"/>
                  </a:cubicBezTo>
                  <a:cubicBezTo>
                    <a:pt x="134" y="294"/>
                    <a:pt x="107" y="227"/>
                    <a:pt x="94" y="147"/>
                  </a:cubicBezTo>
                  <a:cubicBezTo>
                    <a:pt x="67" y="67"/>
                    <a:pt x="67"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12;p34">
              <a:extLst>
                <a:ext uri="{FF2B5EF4-FFF2-40B4-BE49-F238E27FC236}">
                  <a16:creationId xmlns:a16="http://schemas.microsoft.com/office/drawing/2014/main" id="{9001A709-D565-40A2-A201-9D8017E1755D}"/>
                </a:ext>
              </a:extLst>
            </p:cNvPr>
            <p:cNvSpPr/>
            <p:nvPr/>
          </p:nvSpPr>
          <p:spPr>
            <a:xfrm>
              <a:off x="3982825" y="5282475"/>
              <a:ext cx="2025" cy="6700"/>
            </a:xfrm>
            <a:custGeom>
              <a:avLst/>
              <a:gdLst/>
              <a:ahLst/>
              <a:cxnLst/>
              <a:rect l="l" t="t" r="r" b="b"/>
              <a:pathLst>
                <a:path w="81" h="268" extrusionOk="0">
                  <a:moveTo>
                    <a:pt x="54" y="0"/>
                  </a:moveTo>
                  <a:cubicBezTo>
                    <a:pt x="27" y="0"/>
                    <a:pt x="14" y="53"/>
                    <a:pt x="1" y="134"/>
                  </a:cubicBezTo>
                  <a:cubicBezTo>
                    <a:pt x="1" y="200"/>
                    <a:pt x="14" y="267"/>
                    <a:pt x="27" y="267"/>
                  </a:cubicBezTo>
                  <a:cubicBezTo>
                    <a:pt x="41" y="267"/>
                    <a:pt x="67" y="214"/>
                    <a:pt x="67" y="134"/>
                  </a:cubicBezTo>
                  <a:cubicBezTo>
                    <a:pt x="81" y="67"/>
                    <a:pt x="67"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13;p34">
              <a:extLst>
                <a:ext uri="{FF2B5EF4-FFF2-40B4-BE49-F238E27FC236}">
                  <a16:creationId xmlns:a16="http://schemas.microsoft.com/office/drawing/2014/main" id="{45A6C56B-9665-42CA-976C-A83E95202A4D}"/>
                </a:ext>
              </a:extLst>
            </p:cNvPr>
            <p:cNvSpPr/>
            <p:nvPr/>
          </p:nvSpPr>
          <p:spPr>
            <a:xfrm>
              <a:off x="3986175" y="5269650"/>
              <a:ext cx="5025" cy="6500"/>
            </a:xfrm>
            <a:custGeom>
              <a:avLst/>
              <a:gdLst/>
              <a:ahLst/>
              <a:cxnLst/>
              <a:rect l="l" t="t" r="r" b="b"/>
              <a:pathLst>
                <a:path w="201" h="260" extrusionOk="0">
                  <a:moveTo>
                    <a:pt x="185" y="1"/>
                  </a:moveTo>
                  <a:cubicBezTo>
                    <a:pt x="155" y="1"/>
                    <a:pt x="96" y="25"/>
                    <a:pt x="54" y="99"/>
                  </a:cubicBezTo>
                  <a:cubicBezTo>
                    <a:pt x="0" y="179"/>
                    <a:pt x="14" y="259"/>
                    <a:pt x="40" y="259"/>
                  </a:cubicBezTo>
                  <a:cubicBezTo>
                    <a:pt x="54" y="259"/>
                    <a:pt x="67" y="192"/>
                    <a:pt x="107" y="126"/>
                  </a:cubicBezTo>
                  <a:cubicBezTo>
                    <a:pt x="147" y="59"/>
                    <a:pt x="201" y="19"/>
                    <a:pt x="201" y="5"/>
                  </a:cubicBezTo>
                  <a:cubicBezTo>
                    <a:pt x="198" y="3"/>
                    <a:pt x="192" y="1"/>
                    <a:pt x="1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14;p34">
              <a:extLst>
                <a:ext uri="{FF2B5EF4-FFF2-40B4-BE49-F238E27FC236}">
                  <a16:creationId xmlns:a16="http://schemas.microsoft.com/office/drawing/2014/main" id="{F0D466C1-D4C6-44C6-824A-3786F2C67FFC}"/>
                </a:ext>
              </a:extLst>
            </p:cNvPr>
            <p:cNvSpPr/>
            <p:nvPr/>
          </p:nvSpPr>
          <p:spPr>
            <a:xfrm>
              <a:off x="3994525" y="5261675"/>
              <a:ext cx="2700" cy="3525"/>
            </a:xfrm>
            <a:custGeom>
              <a:avLst/>
              <a:gdLst/>
              <a:ahLst/>
              <a:cxnLst/>
              <a:rect l="l" t="t" r="r" b="b"/>
              <a:pathLst>
                <a:path w="108" h="141" extrusionOk="0">
                  <a:moveTo>
                    <a:pt x="86" y="0"/>
                  </a:moveTo>
                  <a:cubicBezTo>
                    <a:pt x="71" y="0"/>
                    <a:pt x="49" y="24"/>
                    <a:pt x="27" y="57"/>
                  </a:cubicBezTo>
                  <a:cubicBezTo>
                    <a:pt x="0" y="97"/>
                    <a:pt x="0" y="137"/>
                    <a:pt x="14" y="137"/>
                  </a:cubicBezTo>
                  <a:cubicBezTo>
                    <a:pt x="16" y="140"/>
                    <a:pt x="19" y="141"/>
                    <a:pt x="23" y="141"/>
                  </a:cubicBezTo>
                  <a:cubicBezTo>
                    <a:pt x="40" y="141"/>
                    <a:pt x="69" y="117"/>
                    <a:pt x="80" y="84"/>
                  </a:cubicBezTo>
                  <a:cubicBezTo>
                    <a:pt x="94" y="44"/>
                    <a:pt x="107" y="4"/>
                    <a:pt x="94" y="4"/>
                  </a:cubicBezTo>
                  <a:cubicBezTo>
                    <a:pt x="91" y="1"/>
                    <a:pt x="89" y="0"/>
                    <a:pt x="8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7CC65BFE-6D58-4FA9-A27E-64ADF6AFC5A6}"/>
              </a:ext>
            </a:extLst>
          </p:cNvPr>
          <p:cNvSpPr txBox="1"/>
          <p:nvPr/>
        </p:nvSpPr>
        <p:spPr>
          <a:xfrm>
            <a:off x="657957" y="1056118"/>
            <a:ext cx="805922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tx1"/>
                </a:solidFill>
              </a:rPr>
              <a:t>UART significa recepción y transmisión asíncronas universales y es un protocolo de comunicación simple que permite que </a:t>
            </a:r>
            <a:r>
              <a:rPr lang="es-ES" dirty="0" err="1">
                <a:solidFill>
                  <a:schemeClr val="tx1"/>
                </a:solidFill>
              </a:rPr>
              <a:t>Arduino</a:t>
            </a:r>
            <a:r>
              <a:rPr lang="es-ES" dirty="0">
                <a:solidFill>
                  <a:schemeClr val="tx1"/>
                </a:solidFill>
              </a:rPr>
              <a:t> se comunique con dispositivos serie. El sistema UART usa los pines digitales 0 (RX) y 1 (TX) y con otro PC a través del puerto USB.</a:t>
            </a:r>
            <a:endParaRPr lang="es-MX" dirty="0">
              <a:solidFill>
                <a:schemeClr val="tx1"/>
              </a:solidFill>
            </a:endParaRPr>
          </a:p>
        </p:txBody>
      </p:sp>
      <p:pic>
        <p:nvPicPr>
          <p:cNvPr id="2050" name="Picture 2" descr="Arduino U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56" y="1994499"/>
            <a:ext cx="37528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186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93A702A8-9A45-4990-9C9F-C2630C0C43DE}"/>
              </a:ext>
            </a:extLst>
          </p:cNvPr>
          <p:cNvSpPr txBox="1"/>
          <p:nvPr/>
        </p:nvSpPr>
        <p:spPr>
          <a:xfrm>
            <a:off x="985513" y="334937"/>
            <a:ext cx="80592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Clr>
                <a:schemeClr val="bg1"/>
              </a:buClr>
            </a:pPr>
            <a:r>
              <a:rPr lang="es-MX" sz="2000" b="1" cap="all" dirty="0">
                <a:solidFill>
                  <a:schemeClr val="bg1"/>
                </a:solidFill>
              </a:rPr>
              <a:t>PUERTO UART EN ARDUINO</a:t>
            </a:r>
          </a:p>
          <a:p>
            <a:pPr>
              <a:lnSpc>
                <a:spcPct val="150000"/>
              </a:lnSpc>
              <a:buClr>
                <a:schemeClr val="bg1"/>
              </a:buClr>
            </a:pPr>
            <a:endParaRPr lang="es-MX"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s-MX" dirty="0">
                <a:solidFill>
                  <a:schemeClr val="bg1"/>
                </a:solidFill>
                <a:latin typeface="Times New Roman" panose="02020603050405020304" pitchFamily="18" charset="0"/>
                <a:cs typeface="Times New Roman" panose="02020603050405020304" pitchFamily="18" charset="0"/>
              </a:rPr>
              <a:t> </a:t>
            </a:r>
          </a:p>
        </p:txBody>
      </p:sp>
      <p:sp>
        <p:nvSpPr>
          <p:cNvPr id="2" name="CuadroTexto 1">
            <a:extLst>
              <a:ext uri="{FF2B5EF4-FFF2-40B4-BE49-F238E27FC236}">
                <a16:creationId xmlns:a16="http://schemas.microsoft.com/office/drawing/2014/main" id="{560D3689-6569-41E6-AD10-84288889F300}"/>
              </a:ext>
            </a:extLst>
          </p:cNvPr>
          <p:cNvSpPr txBox="1"/>
          <p:nvPr/>
        </p:nvSpPr>
        <p:spPr>
          <a:xfrm>
            <a:off x="4471987" y="1634779"/>
            <a:ext cx="4205174" cy="1785104"/>
          </a:xfrm>
          <a:prstGeom prst="rect">
            <a:avLst/>
          </a:prstGeom>
          <a:noFill/>
        </p:spPr>
        <p:txBody>
          <a:bodyPr wrap="square" rtlCol="0">
            <a:spAutoFit/>
          </a:bodyPr>
          <a:lstStyle/>
          <a:p>
            <a:pPr marL="171450" indent="-171450" algn="just">
              <a:buFont typeface="Arial" panose="020B0604020202020204" pitchFamily="34" charset="0"/>
              <a:buChar char="•"/>
            </a:pPr>
            <a:endParaRPr lang="es-MX" sz="1200" dirty="0" smtClean="0">
              <a:solidFill>
                <a:schemeClr val="bg1"/>
              </a:solidFill>
              <a:latin typeface="Times New Roman" panose="02020603050405020304" pitchFamily="18" charset="0"/>
              <a:ea typeface="STFangsong" panose="020B0503020204020204" pitchFamily="2" charset="-122"/>
              <a:cs typeface="Times New Roman" panose="02020603050405020304" pitchFamily="18" charset="0"/>
            </a:endParaRPr>
          </a:p>
          <a:p>
            <a:r>
              <a:rPr lang="es-ES" dirty="0">
                <a:solidFill>
                  <a:schemeClr val="bg1"/>
                </a:solidFill>
              </a:rPr>
              <a:t>Este periférico, que se encuentra en todas las placas </a:t>
            </a:r>
            <a:r>
              <a:rPr lang="es-ES" dirty="0" err="1">
                <a:solidFill>
                  <a:schemeClr val="bg1"/>
                </a:solidFill>
              </a:rPr>
              <a:t>Arduino</a:t>
            </a:r>
            <a:r>
              <a:rPr lang="es-ES" dirty="0">
                <a:solidFill>
                  <a:schemeClr val="bg1"/>
                </a:solidFill>
              </a:rPr>
              <a:t>, permite que </a:t>
            </a:r>
            <a:r>
              <a:rPr lang="es-ES" dirty="0" err="1">
                <a:solidFill>
                  <a:schemeClr val="bg1"/>
                </a:solidFill>
              </a:rPr>
              <a:t>Arduino</a:t>
            </a:r>
            <a:r>
              <a:rPr lang="es-ES" dirty="0">
                <a:solidFill>
                  <a:schemeClr val="bg1"/>
                </a:solidFill>
              </a:rPr>
              <a:t> se comunique directamente con un PC gracias al hecho de que </a:t>
            </a:r>
            <a:r>
              <a:rPr lang="es-ES" dirty="0" err="1">
                <a:solidFill>
                  <a:schemeClr val="bg1"/>
                </a:solidFill>
              </a:rPr>
              <a:t>Arduino</a:t>
            </a:r>
            <a:r>
              <a:rPr lang="es-ES" dirty="0">
                <a:solidFill>
                  <a:schemeClr val="bg1"/>
                </a:solidFill>
              </a:rPr>
              <a:t> tiene un convertidor de USB a serie incorporado (ATmega16U2).</a:t>
            </a:r>
            <a:endParaRPr lang="es-MX" sz="1200" dirty="0">
              <a:solidFill>
                <a:schemeClr val="bg1"/>
              </a:solidFill>
              <a:latin typeface="Times New Roman" panose="02020603050405020304" pitchFamily="18" charset="0"/>
              <a:ea typeface="STFangsong" panose="020B0503020204020204" pitchFamily="2" charset="-122"/>
              <a:cs typeface="Times New Roman" panose="02020603050405020304" pitchFamily="18" charset="0"/>
            </a:endParaRPr>
          </a:p>
          <a:p>
            <a:pPr algn="ctr"/>
            <a:endParaRPr lang="es-MX" dirty="0">
              <a:solidFill>
                <a:schemeClr val="bg1"/>
              </a:solidFill>
            </a:endParaRPr>
          </a:p>
          <a:p>
            <a:endParaRPr lang="es-MX" dirty="0">
              <a:solidFill>
                <a:schemeClr val="bg1"/>
              </a:solidFill>
            </a:endParaRPr>
          </a:p>
        </p:txBody>
      </p:sp>
      <p:pic>
        <p:nvPicPr>
          <p:cNvPr id="3" name="Picture 2" descr="Arduino ATmega16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65" y="1396766"/>
            <a:ext cx="3376071" cy="248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75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A57F5-9369-45C6-8F65-7BE8557473B9}"/>
              </a:ext>
            </a:extLst>
          </p:cNvPr>
          <p:cNvSpPr>
            <a:spLocks noGrp="1"/>
          </p:cNvSpPr>
          <p:nvPr>
            <p:ph type="ctrTitle"/>
          </p:nvPr>
        </p:nvSpPr>
        <p:spPr>
          <a:xfrm>
            <a:off x="2157518" y="847422"/>
            <a:ext cx="6032100" cy="384900"/>
          </a:xfrm>
        </p:spPr>
        <p:txBody>
          <a:bodyPr/>
          <a:lstStyle/>
          <a:p>
            <a:r>
              <a:rPr lang="es-MX" b="1" cap="all" dirty="0"/>
              <a:t>PUERTO I2C EN ARDUINO</a:t>
            </a:r>
            <a:br>
              <a:rPr lang="es-MX" b="1" cap="all" dirty="0"/>
            </a:br>
            <a:endParaRPr lang="es-MX" dirty="0"/>
          </a:p>
        </p:txBody>
      </p:sp>
      <p:sp>
        <p:nvSpPr>
          <p:cNvPr id="4" name="Rectángulo 3"/>
          <p:cNvSpPr/>
          <p:nvPr/>
        </p:nvSpPr>
        <p:spPr>
          <a:xfrm>
            <a:off x="519545" y="1418241"/>
            <a:ext cx="8104909" cy="954107"/>
          </a:xfrm>
          <a:prstGeom prst="rect">
            <a:avLst/>
          </a:prstGeom>
        </p:spPr>
        <p:txBody>
          <a:bodyPr wrap="square">
            <a:spAutoFit/>
          </a:bodyPr>
          <a:lstStyle/>
          <a:p>
            <a:r>
              <a:rPr lang="es-ES" dirty="0" smtClean="0">
                <a:solidFill>
                  <a:schemeClr val="tx1"/>
                </a:solidFill>
                <a:latin typeface="Montserrat"/>
              </a:rPr>
              <a:t>Es </a:t>
            </a:r>
            <a:r>
              <a:rPr lang="es-ES" dirty="0">
                <a:solidFill>
                  <a:schemeClr val="tx1"/>
                </a:solidFill>
                <a:latin typeface="Montserrat"/>
              </a:rPr>
              <a:t>un protocolo de comunicaciones para una interfaz de dos cables que permite conectar dispositivos de baja velocidad como microcontroladores, EEPROM, convertidores A/D y D/A, interfaces de E/S y otros periféricos similares en sistemas integrados. Fue inventado por Philips y ahora es usado por casi todos los principales fabricantes de circuitos integrados.</a:t>
            </a:r>
            <a:endParaRPr lang="es-MX" dirty="0">
              <a:solidFill>
                <a:schemeClr val="tx1"/>
              </a:solidFill>
            </a:endParaRPr>
          </a:p>
        </p:txBody>
      </p:sp>
      <p:pic>
        <p:nvPicPr>
          <p:cNvPr id="3074" name="Picture 2" descr="Puerto I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801" y="2919845"/>
            <a:ext cx="5614882"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39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81890" y="1501369"/>
            <a:ext cx="8250381" cy="954107"/>
          </a:xfrm>
          <a:prstGeom prst="rect">
            <a:avLst/>
          </a:prstGeom>
        </p:spPr>
        <p:txBody>
          <a:bodyPr wrap="square">
            <a:spAutoFit/>
          </a:bodyPr>
          <a:lstStyle/>
          <a:p>
            <a:r>
              <a:rPr lang="es-ES" dirty="0">
                <a:solidFill>
                  <a:schemeClr val="bg1"/>
                </a:solidFill>
                <a:latin typeface="Montserrat"/>
              </a:rPr>
              <a:t>Cuando conectas dos circuitos entre sí, piensa en el dispositivo principal como el "maestro" y los dispositivos conectados, como sensores, expansiones de pines y controladores, como "esclavos". I2C hace posible la conexión de múltiples maestros y esclavos a tu placa, a la vez que mantiene una vía de comunicación clara.</a:t>
            </a:r>
            <a:endParaRPr lang="es-MX" dirty="0">
              <a:solidFill>
                <a:schemeClr val="bg1"/>
              </a:solidFill>
            </a:endParaRPr>
          </a:p>
        </p:txBody>
      </p:sp>
      <p:sp>
        <p:nvSpPr>
          <p:cNvPr id="4" name="Rectángulo 3"/>
          <p:cNvSpPr/>
          <p:nvPr/>
        </p:nvSpPr>
        <p:spPr>
          <a:xfrm>
            <a:off x="581890" y="402026"/>
            <a:ext cx="5360763" cy="584775"/>
          </a:xfrm>
          <a:prstGeom prst="rect">
            <a:avLst/>
          </a:prstGeom>
        </p:spPr>
        <p:txBody>
          <a:bodyPr wrap="none">
            <a:spAutoFit/>
          </a:bodyPr>
          <a:lstStyle/>
          <a:p>
            <a:r>
              <a:rPr lang="es-MX" sz="3200" b="1" cap="all" dirty="0">
                <a:solidFill>
                  <a:schemeClr val="bg1"/>
                </a:solidFill>
                <a:latin typeface="Times New Roman" panose="02020603050405020304" pitchFamily="18" charset="0"/>
                <a:cs typeface="Times New Roman" panose="02020603050405020304" pitchFamily="18" charset="0"/>
              </a:rPr>
              <a:t>PUERTO I2C EN ARDUINO</a:t>
            </a:r>
            <a:endParaRPr lang="es-MX" sz="3200" dirty="0">
              <a:solidFill>
                <a:schemeClr val="bg1"/>
              </a:solidFill>
              <a:latin typeface="Times New Roman" panose="02020603050405020304" pitchFamily="18" charset="0"/>
              <a:cs typeface="Times New Roman" panose="02020603050405020304" pitchFamily="18" charset="0"/>
            </a:endParaRPr>
          </a:p>
        </p:txBody>
      </p:sp>
      <p:pic>
        <p:nvPicPr>
          <p:cNvPr id="6146" name="Picture 2" descr="Que es el protocolo serial I2C?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517" y="2677928"/>
            <a:ext cx="4911123" cy="173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508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1579418"/>
            <a:ext cx="9144000" cy="1600438"/>
          </a:xfrm>
          <a:prstGeom prst="rect">
            <a:avLst/>
          </a:prstGeom>
        </p:spPr>
        <p:txBody>
          <a:bodyPr wrap="square">
            <a:spAutoFit/>
          </a:bodyPr>
          <a:lstStyle/>
          <a:p>
            <a:pPr marL="285750" indent="-285750">
              <a:buFont typeface="Arial" panose="020B0604020202020204" pitchFamily="34" charset="0"/>
              <a:buChar char="•"/>
            </a:pPr>
            <a:r>
              <a:rPr lang="es-ES" smtClean="0">
                <a:solidFill>
                  <a:schemeClr val="bg1"/>
                </a:solidFill>
                <a:latin typeface="Montserrat"/>
              </a:rPr>
              <a:t>Es posible mantener una vía de comunicación clara, ya que este protocolo utiliza un sistema de direcciones y un bus compartido</a:t>
            </a:r>
          </a:p>
          <a:p>
            <a:pPr marL="285750" indent="-285750">
              <a:buFont typeface="Arial" panose="020B0604020202020204" pitchFamily="34" charset="0"/>
              <a:buChar char="•"/>
            </a:pPr>
            <a:r>
              <a:rPr lang="es-ES" smtClean="0">
                <a:solidFill>
                  <a:schemeClr val="bg1"/>
                </a:solidFill>
              </a:rPr>
              <a:t>Permite que muchos dispositivos pueden conectarse a los mismos cables </a:t>
            </a:r>
          </a:p>
          <a:p>
            <a:pPr marL="285750" indent="-285750">
              <a:buFont typeface="Arial" panose="020B0604020202020204" pitchFamily="34" charset="0"/>
              <a:buChar char="•"/>
            </a:pPr>
            <a:r>
              <a:rPr lang="es-ES" smtClean="0">
                <a:solidFill>
                  <a:schemeClr val="bg1"/>
                </a:solidFill>
              </a:rPr>
              <a:t>Primero tendrá que seleccionar un dispositivo específico transmitiendo una dirección única antes de enviar datos al modulo en cuestión</a:t>
            </a:r>
          </a:p>
          <a:p>
            <a:pPr marL="285750" indent="-285750">
              <a:buFont typeface="Arial" panose="020B0604020202020204" pitchFamily="34" charset="0"/>
              <a:buChar char="•"/>
            </a:pPr>
            <a:r>
              <a:rPr lang="es-ES" smtClean="0">
                <a:solidFill>
                  <a:schemeClr val="bg1"/>
                </a:solidFill>
              </a:rPr>
              <a:t>I2C usa menos cables y todos los datos se transmiten por un solo cable, lo que mantiene el número de pines bajo</a:t>
            </a:r>
            <a:endParaRPr lang="es-MX" dirty="0">
              <a:solidFill>
                <a:schemeClr val="bg1"/>
              </a:solidFill>
            </a:endParaRPr>
          </a:p>
        </p:txBody>
      </p:sp>
      <p:sp>
        <p:nvSpPr>
          <p:cNvPr id="4" name="Rectángulo 3"/>
          <p:cNvSpPr/>
          <p:nvPr/>
        </p:nvSpPr>
        <p:spPr>
          <a:xfrm>
            <a:off x="448081" y="485153"/>
            <a:ext cx="4713150" cy="523220"/>
          </a:xfrm>
          <a:prstGeom prst="rect">
            <a:avLst/>
          </a:prstGeom>
        </p:spPr>
        <p:txBody>
          <a:bodyPr wrap="none">
            <a:spAutoFit/>
          </a:bodyPr>
          <a:lstStyle/>
          <a:p>
            <a:r>
              <a:rPr lang="es-MX" sz="2800" b="1" cap="all" dirty="0">
                <a:solidFill>
                  <a:schemeClr val="bg1"/>
                </a:solidFill>
                <a:latin typeface="Times New Roman" panose="02020603050405020304" pitchFamily="18" charset="0"/>
                <a:cs typeface="Times New Roman" panose="02020603050405020304" pitchFamily="18" charset="0"/>
              </a:rPr>
              <a:t>PUERTO I2C EN ARDUINO</a:t>
            </a:r>
            <a:endParaRPr lang="es-MX"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071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E13EC88B-57C1-4178-9838-6BFBE6249FD6}"/>
              </a:ext>
            </a:extLst>
          </p:cNvPr>
          <p:cNvSpPr>
            <a:spLocks noGrp="1"/>
          </p:cNvSpPr>
          <p:nvPr>
            <p:ph type="body" idx="1"/>
          </p:nvPr>
        </p:nvSpPr>
        <p:spPr>
          <a:xfrm>
            <a:off x="5453618" y="1360759"/>
            <a:ext cx="3380513" cy="2670914"/>
          </a:xfrm>
        </p:spPr>
        <p:txBody>
          <a:bodyPr/>
          <a:lstStyle/>
          <a:p>
            <a:pPr marL="127000" indent="0" algn="just">
              <a:lnSpc>
                <a:spcPct val="114999"/>
              </a:lnSpc>
              <a:buNone/>
            </a:pPr>
            <a:r>
              <a:rPr lang="es-ES" dirty="0"/>
              <a:t>T</a:t>
            </a:r>
            <a:r>
              <a:rPr lang="es-ES" dirty="0" smtClean="0"/>
              <a:t>enemos </a:t>
            </a:r>
            <a:r>
              <a:rPr lang="es-ES" dirty="0"/>
              <a:t>el protocolo SPI que significa Interfaz Periférica Serial. Al igual que I2C, SPI es una forma diferente de protocolo de comunicaciones en serie especialmente diseñado para que los microcontroladores se comuniquen entre sí. Sin embargo, tiene algunas diferencias clave con respecto a I2C.</a:t>
            </a:r>
            <a:endParaRPr lang="es-ES" sz="2000" dirty="0"/>
          </a:p>
        </p:txBody>
      </p:sp>
      <p:sp>
        <p:nvSpPr>
          <p:cNvPr id="3" name="Título 2">
            <a:extLst>
              <a:ext uri="{FF2B5EF4-FFF2-40B4-BE49-F238E27FC236}">
                <a16:creationId xmlns:a16="http://schemas.microsoft.com/office/drawing/2014/main" id="{9101DD30-C3B2-4BFC-A6D1-AC65E8ACF9A1}"/>
              </a:ext>
            </a:extLst>
          </p:cNvPr>
          <p:cNvSpPr>
            <a:spLocks noGrp="1"/>
          </p:cNvSpPr>
          <p:nvPr>
            <p:ph type="title"/>
          </p:nvPr>
        </p:nvSpPr>
        <p:spPr>
          <a:xfrm>
            <a:off x="3356264" y="294993"/>
            <a:ext cx="5157536" cy="650100"/>
          </a:xfrm>
        </p:spPr>
        <p:txBody>
          <a:bodyPr/>
          <a:lstStyle/>
          <a:p>
            <a:r>
              <a:rPr lang="es-MX" b="1" cap="all" dirty="0"/>
              <a:t>PUERTO SPI EN ARDUINO</a:t>
            </a:r>
            <a:br>
              <a:rPr lang="es-MX" b="1" cap="all" dirty="0"/>
            </a:br>
            <a:endParaRPr lang="es-ES" dirty="0"/>
          </a:p>
        </p:txBody>
      </p:sp>
      <p:pic>
        <p:nvPicPr>
          <p:cNvPr id="5124" name="Picture 4" descr="Mejora tu programación con Arduino: comunicación SPI - 330oh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66" y="945093"/>
            <a:ext cx="4310124" cy="360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02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25"/>
          <p:cNvSpPr txBox="1">
            <a:spLocks noGrp="1"/>
          </p:cNvSpPr>
          <p:nvPr>
            <p:ph type="title"/>
          </p:nvPr>
        </p:nvSpPr>
        <p:spPr>
          <a:xfrm>
            <a:off x="-169938" y="0"/>
            <a:ext cx="8813279" cy="650100"/>
          </a:xfrm>
          <a:prstGeom prst="rect">
            <a:avLst/>
          </a:prstGeom>
        </p:spPr>
        <p:txBody>
          <a:bodyPr spcFirstLastPara="1" wrap="square" lIns="91425" tIns="91425" rIns="91425" bIns="91425" anchor="t" anchorCtr="0">
            <a:noAutofit/>
          </a:bodyPr>
          <a:lstStyle/>
          <a:p>
            <a:r>
              <a:rPr lang="es-419" dirty="0" smtClean="0"/>
              <a:t>SPI</a:t>
            </a:r>
            <a:endParaRPr lang="es-MX" dirty="0"/>
          </a:p>
        </p:txBody>
      </p:sp>
      <p:grpSp>
        <p:nvGrpSpPr>
          <p:cNvPr id="11" name="Google Shape;1715;p34">
            <a:extLst>
              <a:ext uri="{FF2B5EF4-FFF2-40B4-BE49-F238E27FC236}">
                <a16:creationId xmlns:a16="http://schemas.microsoft.com/office/drawing/2014/main" id="{F3778A65-026F-4572-B73B-CD4B50A43522}"/>
              </a:ext>
            </a:extLst>
          </p:cNvPr>
          <p:cNvGrpSpPr/>
          <p:nvPr/>
        </p:nvGrpSpPr>
        <p:grpSpPr>
          <a:xfrm>
            <a:off x="7764626" y="4817396"/>
            <a:ext cx="430260" cy="511750"/>
            <a:chOff x="1150025" y="4484700"/>
            <a:chExt cx="924250" cy="980500"/>
          </a:xfrm>
        </p:grpSpPr>
        <p:sp>
          <p:nvSpPr>
            <p:cNvPr id="12" name="Google Shape;1716;p34">
              <a:extLst>
                <a:ext uri="{FF2B5EF4-FFF2-40B4-BE49-F238E27FC236}">
                  <a16:creationId xmlns:a16="http://schemas.microsoft.com/office/drawing/2014/main" id="{C6CB531E-6D5B-44B4-A798-FB8D6E84757C}"/>
                </a:ext>
              </a:extLst>
            </p:cNvPr>
            <p:cNvSpPr/>
            <p:nvPr/>
          </p:nvSpPr>
          <p:spPr>
            <a:xfrm>
              <a:off x="1150025" y="4484700"/>
              <a:ext cx="687425" cy="885775"/>
            </a:xfrm>
            <a:custGeom>
              <a:avLst/>
              <a:gdLst/>
              <a:ahLst/>
              <a:cxnLst/>
              <a:rect l="l" t="t" r="r" b="b"/>
              <a:pathLst>
                <a:path w="27497" h="35431" extrusionOk="0">
                  <a:moveTo>
                    <a:pt x="3414" y="0"/>
                  </a:moveTo>
                  <a:cubicBezTo>
                    <a:pt x="2067" y="0"/>
                    <a:pt x="694" y="853"/>
                    <a:pt x="361" y="2170"/>
                  </a:cubicBezTo>
                  <a:cubicBezTo>
                    <a:pt x="0" y="3533"/>
                    <a:pt x="802" y="4922"/>
                    <a:pt x="1670" y="6045"/>
                  </a:cubicBezTo>
                  <a:cubicBezTo>
                    <a:pt x="2966" y="7688"/>
                    <a:pt x="4489" y="9144"/>
                    <a:pt x="6200" y="10360"/>
                  </a:cubicBezTo>
                  <a:cubicBezTo>
                    <a:pt x="6507" y="10574"/>
                    <a:pt x="6841" y="10814"/>
                    <a:pt x="6961" y="11162"/>
                  </a:cubicBezTo>
                  <a:cubicBezTo>
                    <a:pt x="7175" y="11816"/>
                    <a:pt x="6560" y="12458"/>
                    <a:pt x="5919" y="12672"/>
                  </a:cubicBezTo>
                  <a:cubicBezTo>
                    <a:pt x="5184" y="12912"/>
                    <a:pt x="4396" y="12832"/>
                    <a:pt x="3648" y="12925"/>
                  </a:cubicBezTo>
                  <a:cubicBezTo>
                    <a:pt x="2886" y="13019"/>
                    <a:pt x="2058" y="13353"/>
                    <a:pt x="1777" y="14074"/>
                  </a:cubicBezTo>
                  <a:cubicBezTo>
                    <a:pt x="1376" y="15077"/>
                    <a:pt x="2205" y="16105"/>
                    <a:pt x="3020" y="16787"/>
                  </a:cubicBezTo>
                  <a:cubicBezTo>
                    <a:pt x="4663" y="18163"/>
                    <a:pt x="6534" y="19232"/>
                    <a:pt x="8538" y="19967"/>
                  </a:cubicBezTo>
                  <a:cubicBezTo>
                    <a:pt x="9259" y="20220"/>
                    <a:pt x="10007" y="20461"/>
                    <a:pt x="10582" y="20969"/>
                  </a:cubicBezTo>
                  <a:cubicBezTo>
                    <a:pt x="11156" y="21463"/>
                    <a:pt x="11517" y="22345"/>
                    <a:pt x="11156" y="23026"/>
                  </a:cubicBezTo>
                  <a:cubicBezTo>
                    <a:pt x="10872" y="23584"/>
                    <a:pt x="10220" y="23838"/>
                    <a:pt x="9575" y="23838"/>
                  </a:cubicBezTo>
                  <a:cubicBezTo>
                    <a:pt x="9432" y="23838"/>
                    <a:pt x="9290" y="23825"/>
                    <a:pt x="9152" y="23801"/>
                  </a:cubicBezTo>
                  <a:cubicBezTo>
                    <a:pt x="8404" y="23654"/>
                    <a:pt x="7736" y="23253"/>
                    <a:pt x="7028" y="22986"/>
                  </a:cubicBezTo>
                  <a:cubicBezTo>
                    <a:pt x="6533" y="22798"/>
                    <a:pt x="5983" y="22692"/>
                    <a:pt x="5444" y="22692"/>
                  </a:cubicBezTo>
                  <a:cubicBezTo>
                    <a:pt x="4526" y="22692"/>
                    <a:pt x="3638" y="22997"/>
                    <a:pt x="3100" y="23721"/>
                  </a:cubicBezTo>
                  <a:cubicBezTo>
                    <a:pt x="2539" y="24482"/>
                    <a:pt x="2485" y="25538"/>
                    <a:pt x="2766" y="26447"/>
                  </a:cubicBezTo>
                  <a:cubicBezTo>
                    <a:pt x="3047" y="27355"/>
                    <a:pt x="3621" y="28130"/>
                    <a:pt x="4236" y="28851"/>
                  </a:cubicBezTo>
                  <a:cubicBezTo>
                    <a:pt x="6387" y="31377"/>
                    <a:pt x="9126" y="33394"/>
                    <a:pt x="12239" y="34476"/>
                  </a:cubicBezTo>
                  <a:cubicBezTo>
                    <a:pt x="13974" y="35075"/>
                    <a:pt x="15639" y="35430"/>
                    <a:pt x="17309" y="35430"/>
                  </a:cubicBezTo>
                  <a:cubicBezTo>
                    <a:pt x="18622" y="35430"/>
                    <a:pt x="19939" y="35211"/>
                    <a:pt x="21297" y="34717"/>
                  </a:cubicBezTo>
                  <a:lnTo>
                    <a:pt x="21311" y="34730"/>
                  </a:lnTo>
                  <a:cubicBezTo>
                    <a:pt x="26348" y="31216"/>
                    <a:pt x="27497" y="24683"/>
                    <a:pt x="27296" y="18818"/>
                  </a:cubicBezTo>
                  <a:cubicBezTo>
                    <a:pt x="27256" y="17842"/>
                    <a:pt x="27363" y="16813"/>
                    <a:pt x="26895" y="15945"/>
                  </a:cubicBezTo>
                  <a:cubicBezTo>
                    <a:pt x="26534" y="15274"/>
                    <a:pt x="25807" y="14779"/>
                    <a:pt x="25088" y="14779"/>
                  </a:cubicBezTo>
                  <a:cubicBezTo>
                    <a:pt x="24876" y="14779"/>
                    <a:pt x="24665" y="14822"/>
                    <a:pt x="24464" y="14916"/>
                  </a:cubicBezTo>
                  <a:cubicBezTo>
                    <a:pt x="23742" y="15250"/>
                    <a:pt x="23422" y="16105"/>
                    <a:pt x="23021" y="16800"/>
                  </a:cubicBezTo>
                  <a:cubicBezTo>
                    <a:pt x="22473" y="17735"/>
                    <a:pt x="21685" y="18497"/>
                    <a:pt x="20723" y="18991"/>
                  </a:cubicBezTo>
                  <a:cubicBezTo>
                    <a:pt x="20323" y="19195"/>
                    <a:pt x="19870" y="19351"/>
                    <a:pt x="19434" y="19351"/>
                  </a:cubicBezTo>
                  <a:cubicBezTo>
                    <a:pt x="19185" y="19351"/>
                    <a:pt x="18942" y="19300"/>
                    <a:pt x="18719" y="19178"/>
                  </a:cubicBezTo>
                  <a:cubicBezTo>
                    <a:pt x="17877" y="18711"/>
                    <a:pt x="17770" y="17535"/>
                    <a:pt x="17783" y="16573"/>
                  </a:cubicBezTo>
                  <a:cubicBezTo>
                    <a:pt x="17797" y="14756"/>
                    <a:pt x="17797" y="12939"/>
                    <a:pt x="17810" y="11122"/>
                  </a:cubicBezTo>
                  <a:cubicBezTo>
                    <a:pt x="17810" y="10146"/>
                    <a:pt x="17824" y="9158"/>
                    <a:pt x="17516" y="8236"/>
                  </a:cubicBezTo>
                  <a:cubicBezTo>
                    <a:pt x="17209" y="7301"/>
                    <a:pt x="16541" y="6445"/>
                    <a:pt x="15619" y="6192"/>
                  </a:cubicBezTo>
                  <a:cubicBezTo>
                    <a:pt x="15459" y="6145"/>
                    <a:pt x="15292" y="6123"/>
                    <a:pt x="15124" y="6123"/>
                  </a:cubicBezTo>
                  <a:cubicBezTo>
                    <a:pt x="14327" y="6123"/>
                    <a:pt x="13513" y="6626"/>
                    <a:pt x="13348" y="7421"/>
                  </a:cubicBezTo>
                  <a:cubicBezTo>
                    <a:pt x="13267" y="7808"/>
                    <a:pt x="13348" y="8222"/>
                    <a:pt x="13321" y="8637"/>
                  </a:cubicBezTo>
                  <a:cubicBezTo>
                    <a:pt x="13294" y="9037"/>
                    <a:pt x="13107" y="9478"/>
                    <a:pt x="12720" y="9599"/>
                  </a:cubicBezTo>
                  <a:cubicBezTo>
                    <a:pt x="12664" y="9615"/>
                    <a:pt x="12608" y="9622"/>
                    <a:pt x="12551" y="9622"/>
                  </a:cubicBezTo>
                  <a:cubicBezTo>
                    <a:pt x="12228" y="9622"/>
                    <a:pt x="11901" y="9383"/>
                    <a:pt x="11651" y="9144"/>
                  </a:cubicBezTo>
                  <a:cubicBezTo>
                    <a:pt x="10649" y="8169"/>
                    <a:pt x="9967" y="6900"/>
                    <a:pt x="9326" y="5644"/>
                  </a:cubicBezTo>
                  <a:cubicBezTo>
                    <a:pt x="8698" y="4388"/>
                    <a:pt x="8070" y="3092"/>
                    <a:pt x="7162" y="2010"/>
                  </a:cubicBezTo>
                  <a:cubicBezTo>
                    <a:pt x="6240" y="941"/>
                    <a:pt x="4984" y="99"/>
                    <a:pt x="3594" y="6"/>
                  </a:cubicBezTo>
                  <a:cubicBezTo>
                    <a:pt x="3534" y="2"/>
                    <a:pt x="3474" y="0"/>
                    <a:pt x="34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17;p34">
              <a:extLst>
                <a:ext uri="{FF2B5EF4-FFF2-40B4-BE49-F238E27FC236}">
                  <a16:creationId xmlns:a16="http://schemas.microsoft.com/office/drawing/2014/main" id="{C3DC4E22-115C-4CD2-9950-459046933176}"/>
                </a:ext>
              </a:extLst>
            </p:cNvPr>
            <p:cNvSpPr/>
            <p:nvPr/>
          </p:nvSpPr>
          <p:spPr>
            <a:xfrm>
              <a:off x="1194100" y="4505200"/>
              <a:ext cx="490700" cy="956650"/>
            </a:xfrm>
            <a:custGeom>
              <a:avLst/>
              <a:gdLst/>
              <a:ahLst/>
              <a:cxnLst/>
              <a:rect l="l" t="t" r="r" b="b"/>
              <a:pathLst>
                <a:path w="19628" h="38266" extrusionOk="0">
                  <a:moveTo>
                    <a:pt x="1" y="1"/>
                  </a:moveTo>
                  <a:lnTo>
                    <a:pt x="1" y="1"/>
                  </a:lnTo>
                  <a:cubicBezTo>
                    <a:pt x="28" y="41"/>
                    <a:pt x="68" y="67"/>
                    <a:pt x="94" y="94"/>
                  </a:cubicBezTo>
                  <a:lnTo>
                    <a:pt x="388" y="348"/>
                  </a:lnTo>
                  <a:cubicBezTo>
                    <a:pt x="642" y="575"/>
                    <a:pt x="1016" y="909"/>
                    <a:pt x="1484" y="1350"/>
                  </a:cubicBezTo>
                  <a:cubicBezTo>
                    <a:pt x="2820" y="2593"/>
                    <a:pt x="4076" y="3929"/>
                    <a:pt x="5212" y="5358"/>
                  </a:cubicBezTo>
                  <a:cubicBezTo>
                    <a:pt x="5933" y="6267"/>
                    <a:pt x="6681" y="7282"/>
                    <a:pt x="7470" y="8404"/>
                  </a:cubicBezTo>
                  <a:cubicBezTo>
                    <a:pt x="8271" y="9513"/>
                    <a:pt x="9100" y="10716"/>
                    <a:pt x="9928" y="12012"/>
                  </a:cubicBezTo>
                  <a:cubicBezTo>
                    <a:pt x="10810" y="13348"/>
                    <a:pt x="11611" y="14737"/>
                    <a:pt x="12333" y="16167"/>
                  </a:cubicBezTo>
                  <a:cubicBezTo>
                    <a:pt x="12707" y="16915"/>
                    <a:pt x="13041" y="17690"/>
                    <a:pt x="13388" y="18492"/>
                  </a:cubicBezTo>
                  <a:cubicBezTo>
                    <a:pt x="13722" y="19280"/>
                    <a:pt x="14070" y="20082"/>
                    <a:pt x="14417" y="20897"/>
                  </a:cubicBezTo>
                  <a:cubicBezTo>
                    <a:pt x="15793" y="24170"/>
                    <a:pt x="17022" y="27323"/>
                    <a:pt x="17891" y="30276"/>
                  </a:cubicBezTo>
                  <a:cubicBezTo>
                    <a:pt x="18679" y="32881"/>
                    <a:pt x="19214" y="35554"/>
                    <a:pt x="19508" y="38266"/>
                  </a:cubicBezTo>
                  <a:lnTo>
                    <a:pt x="19628" y="38252"/>
                  </a:lnTo>
                  <a:cubicBezTo>
                    <a:pt x="19361" y="35527"/>
                    <a:pt x="18826" y="32841"/>
                    <a:pt x="18038" y="30223"/>
                  </a:cubicBezTo>
                  <a:cubicBezTo>
                    <a:pt x="17169" y="27257"/>
                    <a:pt x="15954" y="24090"/>
                    <a:pt x="14577" y="20830"/>
                  </a:cubicBezTo>
                  <a:cubicBezTo>
                    <a:pt x="14230" y="20002"/>
                    <a:pt x="13883" y="19200"/>
                    <a:pt x="13535" y="18412"/>
                  </a:cubicBezTo>
                  <a:cubicBezTo>
                    <a:pt x="13201" y="17623"/>
                    <a:pt x="12867" y="16835"/>
                    <a:pt x="12480" y="16087"/>
                  </a:cubicBezTo>
                  <a:cubicBezTo>
                    <a:pt x="11758" y="14644"/>
                    <a:pt x="10943" y="13254"/>
                    <a:pt x="10062" y="11905"/>
                  </a:cubicBezTo>
                  <a:cubicBezTo>
                    <a:pt x="9220" y="10622"/>
                    <a:pt x="8391" y="9420"/>
                    <a:pt x="7590" y="8311"/>
                  </a:cubicBezTo>
                  <a:cubicBezTo>
                    <a:pt x="6802" y="7202"/>
                    <a:pt x="6040" y="6187"/>
                    <a:pt x="5305" y="5278"/>
                  </a:cubicBezTo>
                  <a:cubicBezTo>
                    <a:pt x="4156" y="3862"/>
                    <a:pt x="2900" y="2526"/>
                    <a:pt x="1537" y="1297"/>
                  </a:cubicBezTo>
                  <a:cubicBezTo>
                    <a:pt x="1056" y="869"/>
                    <a:pt x="669" y="535"/>
                    <a:pt x="402" y="321"/>
                  </a:cubicBezTo>
                  <a:lnTo>
                    <a:pt x="108" y="81"/>
                  </a:lnTo>
                  <a:cubicBezTo>
                    <a:pt x="68" y="54"/>
                    <a:pt x="41" y="27"/>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18;p34">
              <a:extLst>
                <a:ext uri="{FF2B5EF4-FFF2-40B4-BE49-F238E27FC236}">
                  <a16:creationId xmlns:a16="http://schemas.microsoft.com/office/drawing/2014/main" id="{88A7953E-B525-45E0-B109-3FE30878FF49}"/>
                </a:ext>
              </a:extLst>
            </p:cNvPr>
            <p:cNvSpPr/>
            <p:nvPr/>
          </p:nvSpPr>
          <p:spPr>
            <a:xfrm>
              <a:off x="1504750" y="4639475"/>
              <a:ext cx="35750" cy="267900"/>
            </a:xfrm>
            <a:custGeom>
              <a:avLst/>
              <a:gdLst/>
              <a:ahLst/>
              <a:cxnLst/>
              <a:rect l="l" t="t" r="r" b="b"/>
              <a:pathLst>
                <a:path w="1430" h="10716" extrusionOk="0">
                  <a:moveTo>
                    <a:pt x="1430" y="1"/>
                  </a:moveTo>
                  <a:lnTo>
                    <a:pt x="1430" y="1"/>
                  </a:lnTo>
                  <a:cubicBezTo>
                    <a:pt x="1377" y="134"/>
                    <a:pt x="1336" y="268"/>
                    <a:pt x="1310" y="401"/>
                  </a:cubicBezTo>
                  <a:cubicBezTo>
                    <a:pt x="1243" y="669"/>
                    <a:pt x="1149" y="1056"/>
                    <a:pt x="1069" y="1537"/>
                  </a:cubicBezTo>
                  <a:cubicBezTo>
                    <a:pt x="882" y="2499"/>
                    <a:pt x="695" y="3849"/>
                    <a:pt x="548" y="5332"/>
                  </a:cubicBezTo>
                  <a:cubicBezTo>
                    <a:pt x="388" y="6815"/>
                    <a:pt x="254" y="8124"/>
                    <a:pt x="161" y="9139"/>
                  </a:cubicBezTo>
                  <a:cubicBezTo>
                    <a:pt x="107" y="9594"/>
                    <a:pt x="67" y="9981"/>
                    <a:pt x="40" y="10288"/>
                  </a:cubicBezTo>
                  <a:cubicBezTo>
                    <a:pt x="14" y="10422"/>
                    <a:pt x="0" y="10569"/>
                    <a:pt x="14" y="10716"/>
                  </a:cubicBezTo>
                  <a:cubicBezTo>
                    <a:pt x="54" y="10582"/>
                    <a:pt x="81" y="10435"/>
                    <a:pt x="107" y="10302"/>
                  </a:cubicBezTo>
                  <a:cubicBezTo>
                    <a:pt x="161" y="10035"/>
                    <a:pt x="214" y="9634"/>
                    <a:pt x="281" y="9153"/>
                  </a:cubicBezTo>
                  <a:cubicBezTo>
                    <a:pt x="415" y="8177"/>
                    <a:pt x="562" y="6841"/>
                    <a:pt x="722" y="5358"/>
                  </a:cubicBezTo>
                  <a:cubicBezTo>
                    <a:pt x="869" y="3875"/>
                    <a:pt x="1043" y="2526"/>
                    <a:pt x="1189" y="1564"/>
                  </a:cubicBezTo>
                  <a:cubicBezTo>
                    <a:pt x="1270" y="1083"/>
                    <a:pt x="1323" y="695"/>
                    <a:pt x="1377" y="415"/>
                  </a:cubicBezTo>
                  <a:cubicBezTo>
                    <a:pt x="1403" y="281"/>
                    <a:pt x="1430" y="134"/>
                    <a:pt x="14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19;p34">
              <a:extLst>
                <a:ext uri="{FF2B5EF4-FFF2-40B4-BE49-F238E27FC236}">
                  <a16:creationId xmlns:a16="http://schemas.microsoft.com/office/drawing/2014/main" id="{61A4A23C-C647-4385-8898-279FACC7D6F5}"/>
                </a:ext>
              </a:extLst>
            </p:cNvPr>
            <p:cNvSpPr/>
            <p:nvPr/>
          </p:nvSpPr>
          <p:spPr>
            <a:xfrm>
              <a:off x="1191775" y="4848100"/>
              <a:ext cx="313000" cy="58950"/>
            </a:xfrm>
            <a:custGeom>
              <a:avLst/>
              <a:gdLst/>
              <a:ahLst/>
              <a:cxnLst/>
              <a:rect l="l" t="t" r="r" b="b"/>
              <a:pathLst>
                <a:path w="12520" h="2358" extrusionOk="0">
                  <a:moveTo>
                    <a:pt x="371" y="1"/>
                  </a:moveTo>
                  <a:cubicBezTo>
                    <a:pt x="248" y="1"/>
                    <a:pt x="128" y="13"/>
                    <a:pt x="0" y="33"/>
                  </a:cubicBezTo>
                  <a:cubicBezTo>
                    <a:pt x="161" y="60"/>
                    <a:pt x="334" y="86"/>
                    <a:pt x="508" y="86"/>
                  </a:cubicBezTo>
                  <a:cubicBezTo>
                    <a:pt x="829" y="113"/>
                    <a:pt x="1283" y="153"/>
                    <a:pt x="1858" y="220"/>
                  </a:cubicBezTo>
                  <a:cubicBezTo>
                    <a:pt x="3007" y="340"/>
                    <a:pt x="4583" y="567"/>
                    <a:pt x="6320" y="888"/>
                  </a:cubicBezTo>
                  <a:cubicBezTo>
                    <a:pt x="8044" y="1209"/>
                    <a:pt x="9593" y="1583"/>
                    <a:pt x="10716" y="1877"/>
                  </a:cubicBezTo>
                  <a:cubicBezTo>
                    <a:pt x="11277" y="2024"/>
                    <a:pt x="11718" y="2157"/>
                    <a:pt x="12038" y="2237"/>
                  </a:cubicBezTo>
                  <a:cubicBezTo>
                    <a:pt x="12185" y="2291"/>
                    <a:pt x="12359" y="2331"/>
                    <a:pt x="12519" y="2358"/>
                  </a:cubicBezTo>
                  <a:cubicBezTo>
                    <a:pt x="12372" y="2277"/>
                    <a:pt x="12212" y="2224"/>
                    <a:pt x="12052" y="2171"/>
                  </a:cubicBezTo>
                  <a:cubicBezTo>
                    <a:pt x="11744" y="2064"/>
                    <a:pt x="11304" y="1917"/>
                    <a:pt x="10742" y="1756"/>
                  </a:cubicBezTo>
                  <a:cubicBezTo>
                    <a:pt x="9633" y="1422"/>
                    <a:pt x="8070" y="1035"/>
                    <a:pt x="6347" y="714"/>
                  </a:cubicBezTo>
                  <a:cubicBezTo>
                    <a:pt x="4864" y="420"/>
                    <a:pt x="3381" y="220"/>
                    <a:pt x="1871" y="86"/>
                  </a:cubicBezTo>
                  <a:cubicBezTo>
                    <a:pt x="1296" y="33"/>
                    <a:pt x="829" y="19"/>
                    <a:pt x="508" y="6"/>
                  </a:cubicBezTo>
                  <a:cubicBezTo>
                    <a:pt x="462" y="2"/>
                    <a:pt x="416" y="1"/>
                    <a:pt x="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20;p34">
              <a:extLst>
                <a:ext uri="{FF2B5EF4-FFF2-40B4-BE49-F238E27FC236}">
                  <a16:creationId xmlns:a16="http://schemas.microsoft.com/office/drawing/2014/main" id="{7B03AF9C-ED98-4901-8E50-920BF51BF7BE}"/>
                </a:ext>
              </a:extLst>
            </p:cNvPr>
            <p:cNvSpPr/>
            <p:nvPr/>
          </p:nvSpPr>
          <p:spPr>
            <a:xfrm>
              <a:off x="1641025" y="4855600"/>
              <a:ext cx="157675" cy="399500"/>
            </a:xfrm>
            <a:custGeom>
              <a:avLst/>
              <a:gdLst/>
              <a:ahLst/>
              <a:cxnLst/>
              <a:rect l="l" t="t" r="r" b="b"/>
              <a:pathLst>
                <a:path w="6307" h="15980" extrusionOk="0">
                  <a:moveTo>
                    <a:pt x="6307" y="0"/>
                  </a:moveTo>
                  <a:cubicBezTo>
                    <a:pt x="6280" y="40"/>
                    <a:pt x="6240" y="94"/>
                    <a:pt x="6227" y="147"/>
                  </a:cubicBezTo>
                  <a:cubicBezTo>
                    <a:pt x="6160" y="267"/>
                    <a:pt x="6093" y="428"/>
                    <a:pt x="6013" y="601"/>
                  </a:cubicBezTo>
                  <a:cubicBezTo>
                    <a:pt x="5826" y="1002"/>
                    <a:pt x="5572" y="1577"/>
                    <a:pt x="5278" y="2285"/>
                  </a:cubicBezTo>
                  <a:cubicBezTo>
                    <a:pt x="4663" y="3728"/>
                    <a:pt x="3902" y="5732"/>
                    <a:pt x="3074" y="7963"/>
                  </a:cubicBezTo>
                  <a:cubicBezTo>
                    <a:pt x="2259" y="10208"/>
                    <a:pt x="1497" y="12212"/>
                    <a:pt x="922" y="13641"/>
                  </a:cubicBezTo>
                  <a:lnTo>
                    <a:pt x="241" y="15352"/>
                  </a:lnTo>
                  <a:lnTo>
                    <a:pt x="54" y="15819"/>
                  </a:lnTo>
                  <a:cubicBezTo>
                    <a:pt x="41" y="15873"/>
                    <a:pt x="14" y="15926"/>
                    <a:pt x="1" y="15979"/>
                  </a:cubicBezTo>
                  <a:cubicBezTo>
                    <a:pt x="41" y="15939"/>
                    <a:pt x="67" y="15886"/>
                    <a:pt x="94" y="15833"/>
                  </a:cubicBezTo>
                  <a:lnTo>
                    <a:pt x="308" y="15378"/>
                  </a:lnTo>
                  <a:cubicBezTo>
                    <a:pt x="495" y="14977"/>
                    <a:pt x="749" y="14403"/>
                    <a:pt x="1043" y="13681"/>
                  </a:cubicBezTo>
                  <a:cubicBezTo>
                    <a:pt x="1644" y="12252"/>
                    <a:pt x="2419" y="10248"/>
                    <a:pt x="3247" y="8016"/>
                  </a:cubicBezTo>
                  <a:cubicBezTo>
                    <a:pt x="4062" y="5785"/>
                    <a:pt x="4810" y="3781"/>
                    <a:pt x="5385" y="2338"/>
                  </a:cubicBezTo>
                  <a:lnTo>
                    <a:pt x="6080" y="628"/>
                  </a:lnTo>
                  <a:cubicBezTo>
                    <a:pt x="6147" y="441"/>
                    <a:pt x="6213" y="294"/>
                    <a:pt x="6253" y="160"/>
                  </a:cubicBezTo>
                  <a:cubicBezTo>
                    <a:pt x="6280" y="107"/>
                    <a:pt x="6307" y="53"/>
                    <a:pt x="63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21;p34">
              <a:extLst>
                <a:ext uri="{FF2B5EF4-FFF2-40B4-BE49-F238E27FC236}">
                  <a16:creationId xmlns:a16="http://schemas.microsoft.com/office/drawing/2014/main" id="{6FB09541-EA2C-42FE-A39C-58C064C2A983}"/>
                </a:ext>
              </a:extLst>
            </p:cNvPr>
            <p:cNvSpPr/>
            <p:nvPr/>
          </p:nvSpPr>
          <p:spPr>
            <a:xfrm>
              <a:off x="1225175" y="5121125"/>
              <a:ext cx="415875" cy="133975"/>
            </a:xfrm>
            <a:custGeom>
              <a:avLst/>
              <a:gdLst/>
              <a:ahLst/>
              <a:cxnLst/>
              <a:rect l="l" t="t" r="r" b="b"/>
              <a:pathLst>
                <a:path w="16635" h="5359" extrusionOk="0">
                  <a:moveTo>
                    <a:pt x="0" y="1"/>
                  </a:moveTo>
                  <a:cubicBezTo>
                    <a:pt x="54" y="28"/>
                    <a:pt x="107" y="54"/>
                    <a:pt x="174" y="68"/>
                  </a:cubicBezTo>
                  <a:lnTo>
                    <a:pt x="655" y="228"/>
                  </a:lnTo>
                  <a:lnTo>
                    <a:pt x="2432" y="816"/>
                  </a:lnTo>
                  <a:cubicBezTo>
                    <a:pt x="3942" y="1297"/>
                    <a:pt x="6013" y="1992"/>
                    <a:pt x="8297" y="2766"/>
                  </a:cubicBezTo>
                  <a:cubicBezTo>
                    <a:pt x="10582" y="3541"/>
                    <a:pt x="12653" y="4223"/>
                    <a:pt x="14176" y="4677"/>
                  </a:cubicBezTo>
                  <a:cubicBezTo>
                    <a:pt x="14924" y="4904"/>
                    <a:pt x="15539" y="5091"/>
                    <a:pt x="15967" y="5198"/>
                  </a:cubicBezTo>
                  <a:lnTo>
                    <a:pt x="16474" y="5332"/>
                  </a:lnTo>
                  <a:cubicBezTo>
                    <a:pt x="16528" y="5345"/>
                    <a:pt x="16581" y="5358"/>
                    <a:pt x="16635" y="5358"/>
                  </a:cubicBezTo>
                  <a:cubicBezTo>
                    <a:pt x="16581" y="5332"/>
                    <a:pt x="16528" y="5305"/>
                    <a:pt x="16474" y="5292"/>
                  </a:cubicBezTo>
                  <a:lnTo>
                    <a:pt x="15993" y="5131"/>
                  </a:lnTo>
                  <a:lnTo>
                    <a:pt x="14203" y="4557"/>
                  </a:lnTo>
                  <a:cubicBezTo>
                    <a:pt x="12707" y="4062"/>
                    <a:pt x="10636" y="3368"/>
                    <a:pt x="8351" y="2593"/>
                  </a:cubicBezTo>
                  <a:cubicBezTo>
                    <a:pt x="6066" y="1818"/>
                    <a:pt x="3982" y="1136"/>
                    <a:pt x="2472" y="682"/>
                  </a:cubicBezTo>
                  <a:cubicBezTo>
                    <a:pt x="1711" y="455"/>
                    <a:pt x="1096" y="268"/>
                    <a:pt x="668" y="161"/>
                  </a:cubicBezTo>
                  <a:lnTo>
                    <a:pt x="174" y="28"/>
                  </a:lnTo>
                  <a:cubicBezTo>
                    <a:pt x="107" y="14"/>
                    <a:pt x="54"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22;p34">
              <a:extLst>
                <a:ext uri="{FF2B5EF4-FFF2-40B4-BE49-F238E27FC236}">
                  <a16:creationId xmlns:a16="http://schemas.microsoft.com/office/drawing/2014/main" id="{0425C5BE-B47D-4E31-846F-326CBA24B4C6}"/>
                </a:ext>
              </a:extLst>
            </p:cNvPr>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23;p34">
              <a:extLst>
                <a:ext uri="{FF2B5EF4-FFF2-40B4-BE49-F238E27FC236}">
                  <a16:creationId xmlns:a16="http://schemas.microsoft.com/office/drawing/2014/main" id="{B96AB152-194E-44FE-98DA-2B3C631FEB71}"/>
                </a:ext>
              </a:extLst>
            </p:cNvPr>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24;p34">
              <a:extLst>
                <a:ext uri="{FF2B5EF4-FFF2-40B4-BE49-F238E27FC236}">
                  <a16:creationId xmlns:a16="http://schemas.microsoft.com/office/drawing/2014/main" id="{DF4FFEDA-892E-4459-A3A9-57F01D22B1E9}"/>
                </a:ext>
              </a:extLst>
            </p:cNvPr>
            <p:cNvSpPr/>
            <p:nvPr/>
          </p:nvSpPr>
          <p:spPr>
            <a:xfrm>
              <a:off x="1685450" y="5248550"/>
              <a:ext cx="156000" cy="94600"/>
            </a:xfrm>
            <a:custGeom>
              <a:avLst/>
              <a:gdLst/>
              <a:ahLst/>
              <a:cxnLst/>
              <a:rect l="l" t="t" r="r" b="b"/>
              <a:pathLst>
                <a:path w="6240" h="3784" extrusionOk="0">
                  <a:moveTo>
                    <a:pt x="2988" y="1"/>
                  </a:moveTo>
                  <a:cubicBezTo>
                    <a:pt x="2646" y="1"/>
                    <a:pt x="2302" y="32"/>
                    <a:pt x="1965" y="88"/>
                  </a:cubicBezTo>
                  <a:cubicBezTo>
                    <a:pt x="1417" y="181"/>
                    <a:pt x="829" y="342"/>
                    <a:pt x="441" y="769"/>
                  </a:cubicBezTo>
                  <a:cubicBezTo>
                    <a:pt x="67" y="1183"/>
                    <a:pt x="1" y="1918"/>
                    <a:pt x="428" y="2279"/>
                  </a:cubicBezTo>
                  <a:cubicBezTo>
                    <a:pt x="695" y="2493"/>
                    <a:pt x="1056" y="2533"/>
                    <a:pt x="1390" y="2533"/>
                  </a:cubicBezTo>
                  <a:cubicBezTo>
                    <a:pt x="1707" y="2528"/>
                    <a:pt x="2039" y="2502"/>
                    <a:pt x="2363" y="2502"/>
                  </a:cubicBezTo>
                  <a:cubicBezTo>
                    <a:pt x="2872" y="2502"/>
                    <a:pt x="3363" y="2565"/>
                    <a:pt x="3755" y="2867"/>
                  </a:cubicBezTo>
                  <a:cubicBezTo>
                    <a:pt x="4129" y="3134"/>
                    <a:pt x="4383" y="3602"/>
                    <a:pt x="4824" y="3749"/>
                  </a:cubicBezTo>
                  <a:cubicBezTo>
                    <a:pt x="4902" y="3772"/>
                    <a:pt x="4982" y="3783"/>
                    <a:pt x="5061" y="3783"/>
                  </a:cubicBezTo>
                  <a:cubicBezTo>
                    <a:pt x="5428" y="3783"/>
                    <a:pt x="5786" y="3546"/>
                    <a:pt x="5973" y="3228"/>
                  </a:cubicBezTo>
                  <a:cubicBezTo>
                    <a:pt x="6187" y="2827"/>
                    <a:pt x="6240" y="2346"/>
                    <a:pt x="6106" y="1905"/>
                  </a:cubicBezTo>
                  <a:cubicBezTo>
                    <a:pt x="6000" y="1290"/>
                    <a:pt x="5612" y="756"/>
                    <a:pt x="5051" y="462"/>
                  </a:cubicBezTo>
                  <a:cubicBezTo>
                    <a:pt x="4418" y="136"/>
                    <a:pt x="3706" y="1"/>
                    <a:pt x="298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25;p34">
              <a:extLst>
                <a:ext uri="{FF2B5EF4-FFF2-40B4-BE49-F238E27FC236}">
                  <a16:creationId xmlns:a16="http://schemas.microsoft.com/office/drawing/2014/main" id="{16493EBB-9925-4E16-81EA-E1B951AF480F}"/>
                </a:ext>
              </a:extLst>
            </p:cNvPr>
            <p:cNvSpPr/>
            <p:nvPr/>
          </p:nvSpPr>
          <p:spPr>
            <a:xfrm>
              <a:off x="1886200" y="5009875"/>
              <a:ext cx="188075" cy="186325"/>
            </a:xfrm>
            <a:custGeom>
              <a:avLst/>
              <a:gdLst/>
              <a:ahLst/>
              <a:cxnLst/>
              <a:rect l="l" t="t" r="r" b="b"/>
              <a:pathLst>
                <a:path w="7523" h="7453" extrusionOk="0">
                  <a:moveTo>
                    <a:pt x="6008" y="0"/>
                  </a:moveTo>
                  <a:cubicBezTo>
                    <a:pt x="5593" y="0"/>
                    <a:pt x="5190" y="69"/>
                    <a:pt x="4810" y="229"/>
                  </a:cubicBezTo>
                  <a:cubicBezTo>
                    <a:pt x="3741" y="603"/>
                    <a:pt x="2753" y="1191"/>
                    <a:pt x="1898" y="1939"/>
                  </a:cubicBezTo>
                  <a:cubicBezTo>
                    <a:pt x="1176" y="2580"/>
                    <a:pt x="561" y="3369"/>
                    <a:pt x="281" y="4290"/>
                  </a:cubicBezTo>
                  <a:cubicBezTo>
                    <a:pt x="0" y="5226"/>
                    <a:pt x="121" y="6295"/>
                    <a:pt x="735" y="7043"/>
                  </a:cubicBezTo>
                  <a:lnTo>
                    <a:pt x="655" y="6936"/>
                  </a:lnTo>
                  <a:lnTo>
                    <a:pt x="655" y="6936"/>
                  </a:lnTo>
                  <a:cubicBezTo>
                    <a:pt x="933" y="7293"/>
                    <a:pt x="1367" y="7453"/>
                    <a:pt x="1856" y="7453"/>
                  </a:cubicBezTo>
                  <a:cubicBezTo>
                    <a:pt x="2189" y="7453"/>
                    <a:pt x="2548" y="7379"/>
                    <a:pt x="2900" y="7243"/>
                  </a:cubicBezTo>
                  <a:cubicBezTo>
                    <a:pt x="3768" y="6909"/>
                    <a:pt x="4423" y="6188"/>
                    <a:pt x="4997" y="5453"/>
                  </a:cubicBezTo>
                  <a:cubicBezTo>
                    <a:pt x="5705" y="4531"/>
                    <a:pt x="6347" y="3556"/>
                    <a:pt x="6908" y="2540"/>
                  </a:cubicBezTo>
                  <a:cubicBezTo>
                    <a:pt x="7229" y="1966"/>
                    <a:pt x="7522" y="1258"/>
                    <a:pt x="7215" y="670"/>
                  </a:cubicBezTo>
                  <a:cubicBezTo>
                    <a:pt x="6975" y="282"/>
                    <a:pt x="6574" y="28"/>
                    <a:pt x="6120" y="2"/>
                  </a:cubicBezTo>
                  <a:cubicBezTo>
                    <a:pt x="6082" y="1"/>
                    <a:pt x="6045" y="0"/>
                    <a:pt x="600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26;p34">
              <a:extLst>
                <a:ext uri="{FF2B5EF4-FFF2-40B4-BE49-F238E27FC236}">
                  <a16:creationId xmlns:a16="http://schemas.microsoft.com/office/drawing/2014/main" id="{C6B35E01-08F6-46D7-98A8-1BE17814E5E0}"/>
                </a:ext>
              </a:extLst>
            </p:cNvPr>
            <p:cNvSpPr/>
            <p:nvPr/>
          </p:nvSpPr>
          <p:spPr>
            <a:xfrm>
              <a:off x="1759275" y="5276875"/>
              <a:ext cx="107575" cy="188325"/>
            </a:xfrm>
            <a:custGeom>
              <a:avLst/>
              <a:gdLst/>
              <a:ahLst/>
              <a:cxnLst/>
              <a:rect l="l" t="t" r="r" b="b"/>
              <a:pathLst>
                <a:path w="4303" h="7533" extrusionOk="0">
                  <a:moveTo>
                    <a:pt x="194" y="0"/>
                  </a:moveTo>
                  <a:cubicBezTo>
                    <a:pt x="131" y="0"/>
                    <a:pt x="67" y="4"/>
                    <a:pt x="0" y="10"/>
                  </a:cubicBezTo>
                  <a:cubicBezTo>
                    <a:pt x="121" y="37"/>
                    <a:pt x="254" y="64"/>
                    <a:pt x="374" y="64"/>
                  </a:cubicBezTo>
                  <a:cubicBezTo>
                    <a:pt x="708" y="117"/>
                    <a:pt x="1029" y="211"/>
                    <a:pt x="1336" y="358"/>
                  </a:cubicBezTo>
                  <a:cubicBezTo>
                    <a:pt x="1777" y="585"/>
                    <a:pt x="2165" y="905"/>
                    <a:pt x="2459" y="1306"/>
                  </a:cubicBezTo>
                  <a:cubicBezTo>
                    <a:pt x="2833" y="1787"/>
                    <a:pt x="3140" y="2322"/>
                    <a:pt x="3367" y="2896"/>
                  </a:cubicBezTo>
                  <a:cubicBezTo>
                    <a:pt x="3594" y="3471"/>
                    <a:pt x="3768" y="4059"/>
                    <a:pt x="3902" y="4660"/>
                  </a:cubicBezTo>
                  <a:cubicBezTo>
                    <a:pt x="4008" y="5141"/>
                    <a:pt x="4075" y="5635"/>
                    <a:pt x="4129" y="6143"/>
                  </a:cubicBezTo>
                  <a:cubicBezTo>
                    <a:pt x="4169" y="6544"/>
                    <a:pt x="4209" y="6891"/>
                    <a:pt x="4236" y="7158"/>
                  </a:cubicBezTo>
                  <a:cubicBezTo>
                    <a:pt x="4236" y="7279"/>
                    <a:pt x="4249" y="7412"/>
                    <a:pt x="4289" y="7532"/>
                  </a:cubicBezTo>
                  <a:cubicBezTo>
                    <a:pt x="4302" y="7412"/>
                    <a:pt x="4302" y="7279"/>
                    <a:pt x="4302" y="7158"/>
                  </a:cubicBezTo>
                  <a:cubicBezTo>
                    <a:pt x="4289" y="6918"/>
                    <a:pt x="4276" y="6570"/>
                    <a:pt x="4249" y="6130"/>
                  </a:cubicBezTo>
                  <a:cubicBezTo>
                    <a:pt x="4209" y="5635"/>
                    <a:pt x="4142" y="5127"/>
                    <a:pt x="4049" y="4633"/>
                  </a:cubicBezTo>
                  <a:cubicBezTo>
                    <a:pt x="3928" y="4019"/>
                    <a:pt x="3741" y="3417"/>
                    <a:pt x="3514" y="2843"/>
                  </a:cubicBezTo>
                  <a:cubicBezTo>
                    <a:pt x="3287" y="2255"/>
                    <a:pt x="2966" y="1720"/>
                    <a:pt x="2579" y="1226"/>
                  </a:cubicBezTo>
                  <a:cubicBezTo>
                    <a:pt x="2258" y="812"/>
                    <a:pt x="1857" y="491"/>
                    <a:pt x="1390" y="277"/>
                  </a:cubicBezTo>
                  <a:cubicBezTo>
                    <a:pt x="1069" y="131"/>
                    <a:pt x="735" y="37"/>
                    <a:pt x="388" y="10"/>
                  </a:cubicBezTo>
                  <a:cubicBezTo>
                    <a:pt x="321" y="4"/>
                    <a:pt x="257" y="0"/>
                    <a:pt x="19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27;p34">
              <a:extLst>
                <a:ext uri="{FF2B5EF4-FFF2-40B4-BE49-F238E27FC236}">
                  <a16:creationId xmlns:a16="http://schemas.microsoft.com/office/drawing/2014/main" id="{6CF6755F-0AE8-40AD-B670-497457CCCF6E}"/>
                </a:ext>
              </a:extLst>
            </p:cNvPr>
            <p:cNvSpPr/>
            <p:nvPr/>
          </p:nvSpPr>
          <p:spPr>
            <a:xfrm>
              <a:off x="1817050" y="5026275"/>
              <a:ext cx="49800" cy="419225"/>
            </a:xfrm>
            <a:custGeom>
              <a:avLst/>
              <a:gdLst/>
              <a:ahLst/>
              <a:cxnLst/>
              <a:rect l="l" t="t" r="r" b="b"/>
              <a:pathLst>
                <a:path w="1992" h="16769" extrusionOk="0">
                  <a:moveTo>
                    <a:pt x="1" y="0"/>
                  </a:moveTo>
                  <a:cubicBezTo>
                    <a:pt x="1" y="54"/>
                    <a:pt x="14" y="121"/>
                    <a:pt x="27" y="174"/>
                  </a:cubicBezTo>
                  <a:lnTo>
                    <a:pt x="148" y="655"/>
                  </a:lnTo>
                  <a:cubicBezTo>
                    <a:pt x="201" y="855"/>
                    <a:pt x="255" y="1123"/>
                    <a:pt x="321" y="1417"/>
                  </a:cubicBezTo>
                  <a:cubicBezTo>
                    <a:pt x="388" y="1697"/>
                    <a:pt x="468" y="2031"/>
                    <a:pt x="535" y="2419"/>
                  </a:cubicBezTo>
                  <a:cubicBezTo>
                    <a:pt x="856" y="3915"/>
                    <a:pt x="1190" y="5999"/>
                    <a:pt x="1444" y="8324"/>
                  </a:cubicBezTo>
                  <a:cubicBezTo>
                    <a:pt x="1697" y="10649"/>
                    <a:pt x="1831" y="12760"/>
                    <a:pt x="1871" y="14296"/>
                  </a:cubicBezTo>
                  <a:cubicBezTo>
                    <a:pt x="1898" y="15058"/>
                    <a:pt x="1898" y="15673"/>
                    <a:pt x="1898" y="16100"/>
                  </a:cubicBezTo>
                  <a:lnTo>
                    <a:pt x="1898" y="16608"/>
                  </a:lnTo>
                  <a:cubicBezTo>
                    <a:pt x="1885" y="16661"/>
                    <a:pt x="1898" y="16715"/>
                    <a:pt x="1898" y="16768"/>
                  </a:cubicBezTo>
                  <a:cubicBezTo>
                    <a:pt x="1911" y="16715"/>
                    <a:pt x="1925" y="16675"/>
                    <a:pt x="1925" y="16621"/>
                  </a:cubicBezTo>
                  <a:cubicBezTo>
                    <a:pt x="1925" y="16488"/>
                    <a:pt x="1938" y="16314"/>
                    <a:pt x="1951" y="16113"/>
                  </a:cubicBezTo>
                  <a:cubicBezTo>
                    <a:pt x="1978" y="15686"/>
                    <a:pt x="1991" y="15071"/>
                    <a:pt x="1978" y="14296"/>
                  </a:cubicBezTo>
                  <a:cubicBezTo>
                    <a:pt x="1965" y="12760"/>
                    <a:pt x="1858" y="10649"/>
                    <a:pt x="1604" y="8324"/>
                  </a:cubicBezTo>
                  <a:cubicBezTo>
                    <a:pt x="1390" y="6333"/>
                    <a:pt x="1070" y="4356"/>
                    <a:pt x="642" y="2405"/>
                  </a:cubicBezTo>
                  <a:cubicBezTo>
                    <a:pt x="575" y="2031"/>
                    <a:pt x="482" y="1697"/>
                    <a:pt x="401" y="1403"/>
                  </a:cubicBezTo>
                  <a:cubicBezTo>
                    <a:pt x="335" y="1109"/>
                    <a:pt x="255" y="842"/>
                    <a:pt x="201" y="642"/>
                  </a:cubicBezTo>
                  <a:cubicBezTo>
                    <a:pt x="148" y="455"/>
                    <a:pt x="94" y="294"/>
                    <a:pt x="67" y="174"/>
                  </a:cubicBezTo>
                  <a:cubicBezTo>
                    <a:pt x="54" y="107"/>
                    <a:pt x="27" y="54"/>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8;p34">
              <a:extLst>
                <a:ext uri="{FF2B5EF4-FFF2-40B4-BE49-F238E27FC236}">
                  <a16:creationId xmlns:a16="http://schemas.microsoft.com/office/drawing/2014/main" id="{7D3C32C5-A759-4DB6-84EF-1E5FD36FB628}"/>
                </a:ext>
              </a:extLst>
            </p:cNvPr>
            <p:cNvSpPr/>
            <p:nvPr/>
          </p:nvSpPr>
          <p:spPr>
            <a:xfrm>
              <a:off x="1864150" y="5057325"/>
              <a:ext cx="137650" cy="285950"/>
            </a:xfrm>
            <a:custGeom>
              <a:avLst/>
              <a:gdLst/>
              <a:ahLst/>
              <a:cxnLst/>
              <a:rect l="l" t="t" r="r" b="b"/>
              <a:pathLst>
                <a:path w="5506" h="11438" extrusionOk="0">
                  <a:moveTo>
                    <a:pt x="5492" y="1"/>
                  </a:moveTo>
                  <a:lnTo>
                    <a:pt x="5492" y="1"/>
                  </a:lnTo>
                  <a:cubicBezTo>
                    <a:pt x="5331" y="81"/>
                    <a:pt x="5185" y="175"/>
                    <a:pt x="5051" y="281"/>
                  </a:cubicBezTo>
                  <a:lnTo>
                    <a:pt x="4824" y="442"/>
                  </a:lnTo>
                  <a:cubicBezTo>
                    <a:pt x="4744" y="495"/>
                    <a:pt x="4663" y="575"/>
                    <a:pt x="4570" y="656"/>
                  </a:cubicBezTo>
                  <a:cubicBezTo>
                    <a:pt x="4369" y="816"/>
                    <a:pt x="4169" y="1003"/>
                    <a:pt x="3982" y="1203"/>
                  </a:cubicBezTo>
                  <a:cubicBezTo>
                    <a:pt x="2927" y="2326"/>
                    <a:pt x="2071" y="3648"/>
                    <a:pt x="1484" y="5091"/>
                  </a:cubicBezTo>
                  <a:cubicBezTo>
                    <a:pt x="869" y="6508"/>
                    <a:pt x="428" y="8004"/>
                    <a:pt x="174" y="9527"/>
                  </a:cubicBezTo>
                  <a:cubicBezTo>
                    <a:pt x="67" y="10115"/>
                    <a:pt x="27" y="10596"/>
                    <a:pt x="14" y="10930"/>
                  </a:cubicBezTo>
                  <a:cubicBezTo>
                    <a:pt x="1" y="11104"/>
                    <a:pt x="1" y="11277"/>
                    <a:pt x="14" y="11438"/>
                  </a:cubicBezTo>
                  <a:cubicBezTo>
                    <a:pt x="41" y="11277"/>
                    <a:pt x="67" y="11104"/>
                    <a:pt x="81" y="10930"/>
                  </a:cubicBezTo>
                  <a:cubicBezTo>
                    <a:pt x="121" y="10609"/>
                    <a:pt x="174" y="10128"/>
                    <a:pt x="294" y="9554"/>
                  </a:cubicBezTo>
                  <a:cubicBezTo>
                    <a:pt x="401" y="8966"/>
                    <a:pt x="548" y="8285"/>
                    <a:pt x="775" y="7536"/>
                  </a:cubicBezTo>
                  <a:cubicBezTo>
                    <a:pt x="1003" y="6721"/>
                    <a:pt x="1297" y="5920"/>
                    <a:pt x="1631" y="5145"/>
                  </a:cubicBezTo>
                  <a:cubicBezTo>
                    <a:pt x="2218" y="3729"/>
                    <a:pt x="3033" y="2419"/>
                    <a:pt x="4062" y="1270"/>
                  </a:cubicBezTo>
                  <a:cubicBezTo>
                    <a:pt x="4877" y="415"/>
                    <a:pt x="5505" y="41"/>
                    <a:pt x="54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396;p34">
            <a:extLst>
              <a:ext uri="{FF2B5EF4-FFF2-40B4-BE49-F238E27FC236}">
                <a16:creationId xmlns:a16="http://schemas.microsoft.com/office/drawing/2014/main" id="{2D13E952-A271-42DB-B83C-A87390930ED0}"/>
              </a:ext>
            </a:extLst>
          </p:cNvPr>
          <p:cNvGrpSpPr/>
          <p:nvPr/>
        </p:nvGrpSpPr>
        <p:grpSpPr>
          <a:xfrm>
            <a:off x="7799125" y="3784678"/>
            <a:ext cx="496192" cy="930913"/>
            <a:chOff x="505900" y="2409650"/>
            <a:chExt cx="1311050" cy="2193850"/>
          </a:xfrm>
        </p:grpSpPr>
        <p:sp>
          <p:nvSpPr>
            <p:cNvPr id="26" name="Google Shape;1397;p34">
              <a:extLst>
                <a:ext uri="{FF2B5EF4-FFF2-40B4-BE49-F238E27FC236}">
                  <a16:creationId xmlns:a16="http://schemas.microsoft.com/office/drawing/2014/main" id="{A8D889B8-D95F-499F-BDDB-F68EC35141EF}"/>
                </a:ext>
              </a:extLst>
            </p:cNvPr>
            <p:cNvSpPr/>
            <p:nvPr/>
          </p:nvSpPr>
          <p:spPr>
            <a:xfrm>
              <a:off x="589050" y="2465750"/>
              <a:ext cx="1146725" cy="2059925"/>
            </a:xfrm>
            <a:custGeom>
              <a:avLst/>
              <a:gdLst/>
              <a:ahLst/>
              <a:cxnLst/>
              <a:rect l="l" t="t" r="r" b="b"/>
              <a:pathLst>
                <a:path w="45869" h="82397" extrusionOk="0">
                  <a:moveTo>
                    <a:pt x="1" y="1"/>
                  </a:moveTo>
                  <a:lnTo>
                    <a:pt x="1" y="82396"/>
                  </a:lnTo>
                  <a:lnTo>
                    <a:pt x="45868" y="82396"/>
                  </a:lnTo>
                  <a:lnTo>
                    <a:pt x="45868"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98;p34">
              <a:extLst>
                <a:ext uri="{FF2B5EF4-FFF2-40B4-BE49-F238E27FC236}">
                  <a16:creationId xmlns:a16="http://schemas.microsoft.com/office/drawing/2014/main" id="{D99F1B91-6DD8-4BDE-A7BA-0B33BA78513A}"/>
                </a:ext>
              </a:extLst>
            </p:cNvPr>
            <p:cNvSpPr/>
            <p:nvPr/>
          </p:nvSpPr>
          <p:spPr>
            <a:xfrm>
              <a:off x="634825" y="2525550"/>
              <a:ext cx="1043150" cy="1938675"/>
            </a:xfrm>
            <a:custGeom>
              <a:avLst/>
              <a:gdLst/>
              <a:ahLst/>
              <a:cxnLst/>
              <a:rect l="l" t="t" r="r" b="b"/>
              <a:pathLst>
                <a:path w="41726" h="77547" extrusionOk="0">
                  <a:moveTo>
                    <a:pt x="0" y="0"/>
                  </a:moveTo>
                  <a:lnTo>
                    <a:pt x="0" y="77546"/>
                  </a:lnTo>
                  <a:lnTo>
                    <a:pt x="41726" y="77546"/>
                  </a:lnTo>
                  <a:lnTo>
                    <a:pt x="417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99;p34">
              <a:extLst>
                <a:ext uri="{FF2B5EF4-FFF2-40B4-BE49-F238E27FC236}">
                  <a16:creationId xmlns:a16="http://schemas.microsoft.com/office/drawing/2014/main" id="{41C16775-1B82-461D-8E9B-170AA77C64DE}"/>
                </a:ext>
              </a:extLst>
            </p:cNvPr>
            <p:cNvSpPr/>
            <p:nvPr/>
          </p:nvSpPr>
          <p:spPr>
            <a:xfrm>
              <a:off x="634825" y="3083350"/>
              <a:ext cx="1065875" cy="20400"/>
            </a:xfrm>
            <a:custGeom>
              <a:avLst/>
              <a:gdLst/>
              <a:ahLst/>
              <a:cxnLst/>
              <a:rect l="l" t="t" r="r" b="b"/>
              <a:pathLst>
                <a:path w="42635" h="816" extrusionOk="0">
                  <a:moveTo>
                    <a:pt x="0" y="1"/>
                  </a:moveTo>
                  <a:lnTo>
                    <a:pt x="0" y="816"/>
                  </a:lnTo>
                  <a:lnTo>
                    <a:pt x="42635" y="816"/>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00;p34">
              <a:extLst>
                <a:ext uri="{FF2B5EF4-FFF2-40B4-BE49-F238E27FC236}">
                  <a16:creationId xmlns:a16="http://schemas.microsoft.com/office/drawing/2014/main" id="{F1D7B308-423F-41A2-8629-8C3070E8C3EF}"/>
                </a:ext>
              </a:extLst>
            </p:cNvPr>
            <p:cNvSpPr/>
            <p:nvPr/>
          </p:nvSpPr>
          <p:spPr>
            <a:xfrm>
              <a:off x="634825" y="3544975"/>
              <a:ext cx="1065875" cy="20725"/>
            </a:xfrm>
            <a:custGeom>
              <a:avLst/>
              <a:gdLst/>
              <a:ahLst/>
              <a:cxnLst/>
              <a:rect l="l" t="t" r="r" b="b"/>
              <a:pathLst>
                <a:path w="42635" h="829" extrusionOk="0">
                  <a:moveTo>
                    <a:pt x="0" y="0"/>
                  </a:moveTo>
                  <a:lnTo>
                    <a:pt x="0" y="829"/>
                  </a:lnTo>
                  <a:lnTo>
                    <a:pt x="42635" y="829"/>
                  </a:lnTo>
                  <a:lnTo>
                    <a:pt x="42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01;p34">
              <a:extLst>
                <a:ext uri="{FF2B5EF4-FFF2-40B4-BE49-F238E27FC236}">
                  <a16:creationId xmlns:a16="http://schemas.microsoft.com/office/drawing/2014/main" id="{3FF72A2B-C38D-4345-9509-6397D15F4691}"/>
                </a:ext>
              </a:extLst>
            </p:cNvPr>
            <p:cNvSpPr/>
            <p:nvPr/>
          </p:nvSpPr>
          <p:spPr>
            <a:xfrm>
              <a:off x="634825" y="4006575"/>
              <a:ext cx="1065875" cy="20750"/>
            </a:xfrm>
            <a:custGeom>
              <a:avLst/>
              <a:gdLst/>
              <a:ahLst/>
              <a:cxnLst/>
              <a:rect l="l" t="t" r="r" b="b"/>
              <a:pathLst>
                <a:path w="42635" h="830" extrusionOk="0">
                  <a:moveTo>
                    <a:pt x="0" y="1"/>
                  </a:moveTo>
                  <a:lnTo>
                    <a:pt x="0" y="829"/>
                  </a:lnTo>
                  <a:lnTo>
                    <a:pt x="42635" y="829"/>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02;p34">
              <a:extLst>
                <a:ext uri="{FF2B5EF4-FFF2-40B4-BE49-F238E27FC236}">
                  <a16:creationId xmlns:a16="http://schemas.microsoft.com/office/drawing/2014/main" id="{AD0F5E09-33CE-41FA-9816-5FA8B6B56455}"/>
                </a:ext>
              </a:extLst>
            </p:cNvPr>
            <p:cNvSpPr/>
            <p:nvPr/>
          </p:nvSpPr>
          <p:spPr>
            <a:xfrm>
              <a:off x="1129850" y="3093375"/>
              <a:ext cx="52800" cy="1425950"/>
            </a:xfrm>
            <a:custGeom>
              <a:avLst/>
              <a:gdLst/>
              <a:ahLst/>
              <a:cxnLst/>
              <a:rect l="l" t="t" r="r" b="b"/>
              <a:pathLst>
                <a:path w="2112" h="57038" extrusionOk="0">
                  <a:moveTo>
                    <a:pt x="0" y="1"/>
                  </a:moveTo>
                  <a:lnTo>
                    <a:pt x="0" y="57038"/>
                  </a:lnTo>
                  <a:lnTo>
                    <a:pt x="2111" y="57038"/>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03;p34">
              <a:extLst>
                <a:ext uri="{FF2B5EF4-FFF2-40B4-BE49-F238E27FC236}">
                  <a16:creationId xmlns:a16="http://schemas.microsoft.com/office/drawing/2014/main" id="{71227ACF-D799-41B9-8B06-192EE978F8A6}"/>
                </a:ext>
              </a:extLst>
            </p:cNvPr>
            <p:cNvSpPr/>
            <p:nvPr/>
          </p:nvSpPr>
          <p:spPr>
            <a:xfrm>
              <a:off x="835575" y="2525550"/>
              <a:ext cx="24075" cy="568175"/>
            </a:xfrm>
            <a:custGeom>
              <a:avLst/>
              <a:gdLst/>
              <a:ahLst/>
              <a:cxnLst/>
              <a:rect l="l" t="t" r="r" b="b"/>
              <a:pathLst>
                <a:path w="963"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04;p34">
              <a:extLst>
                <a:ext uri="{FF2B5EF4-FFF2-40B4-BE49-F238E27FC236}">
                  <a16:creationId xmlns:a16="http://schemas.microsoft.com/office/drawing/2014/main" id="{B3242BA3-9894-454A-A1A7-34CBF99506E8}"/>
                </a:ext>
              </a:extLst>
            </p:cNvPr>
            <p:cNvSpPr/>
            <p:nvPr/>
          </p:nvSpPr>
          <p:spPr>
            <a:xfrm>
              <a:off x="104165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05;p34">
              <a:extLst>
                <a:ext uri="{FF2B5EF4-FFF2-40B4-BE49-F238E27FC236}">
                  <a16:creationId xmlns:a16="http://schemas.microsoft.com/office/drawing/2014/main" id="{32BEE092-DE82-4780-853D-F02A6CFDFF7F}"/>
                </a:ext>
              </a:extLst>
            </p:cNvPr>
            <p:cNvSpPr/>
            <p:nvPr/>
          </p:nvSpPr>
          <p:spPr>
            <a:xfrm>
              <a:off x="1247425" y="2525550"/>
              <a:ext cx="24050" cy="568175"/>
            </a:xfrm>
            <a:custGeom>
              <a:avLst/>
              <a:gdLst/>
              <a:ahLst/>
              <a:cxnLst/>
              <a:rect l="l" t="t" r="r" b="b"/>
              <a:pathLst>
                <a:path w="962"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06;p34">
              <a:extLst>
                <a:ext uri="{FF2B5EF4-FFF2-40B4-BE49-F238E27FC236}">
                  <a16:creationId xmlns:a16="http://schemas.microsoft.com/office/drawing/2014/main" id="{CEE03044-A88E-4531-8DE0-D771A33564C9}"/>
                </a:ext>
              </a:extLst>
            </p:cNvPr>
            <p:cNvSpPr/>
            <p:nvPr/>
          </p:nvSpPr>
          <p:spPr>
            <a:xfrm>
              <a:off x="145350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07;p34">
              <a:extLst>
                <a:ext uri="{FF2B5EF4-FFF2-40B4-BE49-F238E27FC236}">
                  <a16:creationId xmlns:a16="http://schemas.microsoft.com/office/drawing/2014/main" id="{3479FF57-4DFB-481E-813E-40AAB471599E}"/>
                </a:ext>
              </a:extLst>
            </p:cNvPr>
            <p:cNvSpPr/>
            <p:nvPr/>
          </p:nvSpPr>
          <p:spPr>
            <a:xfrm>
              <a:off x="540300" y="2409650"/>
              <a:ext cx="1243900" cy="56125"/>
            </a:xfrm>
            <a:custGeom>
              <a:avLst/>
              <a:gdLst/>
              <a:ahLst/>
              <a:cxnLst/>
              <a:rect l="l" t="t" r="r" b="b"/>
              <a:pathLst>
                <a:path w="49756" h="2245" extrusionOk="0">
                  <a:moveTo>
                    <a:pt x="0" y="0"/>
                  </a:moveTo>
                  <a:lnTo>
                    <a:pt x="0" y="2245"/>
                  </a:lnTo>
                  <a:lnTo>
                    <a:pt x="49756" y="2245"/>
                  </a:lnTo>
                  <a:lnTo>
                    <a:pt x="49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08;p34">
              <a:extLst>
                <a:ext uri="{FF2B5EF4-FFF2-40B4-BE49-F238E27FC236}">
                  <a16:creationId xmlns:a16="http://schemas.microsoft.com/office/drawing/2014/main" id="{806EF1DB-1BB8-45BD-950F-E4879CE04C08}"/>
                </a:ext>
              </a:extLst>
            </p:cNvPr>
            <p:cNvSpPr/>
            <p:nvPr/>
          </p:nvSpPr>
          <p:spPr>
            <a:xfrm>
              <a:off x="505900" y="4551025"/>
              <a:ext cx="1311050" cy="52475"/>
            </a:xfrm>
            <a:custGeom>
              <a:avLst/>
              <a:gdLst/>
              <a:ahLst/>
              <a:cxnLst/>
              <a:rect l="l" t="t" r="r" b="b"/>
              <a:pathLst>
                <a:path w="52442" h="2099" extrusionOk="0">
                  <a:moveTo>
                    <a:pt x="0" y="1"/>
                  </a:moveTo>
                  <a:lnTo>
                    <a:pt x="0" y="2099"/>
                  </a:lnTo>
                  <a:lnTo>
                    <a:pt x="52441" y="2099"/>
                  </a:lnTo>
                  <a:lnTo>
                    <a:pt x="52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09;p34">
              <a:extLst>
                <a:ext uri="{FF2B5EF4-FFF2-40B4-BE49-F238E27FC236}">
                  <a16:creationId xmlns:a16="http://schemas.microsoft.com/office/drawing/2014/main" id="{72D1F6D7-1A4E-497C-AC13-07E38C325889}"/>
                </a:ext>
              </a:extLst>
            </p:cNvPr>
            <p:cNvSpPr/>
            <p:nvPr/>
          </p:nvSpPr>
          <p:spPr>
            <a:xfrm>
              <a:off x="505900" y="4525650"/>
              <a:ext cx="1311050" cy="25400"/>
            </a:xfrm>
            <a:custGeom>
              <a:avLst/>
              <a:gdLst/>
              <a:ahLst/>
              <a:cxnLst/>
              <a:rect l="l" t="t" r="r" b="b"/>
              <a:pathLst>
                <a:path w="52442" h="1016" extrusionOk="0">
                  <a:moveTo>
                    <a:pt x="3327" y="0"/>
                  </a:moveTo>
                  <a:lnTo>
                    <a:pt x="0" y="1016"/>
                  </a:lnTo>
                  <a:lnTo>
                    <a:pt x="52441" y="1016"/>
                  </a:lnTo>
                  <a:lnTo>
                    <a:pt x="49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411;p34">
            <a:extLst>
              <a:ext uri="{FF2B5EF4-FFF2-40B4-BE49-F238E27FC236}">
                <a16:creationId xmlns:a16="http://schemas.microsoft.com/office/drawing/2014/main" id="{E1BCA15F-CAAE-4260-A936-E3F2BC56B123}"/>
              </a:ext>
            </a:extLst>
          </p:cNvPr>
          <p:cNvGrpSpPr/>
          <p:nvPr/>
        </p:nvGrpSpPr>
        <p:grpSpPr>
          <a:xfrm>
            <a:off x="7878139" y="3072924"/>
            <a:ext cx="1058458" cy="592756"/>
            <a:chOff x="1023750" y="367025"/>
            <a:chExt cx="2273700" cy="1135700"/>
          </a:xfrm>
        </p:grpSpPr>
        <p:sp>
          <p:nvSpPr>
            <p:cNvPr id="40" name="Google Shape;1412;p34">
              <a:extLst>
                <a:ext uri="{FF2B5EF4-FFF2-40B4-BE49-F238E27FC236}">
                  <a16:creationId xmlns:a16="http://schemas.microsoft.com/office/drawing/2014/main" id="{2F4CE966-07C8-4F1B-BE7A-5279309630C0}"/>
                </a:ext>
              </a:extLst>
            </p:cNvPr>
            <p:cNvSpPr/>
            <p:nvPr/>
          </p:nvSpPr>
          <p:spPr>
            <a:xfrm>
              <a:off x="1912250" y="924850"/>
              <a:ext cx="613275" cy="399175"/>
            </a:xfrm>
            <a:custGeom>
              <a:avLst/>
              <a:gdLst/>
              <a:ahLst/>
              <a:cxnLst/>
              <a:rect l="l" t="t" r="r" b="b"/>
              <a:pathLst>
                <a:path w="24531" h="15967" extrusionOk="0">
                  <a:moveTo>
                    <a:pt x="23676" y="1"/>
                  </a:moveTo>
                  <a:lnTo>
                    <a:pt x="0" y="1390"/>
                  </a:lnTo>
                  <a:lnTo>
                    <a:pt x="856" y="15967"/>
                  </a:lnTo>
                  <a:lnTo>
                    <a:pt x="24531" y="14564"/>
                  </a:lnTo>
                  <a:lnTo>
                    <a:pt x="23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13;p34">
              <a:extLst>
                <a:ext uri="{FF2B5EF4-FFF2-40B4-BE49-F238E27FC236}">
                  <a16:creationId xmlns:a16="http://schemas.microsoft.com/office/drawing/2014/main" id="{2EE5854D-F70A-4D25-8447-47A8CA38414B}"/>
                </a:ext>
              </a:extLst>
            </p:cNvPr>
            <p:cNvSpPr/>
            <p:nvPr/>
          </p:nvSpPr>
          <p:spPr>
            <a:xfrm>
              <a:off x="1923275" y="1106725"/>
              <a:ext cx="591575" cy="35425"/>
            </a:xfrm>
            <a:custGeom>
              <a:avLst/>
              <a:gdLst/>
              <a:ahLst/>
              <a:cxnLst/>
              <a:rect l="l" t="t" r="r" b="b"/>
              <a:pathLst>
                <a:path w="23663" h="1417" extrusionOk="0">
                  <a:moveTo>
                    <a:pt x="23557" y="1"/>
                  </a:moveTo>
                  <a:cubicBezTo>
                    <a:pt x="22781" y="1"/>
                    <a:pt x="17820" y="266"/>
                    <a:pt x="11825" y="622"/>
                  </a:cubicBezTo>
                  <a:cubicBezTo>
                    <a:pt x="5291" y="1009"/>
                    <a:pt x="0" y="1357"/>
                    <a:pt x="0" y="1410"/>
                  </a:cubicBezTo>
                  <a:cubicBezTo>
                    <a:pt x="0" y="1415"/>
                    <a:pt x="36" y="1417"/>
                    <a:pt x="106" y="1417"/>
                  </a:cubicBezTo>
                  <a:cubicBezTo>
                    <a:pt x="882" y="1417"/>
                    <a:pt x="5842" y="1151"/>
                    <a:pt x="11838" y="796"/>
                  </a:cubicBezTo>
                  <a:cubicBezTo>
                    <a:pt x="18371" y="408"/>
                    <a:pt x="23662" y="47"/>
                    <a:pt x="23662" y="7"/>
                  </a:cubicBezTo>
                  <a:cubicBezTo>
                    <a:pt x="23662" y="3"/>
                    <a:pt x="23626" y="1"/>
                    <a:pt x="235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14;p34">
              <a:extLst>
                <a:ext uri="{FF2B5EF4-FFF2-40B4-BE49-F238E27FC236}">
                  <a16:creationId xmlns:a16="http://schemas.microsoft.com/office/drawing/2014/main" id="{324487B2-9107-4B0B-BAC9-1285E64DDD54}"/>
                </a:ext>
              </a:extLst>
            </p:cNvPr>
            <p:cNvSpPr/>
            <p:nvPr/>
          </p:nvSpPr>
          <p:spPr>
            <a:xfrm>
              <a:off x="2197825" y="1211100"/>
              <a:ext cx="81875" cy="96900"/>
            </a:xfrm>
            <a:custGeom>
              <a:avLst/>
              <a:gdLst/>
              <a:ahLst/>
              <a:cxnLst/>
              <a:rect l="l" t="t" r="r" b="b"/>
              <a:pathLst>
                <a:path w="3275" h="3876" extrusionOk="0">
                  <a:moveTo>
                    <a:pt x="2847" y="1"/>
                  </a:moveTo>
                  <a:lnTo>
                    <a:pt x="1" y="402"/>
                  </a:lnTo>
                  <a:lnTo>
                    <a:pt x="375" y="3875"/>
                  </a:lnTo>
                  <a:lnTo>
                    <a:pt x="3274" y="3702"/>
                  </a:lnTo>
                  <a:lnTo>
                    <a:pt x="28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15;p34">
              <a:extLst>
                <a:ext uri="{FF2B5EF4-FFF2-40B4-BE49-F238E27FC236}">
                  <a16:creationId xmlns:a16="http://schemas.microsoft.com/office/drawing/2014/main" id="{615D1A67-1E8C-400E-AD4A-1BC47494B55A}"/>
                </a:ext>
              </a:extLst>
            </p:cNvPr>
            <p:cNvSpPr/>
            <p:nvPr/>
          </p:nvSpPr>
          <p:spPr>
            <a:xfrm>
              <a:off x="2181475" y="939550"/>
              <a:ext cx="81850" cy="96550"/>
            </a:xfrm>
            <a:custGeom>
              <a:avLst/>
              <a:gdLst/>
              <a:ahLst/>
              <a:cxnLst/>
              <a:rect l="l" t="t" r="r" b="b"/>
              <a:pathLst>
                <a:path w="3274" h="3862" extrusionOk="0">
                  <a:moveTo>
                    <a:pt x="2900" y="1"/>
                  </a:moveTo>
                  <a:lnTo>
                    <a:pt x="0" y="174"/>
                  </a:lnTo>
                  <a:lnTo>
                    <a:pt x="428" y="3862"/>
                  </a:lnTo>
                  <a:lnTo>
                    <a:pt x="3274" y="3461"/>
                  </a:lnTo>
                  <a:lnTo>
                    <a:pt x="290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16;p34">
              <a:extLst>
                <a:ext uri="{FF2B5EF4-FFF2-40B4-BE49-F238E27FC236}">
                  <a16:creationId xmlns:a16="http://schemas.microsoft.com/office/drawing/2014/main" id="{C59BCD34-1BAB-4405-8945-15F6D08867F8}"/>
                </a:ext>
              </a:extLst>
            </p:cNvPr>
            <p:cNvSpPr/>
            <p:nvPr/>
          </p:nvSpPr>
          <p:spPr>
            <a:xfrm>
              <a:off x="1974700" y="1207100"/>
              <a:ext cx="76200" cy="76175"/>
            </a:xfrm>
            <a:custGeom>
              <a:avLst/>
              <a:gdLst/>
              <a:ahLst/>
              <a:cxnLst/>
              <a:rect l="l" t="t" r="r" b="b"/>
              <a:pathLst>
                <a:path w="3048" h="3047" extrusionOk="0">
                  <a:moveTo>
                    <a:pt x="2873" y="1"/>
                  </a:moveTo>
                  <a:lnTo>
                    <a:pt x="1" y="161"/>
                  </a:lnTo>
                  <a:lnTo>
                    <a:pt x="161" y="3047"/>
                  </a:lnTo>
                  <a:lnTo>
                    <a:pt x="3047" y="2873"/>
                  </a:lnTo>
                  <a:lnTo>
                    <a:pt x="287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17;p34">
              <a:extLst>
                <a:ext uri="{FF2B5EF4-FFF2-40B4-BE49-F238E27FC236}">
                  <a16:creationId xmlns:a16="http://schemas.microsoft.com/office/drawing/2014/main" id="{79379713-7CEA-4E6D-837A-7CD04C9B9B6B}"/>
                </a:ext>
              </a:extLst>
            </p:cNvPr>
            <p:cNvSpPr/>
            <p:nvPr/>
          </p:nvSpPr>
          <p:spPr>
            <a:xfrm>
              <a:off x="1988400" y="1215450"/>
              <a:ext cx="46800" cy="60150"/>
            </a:xfrm>
            <a:custGeom>
              <a:avLst/>
              <a:gdLst/>
              <a:ahLst/>
              <a:cxnLst/>
              <a:rect l="l" t="t" r="r" b="b"/>
              <a:pathLst>
                <a:path w="1872" h="2406" extrusionOk="0">
                  <a:moveTo>
                    <a:pt x="1430" y="1"/>
                  </a:moveTo>
                  <a:lnTo>
                    <a:pt x="335" y="54"/>
                  </a:lnTo>
                  <a:lnTo>
                    <a:pt x="281" y="54"/>
                  </a:lnTo>
                  <a:lnTo>
                    <a:pt x="268" y="107"/>
                  </a:lnTo>
                  <a:cubicBezTo>
                    <a:pt x="241" y="188"/>
                    <a:pt x="201" y="281"/>
                    <a:pt x="161" y="375"/>
                  </a:cubicBezTo>
                  <a:cubicBezTo>
                    <a:pt x="22" y="817"/>
                    <a:pt x="362" y="1260"/>
                    <a:pt x="806" y="1261"/>
                  </a:cubicBezTo>
                  <a:lnTo>
                    <a:pt x="806" y="1261"/>
                  </a:lnTo>
                  <a:cubicBezTo>
                    <a:pt x="819" y="1524"/>
                    <a:pt x="839" y="1785"/>
                    <a:pt x="852" y="2031"/>
                  </a:cubicBezTo>
                  <a:lnTo>
                    <a:pt x="852" y="2031"/>
                  </a:lnTo>
                  <a:cubicBezTo>
                    <a:pt x="602" y="2037"/>
                    <a:pt x="365" y="2128"/>
                    <a:pt x="161" y="2272"/>
                  </a:cubicBezTo>
                  <a:lnTo>
                    <a:pt x="1" y="2405"/>
                  </a:lnTo>
                  <a:lnTo>
                    <a:pt x="215" y="2392"/>
                  </a:lnTo>
                  <a:cubicBezTo>
                    <a:pt x="722" y="2352"/>
                    <a:pt x="1136" y="2325"/>
                    <a:pt x="1417" y="2299"/>
                  </a:cubicBezTo>
                  <a:cubicBezTo>
                    <a:pt x="1577" y="2285"/>
                    <a:pt x="1724" y="2272"/>
                    <a:pt x="1871" y="2232"/>
                  </a:cubicBezTo>
                  <a:cubicBezTo>
                    <a:pt x="1785" y="2216"/>
                    <a:pt x="1694" y="2210"/>
                    <a:pt x="1605" y="2210"/>
                  </a:cubicBezTo>
                  <a:cubicBezTo>
                    <a:pt x="1541" y="2210"/>
                    <a:pt x="1478" y="2213"/>
                    <a:pt x="1417" y="2218"/>
                  </a:cubicBezTo>
                  <a:cubicBezTo>
                    <a:pt x="1190" y="2229"/>
                    <a:pt x="874" y="2240"/>
                    <a:pt x="485" y="2251"/>
                  </a:cubicBezTo>
                  <a:lnTo>
                    <a:pt x="485" y="2251"/>
                  </a:lnTo>
                  <a:cubicBezTo>
                    <a:pt x="610" y="2201"/>
                    <a:pt x="742" y="2177"/>
                    <a:pt x="876" y="2177"/>
                  </a:cubicBezTo>
                  <a:cubicBezTo>
                    <a:pt x="896" y="2177"/>
                    <a:pt x="916" y="2177"/>
                    <a:pt x="936" y="2178"/>
                  </a:cubicBezTo>
                  <a:lnTo>
                    <a:pt x="1016" y="2178"/>
                  </a:lnTo>
                  <a:lnTo>
                    <a:pt x="1016" y="2098"/>
                  </a:lnTo>
                  <a:cubicBezTo>
                    <a:pt x="1003" y="1804"/>
                    <a:pt x="989" y="1497"/>
                    <a:pt x="976" y="1163"/>
                  </a:cubicBezTo>
                  <a:lnTo>
                    <a:pt x="976" y="1069"/>
                  </a:lnTo>
                  <a:lnTo>
                    <a:pt x="883" y="1083"/>
                  </a:lnTo>
                  <a:cubicBezTo>
                    <a:pt x="863" y="1085"/>
                    <a:pt x="844" y="1086"/>
                    <a:pt x="826" y="1086"/>
                  </a:cubicBezTo>
                  <a:cubicBezTo>
                    <a:pt x="492" y="1086"/>
                    <a:pt x="234" y="756"/>
                    <a:pt x="335" y="415"/>
                  </a:cubicBezTo>
                  <a:cubicBezTo>
                    <a:pt x="367" y="351"/>
                    <a:pt x="390" y="278"/>
                    <a:pt x="419" y="211"/>
                  </a:cubicBezTo>
                  <a:lnTo>
                    <a:pt x="419" y="211"/>
                  </a:lnTo>
                  <a:lnTo>
                    <a:pt x="1407" y="151"/>
                  </a:lnTo>
                  <a:lnTo>
                    <a:pt x="1407" y="151"/>
                  </a:lnTo>
                  <a:lnTo>
                    <a:pt x="1537" y="335"/>
                  </a:lnTo>
                  <a:cubicBezTo>
                    <a:pt x="1617" y="495"/>
                    <a:pt x="1604" y="695"/>
                    <a:pt x="1497" y="856"/>
                  </a:cubicBezTo>
                  <a:cubicBezTo>
                    <a:pt x="1404" y="989"/>
                    <a:pt x="1243" y="1083"/>
                    <a:pt x="1070" y="1096"/>
                  </a:cubicBezTo>
                  <a:lnTo>
                    <a:pt x="1003" y="1096"/>
                  </a:lnTo>
                  <a:lnTo>
                    <a:pt x="1003" y="1163"/>
                  </a:lnTo>
                  <a:cubicBezTo>
                    <a:pt x="1030" y="1510"/>
                    <a:pt x="1056" y="1818"/>
                    <a:pt x="1083" y="2098"/>
                  </a:cubicBezTo>
                  <a:lnTo>
                    <a:pt x="1083" y="2152"/>
                  </a:lnTo>
                  <a:lnTo>
                    <a:pt x="1136" y="2138"/>
                  </a:lnTo>
                  <a:cubicBezTo>
                    <a:pt x="1205" y="2122"/>
                    <a:pt x="1275" y="2115"/>
                    <a:pt x="1347" y="2115"/>
                  </a:cubicBezTo>
                  <a:cubicBezTo>
                    <a:pt x="1458" y="2115"/>
                    <a:pt x="1571" y="2133"/>
                    <a:pt x="1684" y="2165"/>
                  </a:cubicBezTo>
                  <a:cubicBezTo>
                    <a:pt x="1738" y="2192"/>
                    <a:pt x="1804" y="2205"/>
                    <a:pt x="1871" y="2218"/>
                  </a:cubicBezTo>
                  <a:cubicBezTo>
                    <a:pt x="1818" y="2178"/>
                    <a:pt x="1751" y="2138"/>
                    <a:pt x="1684" y="2112"/>
                  </a:cubicBezTo>
                  <a:cubicBezTo>
                    <a:pt x="1545" y="2062"/>
                    <a:pt x="1399" y="2035"/>
                    <a:pt x="1251" y="2035"/>
                  </a:cubicBezTo>
                  <a:cubicBezTo>
                    <a:pt x="1218" y="2035"/>
                    <a:pt x="1184" y="2036"/>
                    <a:pt x="1150" y="2039"/>
                  </a:cubicBezTo>
                  <a:lnTo>
                    <a:pt x="1150" y="2039"/>
                  </a:lnTo>
                  <a:cubicBezTo>
                    <a:pt x="1148" y="1798"/>
                    <a:pt x="1137" y="1516"/>
                    <a:pt x="1125" y="1213"/>
                  </a:cubicBezTo>
                  <a:lnTo>
                    <a:pt x="1125" y="1213"/>
                  </a:lnTo>
                  <a:cubicBezTo>
                    <a:pt x="1580" y="1167"/>
                    <a:pt x="1860" y="674"/>
                    <a:pt x="1644" y="254"/>
                  </a:cubicBezTo>
                  <a:lnTo>
                    <a:pt x="1497" y="27"/>
                  </a:lnTo>
                  <a:lnTo>
                    <a:pt x="14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18;p34">
              <a:extLst>
                <a:ext uri="{FF2B5EF4-FFF2-40B4-BE49-F238E27FC236}">
                  <a16:creationId xmlns:a16="http://schemas.microsoft.com/office/drawing/2014/main" id="{6D727813-5E66-49E7-AE58-C1194FC31C4B}"/>
                </a:ext>
              </a:extLst>
            </p:cNvPr>
            <p:cNvSpPr/>
            <p:nvPr/>
          </p:nvSpPr>
          <p:spPr>
            <a:xfrm>
              <a:off x="1755250" y="890775"/>
              <a:ext cx="112300" cy="93325"/>
            </a:xfrm>
            <a:custGeom>
              <a:avLst/>
              <a:gdLst/>
              <a:ahLst/>
              <a:cxnLst/>
              <a:rect l="l" t="t" r="r" b="b"/>
              <a:pathLst>
                <a:path w="4492" h="3733" extrusionOk="0">
                  <a:moveTo>
                    <a:pt x="2414" y="0"/>
                  </a:moveTo>
                  <a:cubicBezTo>
                    <a:pt x="2288" y="0"/>
                    <a:pt x="2160" y="14"/>
                    <a:pt x="2032" y="41"/>
                  </a:cubicBezTo>
                  <a:cubicBezTo>
                    <a:pt x="402" y="375"/>
                    <a:pt x="1" y="2513"/>
                    <a:pt x="1390" y="3421"/>
                  </a:cubicBezTo>
                  <a:cubicBezTo>
                    <a:pt x="1719" y="3636"/>
                    <a:pt x="2070" y="3732"/>
                    <a:pt x="2409" y="3732"/>
                  </a:cubicBezTo>
                  <a:cubicBezTo>
                    <a:pt x="3508" y="3732"/>
                    <a:pt x="4491" y="2729"/>
                    <a:pt x="4236" y="1484"/>
                  </a:cubicBezTo>
                  <a:cubicBezTo>
                    <a:pt x="4050" y="610"/>
                    <a:pt x="3274" y="0"/>
                    <a:pt x="24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19;p34">
              <a:extLst>
                <a:ext uri="{FF2B5EF4-FFF2-40B4-BE49-F238E27FC236}">
                  <a16:creationId xmlns:a16="http://schemas.microsoft.com/office/drawing/2014/main" id="{7F63532E-84E7-42CD-9562-A579236569C8}"/>
                </a:ext>
              </a:extLst>
            </p:cNvPr>
            <p:cNvSpPr/>
            <p:nvPr/>
          </p:nvSpPr>
          <p:spPr>
            <a:xfrm>
              <a:off x="1803025" y="960250"/>
              <a:ext cx="115250" cy="231175"/>
            </a:xfrm>
            <a:custGeom>
              <a:avLst/>
              <a:gdLst/>
              <a:ahLst/>
              <a:cxnLst/>
              <a:rect l="l" t="t" r="r" b="b"/>
              <a:pathLst>
                <a:path w="4610" h="9247" extrusionOk="0">
                  <a:moveTo>
                    <a:pt x="1604" y="1"/>
                  </a:moveTo>
                  <a:lnTo>
                    <a:pt x="1" y="589"/>
                  </a:lnTo>
                  <a:lnTo>
                    <a:pt x="2967" y="9247"/>
                  </a:lnTo>
                  <a:lnTo>
                    <a:pt x="4610" y="8645"/>
                  </a:lnTo>
                  <a:lnTo>
                    <a:pt x="16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20;p34">
              <a:extLst>
                <a:ext uri="{FF2B5EF4-FFF2-40B4-BE49-F238E27FC236}">
                  <a16:creationId xmlns:a16="http://schemas.microsoft.com/office/drawing/2014/main" id="{87C178B5-EB6F-4F29-AAF4-EF843BB7FDA6}"/>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21;p34">
              <a:extLst>
                <a:ext uri="{FF2B5EF4-FFF2-40B4-BE49-F238E27FC236}">
                  <a16:creationId xmlns:a16="http://schemas.microsoft.com/office/drawing/2014/main" id="{DF12CEEB-0B4F-4EB6-A324-7A88DE23AA51}"/>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22;p34">
              <a:extLst>
                <a:ext uri="{FF2B5EF4-FFF2-40B4-BE49-F238E27FC236}">
                  <a16:creationId xmlns:a16="http://schemas.microsoft.com/office/drawing/2014/main" id="{029BF5DA-4DF8-4CF1-B11C-AFBD58B8F289}"/>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23;p34">
              <a:extLst>
                <a:ext uri="{FF2B5EF4-FFF2-40B4-BE49-F238E27FC236}">
                  <a16:creationId xmlns:a16="http://schemas.microsoft.com/office/drawing/2014/main" id="{C5D40808-0C23-4361-864C-78F036A37E52}"/>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24;p34">
              <a:extLst>
                <a:ext uri="{FF2B5EF4-FFF2-40B4-BE49-F238E27FC236}">
                  <a16:creationId xmlns:a16="http://schemas.microsoft.com/office/drawing/2014/main" id="{EC167D40-226E-4D87-9214-8FCBFF12F862}"/>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25;p34">
              <a:extLst>
                <a:ext uri="{FF2B5EF4-FFF2-40B4-BE49-F238E27FC236}">
                  <a16:creationId xmlns:a16="http://schemas.microsoft.com/office/drawing/2014/main" id="{AC8CB9DD-6040-4C09-B079-1ACF93E6DF2A}"/>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26;p34">
              <a:extLst>
                <a:ext uri="{FF2B5EF4-FFF2-40B4-BE49-F238E27FC236}">
                  <a16:creationId xmlns:a16="http://schemas.microsoft.com/office/drawing/2014/main" id="{6C9E4EA3-C02C-43D2-A606-C4E825B99523}"/>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27;p34">
              <a:extLst>
                <a:ext uri="{FF2B5EF4-FFF2-40B4-BE49-F238E27FC236}">
                  <a16:creationId xmlns:a16="http://schemas.microsoft.com/office/drawing/2014/main" id="{52D41F5B-D3AD-4124-B550-DA21B9C26133}"/>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28;p34">
              <a:extLst>
                <a:ext uri="{FF2B5EF4-FFF2-40B4-BE49-F238E27FC236}">
                  <a16:creationId xmlns:a16="http://schemas.microsoft.com/office/drawing/2014/main" id="{440E5FF5-D6FC-46DB-A77F-6F23FA4CD11C}"/>
                </a:ext>
              </a:extLst>
            </p:cNvPr>
            <p:cNvSpPr/>
            <p:nvPr/>
          </p:nvSpPr>
          <p:spPr>
            <a:xfrm>
              <a:off x="2530525" y="442725"/>
              <a:ext cx="292275" cy="45100"/>
            </a:xfrm>
            <a:custGeom>
              <a:avLst/>
              <a:gdLst/>
              <a:ahLst/>
              <a:cxnLst/>
              <a:rect l="l" t="t" r="r" b="b"/>
              <a:pathLst>
                <a:path w="11691" h="1804" extrusionOk="0">
                  <a:moveTo>
                    <a:pt x="9133" y="0"/>
                  </a:moveTo>
                  <a:cubicBezTo>
                    <a:pt x="8637" y="0"/>
                    <a:pt x="8065" y="24"/>
                    <a:pt x="7415" y="86"/>
                  </a:cubicBezTo>
                  <a:cubicBezTo>
                    <a:pt x="4489" y="367"/>
                    <a:pt x="0" y="140"/>
                    <a:pt x="788" y="701"/>
                  </a:cubicBezTo>
                  <a:cubicBezTo>
                    <a:pt x="1262" y="1038"/>
                    <a:pt x="4186" y="1803"/>
                    <a:pt x="6995" y="1803"/>
                  </a:cubicBezTo>
                  <a:cubicBezTo>
                    <a:pt x="8864" y="1803"/>
                    <a:pt x="10682" y="1464"/>
                    <a:pt x="11691" y="434"/>
                  </a:cubicBezTo>
                  <a:lnTo>
                    <a:pt x="11691" y="300"/>
                  </a:lnTo>
                  <a:cubicBezTo>
                    <a:pt x="11691" y="300"/>
                    <a:pt x="10880" y="0"/>
                    <a:pt x="91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29;p34">
              <a:extLst>
                <a:ext uri="{FF2B5EF4-FFF2-40B4-BE49-F238E27FC236}">
                  <a16:creationId xmlns:a16="http://schemas.microsoft.com/office/drawing/2014/main" id="{5AC385ED-1F68-49D3-8D35-9E2C58535E67}"/>
                </a:ext>
              </a:extLst>
            </p:cNvPr>
            <p:cNvSpPr/>
            <p:nvPr/>
          </p:nvSpPr>
          <p:spPr>
            <a:xfrm>
              <a:off x="2845500" y="435850"/>
              <a:ext cx="24750" cy="51800"/>
            </a:xfrm>
            <a:custGeom>
              <a:avLst/>
              <a:gdLst/>
              <a:ahLst/>
              <a:cxnLst/>
              <a:rect l="l" t="t" r="r" b="b"/>
              <a:pathLst>
                <a:path w="990" h="2072" extrusionOk="0">
                  <a:moveTo>
                    <a:pt x="869" y="1"/>
                  </a:moveTo>
                  <a:lnTo>
                    <a:pt x="0" y="54"/>
                  </a:lnTo>
                  <a:lnTo>
                    <a:pt x="121" y="2071"/>
                  </a:lnTo>
                  <a:lnTo>
                    <a:pt x="989" y="2018"/>
                  </a:lnTo>
                  <a:lnTo>
                    <a:pt x="869"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30;p34">
              <a:extLst>
                <a:ext uri="{FF2B5EF4-FFF2-40B4-BE49-F238E27FC236}">
                  <a16:creationId xmlns:a16="http://schemas.microsoft.com/office/drawing/2014/main" id="{B3B0DD16-B12B-4023-B4AE-9B0139E5ABFF}"/>
                </a:ext>
              </a:extLst>
            </p:cNvPr>
            <p:cNvSpPr/>
            <p:nvPr/>
          </p:nvSpPr>
          <p:spPr>
            <a:xfrm>
              <a:off x="2818775" y="428175"/>
              <a:ext cx="76525" cy="40100"/>
            </a:xfrm>
            <a:custGeom>
              <a:avLst/>
              <a:gdLst/>
              <a:ahLst/>
              <a:cxnLst/>
              <a:rect l="l" t="t" r="r" b="b"/>
              <a:pathLst>
                <a:path w="3061" h="1604" extrusionOk="0">
                  <a:moveTo>
                    <a:pt x="2980" y="0"/>
                  </a:moveTo>
                  <a:lnTo>
                    <a:pt x="1" y="174"/>
                  </a:lnTo>
                  <a:lnTo>
                    <a:pt x="81" y="1604"/>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31;p34">
              <a:extLst>
                <a:ext uri="{FF2B5EF4-FFF2-40B4-BE49-F238E27FC236}">
                  <a16:creationId xmlns:a16="http://schemas.microsoft.com/office/drawing/2014/main" id="{0E93472A-307E-4219-8C69-C5EE1DC9D4FF}"/>
                </a:ext>
              </a:extLst>
            </p:cNvPr>
            <p:cNvSpPr/>
            <p:nvPr/>
          </p:nvSpPr>
          <p:spPr>
            <a:xfrm>
              <a:off x="2894275" y="417375"/>
              <a:ext cx="276900" cy="54500"/>
            </a:xfrm>
            <a:custGeom>
              <a:avLst/>
              <a:gdLst/>
              <a:ahLst/>
              <a:cxnLst/>
              <a:rect l="l" t="t" r="r" b="b"/>
              <a:pathLst>
                <a:path w="11076" h="2180" extrusionOk="0">
                  <a:moveTo>
                    <a:pt x="10319" y="1"/>
                  </a:moveTo>
                  <a:cubicBezTo>
                    <a:pt x="9088" y="1"/>
                    <a:pt x="6278" y="385"/>
                    <a:pt x="4209" y="432"/>
                  </a:cubicBezTo>
                  <a:cubicBezTo>
                    <a:pt x="1269" y="486"/>
                    <a:pt x="0" y="1140"/>
                    <a:pt x="0" y="1140"/>
                  </a:cubicBezTo>
                  <a:lnTo>
                    <a:pt x="13" y="1287"/>
                  </a:lnTo>
                  <a:cubicBezTo>
                    <a:pt x="826" y="1938"/>
                    <a:pt x="2019" y="2180"/>
                    <a:pt x="3321" y="2180"/>
                  </a:cubicBezTo>
                  <a:cubicBezTo>
                    <a:pt x="6513" y="2180"/>
                    <a:pt x="10359" y="724"/>
                    <a:pt x="10862" y="259"/>
                  </a:cubicBezTo>
                  <a:cubicBezTo>
                    <a:pt x="11076" y="69"/>
                    <a:pt x="10837" y="1"/>
                    <a:pt x="103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32;p34">
              <a:extLst>
                <a:ext uri="{FF2B5EF4-FFF2-40B4-BE49-F238E27FC236}">
                  <a16:creationId xmlns:a16="http://schemas.microsoft.com/office/drawing/2014/main" id="{8BC3EFCB-CEA4-4860-9941-01FE9CF43186}"/>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33;p34">
              <a:extLst>
                <a:ext uri="{FF2B5EF4-FFF2-40B4-BE49-F238E27FC236}">
                  <a16:creationId xmlns:a16="http://schemas.microsoft.com/office/drawing/2014/main" id="{C756C07E-34E8-4452-BD6F-58A485C86CE3}"/>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34;p34">
              <a:extLst>
                <a:ext uri="{FF2B5EF4-FFF2-40B4-BE49-F238E27FC236}">
                  <a16:creationId xmlns:a16="http://schemas.microsoft.com/office/drawing/2014/main" id="{C0BDF9BC-10E3-4D16-8D5C-98C1DAB7BBD8}"/>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35;p34">
              <a:extLst>
                <a:ext uri="{FF2B5EF4-FFF2-40B4-BE49-F238E27FC236}">
                  <a16:creationId xmlns:a16="http://schemas.microsoft.com/office/drawing/2014/main" id="{BBE1267E-C42E-4A5E-BBFE-00FEC88D935D}"/>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36;p34">
              <a:extLst>
                <a:ext uri="{FF2B5EF4-FFF2-40B4-BE49-F238E27FC236}">
                  <a16:creationId xmlns:a16="http://schemas.microsoft.com/office/drawing/2014/main" id="{1FFB8B8F-8262-46BD-9DEB-2B58032CDA88}"/>
                </a:ext>
              </a:extLst>
            </p:cNvPr>
            <p:cNvSpPr/>
            <p:nvPr/>
          </p:nvSpPr>
          <p:spPr>
            <a:xfrm>
              <a:off x="2583950" y="600525"/>
              <a:ext cx="83550" cy="59475"/>
            </a:xfrm>
            <a:custGeom>
              <a:avLst/>
              <a:gdLst/>
              <a:ahLst/>
              <a:cxnLst/>
              <a:rect l="l" t="t" r="r" b="b"/>
              <a:pathLst>
                <a:path w="3342" h="2379" extrusionOk="0">
                  <a:moveTo>
                    <a:pt x="3207" y="0"/>
                  </a:moveTo>
                  <a:lnTo>
                    <a:pt x="1" y="187"/>
                  </a:lnTo>
                  <a:lnTo>
                    <a:pt x="135" y="2379"/>
                  </a:lnTo>
                  <a:lnTo>
                    <a:pt x="3341" y="2192"/>
                  </a:lnTo>
                  <a:lnTo>
                    <a:pt x="320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37;p34">
              <a:extLst>
                <a:ext uri="{FF2B5EF4-FFF2-40B4-BE49-F238E27FC236}">
                  <a16:creationId xmlns:a16="http://schemas.microsoft.com/office/drawing/2014/main" id="{A1F955B7-285B-4CA1-A9B7-D87ED371A36C}"/>
                </a:ext>
              </a:extLst>
            </p:cNvPr>
            <p:cNvSpPr/>
            <p:nvPr/>
          </p:nvSpPr>
          <p:spPr>
            <a:xfrm>
              <a:off x="2607675" y="651625"/>
              <a:ext cx="41100" cy="50150"/>
            </a:xfrm>
            <a:custGeom>
              <a:avLst/>
              <a:gdLst/>
              <a:ahLst/>
              <a:cxnLst/>
              <a:rect l="l" t="t" r="r" b="b"/>
              <a:pathLst>
                <a:path w="1644" h="2006" extrusionOk="0">
                  <a:moveTo>
                    <a:pt x="1550" y="1"/>
                  </a:moveTo>
                  <a:lnTo>
                    <a:pt x="1" y="94"/>
                  </a:lnTo>
                  <a:lnTo>
                    <a:pt x="67" y="1270"/>
                  </a:lnTo>
                  <a:cubicBezTo>
                    <a:pt x="94" y="1689"/>
                    <a:pt x="440" y="2005"/>
                    <a:pt x="869" y="2005"/>
                  </a:cubicBezTo>
                  <a:cubicBezTo>
                    <a:pt x="878" y="2005"/>
                    <a:pt x="887" y="2005"/>
                    <a:pt x="896" y="2005"/>
                  </a:cubicBezTo>
                  <a:cubicBezTo>
                    <a:pt x="1323" y="1978"/>
                    <a:pt x="1644" y="1604"/>
                    <a:pt x="1631" y="1176"/>
                  </a:cubicBezTo>
                  <a:lnTo>
                    <a:pt x="155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38;p34">
              <a:extLst>
                <a:ext uri="{FF2B5EF4-FFF2-40B4-BE49-F238E27FC236}">
                  <a16:creationId xmlns:a16="http://schemas.microsoft.com/office/drawing/2014/main" id="{79794045-FC0F-4844-86CA-40819A034EB1}"/>
                </a:ext>
              </a:extLst>
            </p:cNvPr>
            <p:cNvSpPr/>
            <p:nvPr/>
          </p:nvSpPr>
          <p:spPr>
            <a:xfrm>
              <a:off x="2183475" y="383750"/>
              <a:ext cx="16050" cy="37100"/>
            </a:xfrm>
            <a:custGeom>
              <a:avLst/>
              <a:gdLst/>
              <a:ahLst/>
              <a:cxnLst/>
              <a:rect l="l" t="t" r="r" b="b"/>
              <a:pathLst>
                <a:path w="642" h="1484" extrusionOk="0">
                  <a:moveTo>
                    <a:pt x="548" y="0"/>
                  </a:moveTo>
                  <a:lnTo>
                    <a:pt x="0" y="40"/>
                  </a:lnTo>
                  <a:lnTo>
                    <a:pt x="81" y="1483"/>
                  </a:lnTo>
                  <a:lnTo>
                    <a:pt x="642" y="1457"/>
                  </a:lnTo>
                  <a:lnTo>
                    <a:pt x="5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39;p34">
              <a:extLst>
                <a:ext uri="{FF2B5EF4-FFF2-40B4-BE49-F238E27FC236}">
                  <a16:creationId xmlns:a16="http://schemas.microsoft.com/office/drawing/2014/main" id="{434426AE-3593-42B7-879D-CFE4DCAAC776}"/>
                </a:ext>
              </a:extLst>
            </p:cNvPr>
            <p:cNvSpPr/>
            <p:nvPr/>
          </p:nvSpPr>
          <p:spPr>
            <a:xfrm>
              <a:off x="2148725" y="367025"/>
              <a:ext cx="82525" cy="25775"/>
            </a:xfrm>
            <a:custGeom>
              <a:avLst/>
              <a:gdLst/>
              <a:ahLst/>
              <a:cxnLst/>
              <a:rect l="l" t="t" r="r" b="b"/>
              <a:pathLst>
                <a:path w="3301" h="1031" extrusionOk="0">
                  <a:moveTo>
                    <a:pt x="2832" y="1"/>
                  </a:moveTo>
                  <a:cubicBezTo>
                    <a:pt x="2824" y="1"/>
                    <a:pt x="2815" y="1"/>
                    <a:pt x="2807" y="1"/>
                  </a:cubicBezTo>
                  <a:lnTo>
                    <a:pt x="442" y="135"/>
                  </a:lnTo>
                  <a:cubicBezTo>
                    <a:pt x="201" y="148"/>
                    <a:pt x="1" y="362"/>
                    <a:pt x="28" y="616"/>
                  </a:cubicBezTo>
                  <a:cubicBezTo>
                    <a:pt x="41" y="848"/>
                    <a:pt x="241" y="1031"/>
                    <a:pt x="471" y="1031"/>
                  </a:cubicBezTo>
                  <a:cubicBezTo>
                    <a:pt x="479" y="1031"/>
                    <a:pt x="487" y="1030"/>
                    <a:pt x="495" y="1030"/>
                  </a:cubicBezTo>
                  <a:lnTo>
                    <a:pt x="2860" y="896"/>
                  </a:lnTo>
                  <a:cubicBezTo>
                    <a:pt x="3114" y="870"/>
                    <a:pt x="3301" y="669"/>
                    <a:pt x="3274" y="415"/>
                  </a:cubicBezTo>
                  <a:cubicBezTo>
                    <a:pt x="3261" y="183"/>
                    <a:pt x="3074" y="1"/>
                    <a:pt x="28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40;p34">
              <a:extLst>
                <a:ext uri="{FF2B5EF4-FFF2-40B4-BE49-F238E27FC236}">
                  <a16:creationId xmlns:a16="http://schemas.microsoft.com/office/drawing/2014/main" id="{590782EE-179F-467D-8B21-2F40E5F2EE21}"/>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41;p34">
              <a:extLst>
                <a:ext uri="{FF2B5EF4-FFF2-40B4-BE49-F238E27FC236}">
                  <a16:creationId xmlns:a16="http://schemas.microsoft.com/office/drawing/2014/main" id="{5D3DFE39-A13D-4D96-9D9D-4069F9BEA0B7}"/>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42;p34">
              <a:extLst>
                <a:ext uri="{FF2B5EF4-FFF2-40B4-BE49-F238E27FC236}">
                  <a16:creationId xmlns:a16="http://schemas.microsoft.com/office/drawing/2014/main" id="{58DD5F72-61E1-4E22-937E-66FFF8F692F1}"/>
                </a:ext>
              </a:extLst>
            </p:cNvPr>
            <p:cNvSpPr/>
            <p:nvPr/>
          </p:nvSpPr>
          <p:spPr>
            <a:xfrm>
              <a:off x="2118350" y="461575"/>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43;p34">
              <a:extLst>
                <a:ext uri="{FF2B5EF4-FFF2-40B4-BE49-F238E27FC236}">
                  <a16:creationId xmlns:a16="http://schemas.microsoft.com/office/drawing/2014/main" id="{9733C3F6-BF60-4C1A-8BC1-24ACFE583CC1}"/>
                </a:ext>
              </a:extLst>
            </p:cNvPr>
            <p:cNvSpPr/>
            <p:nvPr/>
          </p:nvSpPr>
          <p:spPr>
            <a:xfrm>
              <a:off x="2142725" y="460225"/>
              <a:ext cx="9700" cy="54475"/>
            </a:xfrm>
            <a:custGeom>
              <a:avLst/>
              <a:gdLst/>
              <a:ahLst/>
              <a:cxnLst/>
              <a:rect l="l" t="t" r="r" b="b"/>
              <a:pathLst>
                <a:path w="388" h="2179" extrusionOk="0">
                  <a:moveTo>
                    <a:pt x="254" y="1"/>
                  </a:moveTo>
                  <a:lnTo>
                    <a:pt x="0" y="14"/>
                  </a:lnTo>
                  <a:lnTo>
                    <a:pt x="134" y="2179"/>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44;p34">
              <a:extLst>
                <a:ext uri="{FF2B5EF4-FFF2-40B4-BE49-F238E27FC236}">
                  <a16:creationId xmlns:a16="http://schemas.microsoft.com/office/drawing/2014/main" id="{A95AB15E-312D-4911-8277-0D4D1C81C95D}"/>
                </a:ext>
              </a:extLst>
            </p:cNvPr>
            <p:cNvSpPr/>
            <p:nvPr/>
          </p:nvSpPr>
          <p:spPr>
            <a:xfrm>
              <a:off x="2167100" y="458900"/>
              <a:ext cx="9725" cy="54475"/>
            </a:xfrm>
            <a:custGeom>
              <a:avLst/>
              <a:gdLst/>
              <a:ahLst/>
              <a:cxnLst/>
              <a:rect l="l" t="t" r="r" b="b"/>
              <a:pathLst>
                <a:path w="389" h="2179" extrusionOk="0">
                  <a:moveTo>
                    <a:pt x="255" y="0"/>
                  </a:moveTo>
                  <a:lnTo>
                    <a:pt x="1" y="14"/>
                  </a:lnTo>
                  <a:lnTo>
                    <a:pt x="134" y="2178"/>
                  </a:lnTo>
                  <a:lnTo>
                    <a:pt x="388" y="2165"/>
                  </a:lnTo>
                  <a:lnTo>
                    <a:pt x="25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45;p34">
              <a:extLst>
                <a:ext uri="{FF2B5EF4-FFF2-40B4-BE49-F238E27FC236}">
                  <a16:creationId xmlns:a16="http://schemas.microsoft.com/office/drawing/2014/main" id="{34B95613-9019-4370-BADD-4231454A4433}"/>
                </a:ext>
              </a:extLst>
            </p:cNvPr>
            <p:cNvSpPr/>
            <p:nvPr/>
          </p:nvSpPr>
          <p:spPr>
            <a:xfrm>
              <a:off x="2191500" y="457225"/>
              <a:ext cx="9700" cy="54475"/>
            </a:xfrm>
            <a:custGeom>
              <a:avLst/>
              <a:gdLst/>
              <a:ahLst/>
              <a:cxnLst/>
              <a:rect l="l" t="t" r="r" b="b"/>
              <a:pathLst>
                <a:path w="388" h="2179" extrusionOk="0">
                  <a:moveTo>
                    <a:pt x="254" y="1"/>
                  </a:moveTo>
                  <a:lnTo>
                    <a:pt x="0" y="27"/>
                  </a:lnTo>
                  <a:lnTo>
                    <a:pt x="134" y="2178"/>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46;p34">
              <a:extLst>
                <a:ext uri="{FF2B5EF4-FFF2-40B4-BE49-F238E27FC236}">
                  <a16:creationId xmlns:a16="http://schemas.microsoft.com/office/drawing/2014/main" id="{09D87AD4-9121-4162-89BF-38063F51AAD1}"/>
                </a:ext>
              </a:extLst>
            </p:cNvPr>
            <p:cNvSpPr/>
            <p:nvPr/>
          </p:nvSpPr>
          <p:spPr>
            <a:xfrm>
              <a:off x="2215875" y="455900"/>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47;p34">
              <a:extLst>
                <a:ext uri="{FF2B5EF4-FFF2-40B4-BE49-F238E27FC236}">
                  <a16:creationId xmlns:a16="http://schemas.microsoft.com/office/drawing/2014/main" id="{469EE274-D43B-4236-A3D6-7555ECC1173D}"/>
                </a:ext>
              </a:extLst>
            </p:cNvPr>
            <p:cNvSpPr/>
            <p:nvPr/>
          </p:nvSpPr>
          <p:spPr>
            <a:xfrm>
              <a:off x="2240250" y="454550"/>
              <a:ext cx="9725" cy="54475"/>
            </a:xfrm>
            <a:custGeom>
              <a:avLst/>
              <a:gdLst/>
              <a:ahLst/>
              <a:cxnLst/>
              <a:rect l="l" t="t" r="r" b="b"/>
              <a:pathLst>
                <a:path w="389" h="2179" extrusionOk="0">
                  <a:moveTo>
                    <a:pt x="255" y="1"/>
                  </a:moveTo>
                  <a:lnTo>
                    <a:pt x="1" y="14"/>
                  </a:lnTo>
                  <a:lnTo>
                    <a:pt x="134" y="2179"/>
                  </a:lnTo>
                  <a:lnTo>
                    <a:pt x="388" y="2165"/>
                  </a:lnTo>
                  <a:lnTo>
                    <a:pt x="25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48;p34">
              <a:extLst>
                <a:ext uri="{FF2B5EF4-FFF2-40B4-BE49-F238E27FC236}">
                  <a16:creationId xmlns:a16="http://schemas.microsoft.com/office/drawing/2014/main" id="{94C1464E-0E83-4E9F-9B80-E8D4B4BA833A}"/>
                </a:ext>
              </a:extLst>
            </p:cNvPr>
            <p:cNvSpPr/>
            <p:nvPr/>
          </p:nvSpPr>
          <p:spPr>
            <a:xfrm>
              <a:off x="1970375" y="597175"/>
              <a:ext cx="457300" cy="269650"/>
            </a:xfrm>
            <a:custGeom>
              <a:avLst/>
              <a:gdLst/>
              <a:ahLst/>
              <a:cxnLst/>
              <a:rect l="l" t="t" r="r" b="b"/>
              <a:pathLst>
                <a:path w="18292" h="10786" extrusionOk="0">
                  <a:moveTo>
                    <a:pt x="17930" y="1"/>
                  </a:moveTo>
                  <a:lnTo>
                    <a:pt x="0" y="1070"/>
                  </a:lnTo>
                  <a:lnTo>
                    <a:pt x="80" y="2339"/>
                  </a:lnTo>
                  <a:cubicBezTo>
                    <a:pt x="364" y="7102"/>
                    <a:pt x="4318" y="10786"/>
                    <a:pt x="9028" y="10786"/>
                  </a:cubicBezTo>
                  <a:cubicBezTo>
                    <a:pt x="9206" y="10786"/>
                    <a:pt x="9386" y="10780"/>
                    <a:pt x="9567" y="10770"/>
                  </a:cubicBezTo>
                  <a:cubicBezTo>
                    <a:pt x="14523" y="10476"/>
                    <a:pt x="18291" y="6227"/>
                    <a:pt x="17997" y="1270"/>
                  </a:cubicBezTo>
                  <a:lnTo>
                    <a:pt x="1793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49;p34">
              <a:extLst>
                <a:ext uri="{FF2B5EF4-FFF2-40B4-BE49-F238E27FC236}">
                  <a16:creationId xmlns:a16="http://schemas.microsoft.com/office/drawing/2014/main" id="{5302E3D8-4B84-4915-9490-E81160BF7B4F}"/>
                </a:ext>
              </a:extLst>
            </p:cNvPr>
            <p:cNvSpPr/>
            <p:nvPr/>
          </p:nvSpPr>
          <p:spPr>
            <a:xfrm>
              <a:off x="2113675" y="710950"/>
              <a:ext cx="161350" cy="136600"/>
            </a:xfrm>
            <a:custGeom>
              <a:avLst/>
              <a:gdLst/>
              <a:ahLst/>
              <a:cxnLst/>
              <a:rect l="l" t="t" r="r" b="b"/>
              <a:pathLst>
                <a:path w="6454" h="5464" extrusionOk="0">
                  <a:moveTo>
                    <a:pt x="3644" y="0"/>
                  </a:moveTo>
                  <a:cubicBezTo>
                    <a:pt x="3588" y="0"/>
                    <a:pt x="3531" y="2"/>
                    <a:pt x="3474" y="6"/>
                  </a:cubicBezTo>
                  <a:cubicBezTo>
                    <a:pt x="1042" y="153"/>
                    <a:pt x="0" y="3159"/>
                    <a:pt x="1817" y="4776"/>
                  </a:cubicBezTo>
                  <a:cubicBezTo>
                    <a:pt x="2356" y="5251"/>
                    <a:pt x="2987" y="5464"/>
                    <a:pt x="3605" y="5464"/>
                  </a:cubicBezTo>
                  <a:cubicBezTo>
                    <a:pt x="5068" y="5464"/>
                    <a:pt x="6454" y="4272"/>
                    <a:pt x="6360" y="2571"/>
                  </a:cubicBezTo>
                  <a:cubicBezTo>
                    <a:pt x="6270" y="1119"/>
                    <a:pt x="5067" y="0"/>
                    <a:pt x="3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50;p34">
              <a:extLst>
                <a:ext uri="{FF2B5EF4-FFF2-40B4-BE49-F238E27FC236}">
                  <a16:creationId xmlns:a16="http://schemas.microsoft.com/office/drawing/2014/main" id="{0B02D159-7166-4D1A-9F7F-866F1EFFAEAB}"/>
                </a:ext>
              </a:extLst>
            </p:cNvPr>
            <p:cNvSpPr/>
            <p:nvPr/>
          </p:nvSpPr>
          <p:spPr>
            <a:xfrm>
              <a:off x="1188100" y="512725"/>
              <a:ext cx="291950" cy="45100"/>
            </a:xfrm>
            <a:custGeom>
              <a:avLst/>
              <a:gdLst/>
              <a:ahLst/>
              <a:cxnLst/>
              <a:rect l="l" t="t" r="r" b="b"/>
              <a:pathLst>
                <a:path w="11678" h="1804" extrusionOk="0">
                  <a:moveTo>
                    <a:pt x="9149" y="0"/>
                  </a:moveTo>
                  <a:cubicBezTo>
                    <a:pt x="8649" y="0"/>
                    <a:pt x="8072" y="26"/>
                    <a:pt x="7416" y="92"/>
                  </a:cubicBezTo>
                  <a:cubicBezTo>
                    <a:pt x="4490" y="373"/>
                    <a:pt x="0" y="146"/>
                    <a:pt x="775" y="707"/>
                  </a:cubicBezTo>
                  <a:cubicBezTo>
                    <a:pt x="1248" y="1043"/>
                    <a:pt x="4169" y="1803"/>
                    <a:pt x="6976" y="1803"/>
                  </a:cubicBezTo>
                  <a:cubicBezTo>
                    <a:pt x="8847" y="1803"/>
                    <a:pt x="10668" y="1466"/>
                    <a:pt x="11678" y="439"/>
                  </a:cubicBezTo>
                  <a:lnTo>
                    <a:pt x="11678" y="306"/>
                  </a:lnTo>
                  <a:cubicBezTo>
                    <a:pt x="11678" y="306"/>
                    <a:pt x="10874" y="0"/>
                    <a:pt x="9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51;p34">
              <a:extLst>
                <a:ext uri="{FF2B5EF4-FFF2-40B4-BE49-F238E27FC236}">
                  <a16:creationId xmlns:a16="http://schemas.microsoft.com/office/drawing/2014/main" id="{4ECF2836-0103-431C-BF17-CF0DF5F6F985}"/>
                </a:ext>
              </a:extLst>
            </p:cNvPr>
            <p:cNvSpPr/>
            <p:nvPr/>
          </p:nvSpPr>
          <p:spPr>
            <a:xfrm>
              <a:off x="1502750" y="506000"/>
              <a:ext cx="24725" cy="51800"/>
            </a:xfrm>
            <a:custGeom>
              <a:avLst/>
              <a:gdLst/>
              <a:ahLst/>
              <a:cxnLst/>
              <a:rect l="l" t="t" r="r" b="b"/>
              <a:pathLst>
                <a:path w="989" h="2072" extrusionOk="0">
                  <a:moveTo>
                    <a:pt x="869" y="0"/>
                  </a:moveTo>
                  <a:lnTo>
                    <a:pt x="0" y="54"/>
                  </a:lnTo>
                  <a:lnTo>
                    <a:pt x="120" y="2071"/>
                  </a:lnTo>
                  <a:lnTo>
                    <a:pt x="989" y="2018"/>
                  </a:lnTo>
                  <a:lnTo>
                    <a:pt x="869"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52;p34">
              <a:extLst>
                <a:ext uri="{FF2B5EF4-FFF2-40B4-BE49-F238E27FC236}">
                  <a16:creationId xmlns:a16="http://schemas.microsoft.com/office/drawing/2014/main" id="{84450196-1508-4589-A77A-4C0CC770F6BC}"/>
                </a:ext>
              </a:extLst>
            </p:cNvPr>
            <p:cNvSpPr/>
            <p:nvPr/>
          </p:nvSpPr>
          <p:spPr>
            <a:xfrm>
              <a:off x="1476025" y="498325"/>
              <a:ext cx="76500" cy="40100"/>
            </a:xfrm>
            <a:custGeom>
              <a:avLst/>
              <a:gdLst/>
              <a:ahLst/>
              <a:cxnLst/>
              <a:rect l="l" t="t" r="r" b="b"/>
              <a:pathLst>
                <a:path w="3060" h="1604" extrusionOk="0">
                  <a:moveTo>
                    <a:pt x="2980" y="0"/>
                  </a:moveTo>
                  <a:lnTo>
                    <a:pt x="0" y="174"/>
                  </a:lnTo>
                  <a:lnTo>
                    <a:pt x="94" y="1603"/>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53;p34">
              <a:extLst>
                <a:ext uri="{FF2B5EF4-FFF2-40B4-BE49-F238E27FC236}">
                  <a16:creationId xmlns:a16="http://schemas.microsoft.com/office/drawing/2014/main" id="{FB137627-2872-4122-AC59-CDD86D5264E7}"/>
                </a:ext>
              </a:extLst>
            </p:cNvPr>
            <p:cNvSpPr/>
            <p:nvPr/>
          </p:nvSpPr>
          <p:spPr>
            <a:xfrm>
              <a:off x="1551500" y="487375"/>
              <a:ext cx="277200" cy="54475"/>
            </a:xfrm>
            <a:custGeom>
              <a:avLst/>
              <a:gdLst/>
              <a:ahLst/>
              <a:cxnLst/>
              <a:rect l="l" t="t" r="r" b="b"/>
              <a:pathLst>
                <a:path w="11088" h="2179" extrusionOk="0">
                  <a:moveTo>
                    <a:pt x="10317" y="0"/>
                  </a:moveTo>
                  <a:cubicBezTo>
                    <a:pt x="9078" y="0"/>
                    <a:pt x="6274" y="387"/>
                    <a:pt x="4210" y="425"/>
                  </a:cubicBezTo>
                  <a:cubicBezTo>
                    <a:pt x="1270" y="491"/>
                    <a:pt x="1" y="1146"/>
                    <a:pt x="1" y="1146"/>
                  </a:cubicBezTo>
                  <a:lnTo>
                    <a:pt x="14" y="1280"/>
                  </a:lnTo>
                  <a:cubicBezTo>
                    <a:pt x="828" y="1935"/>
                    <a:pt x="2023" y="2178"/>
                    <a:pt x="3327" y="2178"/>
                  </a:cubicBezTo>
                  <a:cubicBezTo>
                    <a:pt x="6519" y="2178"/>
                    <a:pt x="10364" y="720"/>
                    <a:pt x="10877" y="264"/>
                  </a:cubicBezTo>
                  <a:cubicBezTo>
                    <a:pt x="11087" y="70"/>
                    <a:pt x="10843" y="0"/>
                    <a:pt x="103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54;p34">
              <a:extLst>
                <a:ext uri="{FF2B5EF4-FFF2-40B4-BE49-F238E27FC236}">
                  <a16:creationId xmlns:a16="http://schemas.microsoft.com/office/drawing/2014/main" id="{6B4C92CA-A07E-4CD1-B937-67A2A4851357}"/>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55;p34">
              <a:extLst>
                <a:ext uri="{FF2B5EF4-FFF2-40B4-BE49-F238E27FC236}">
                  <a16:creationId xmlns:a16="http://schemas.microsoft.com/office/drawing/2014/main" id="{3FEEC02D-76F5-4DFC-BAE5-BBE73A4B0CD1}"/>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56;p34">
              <a:extLst>
                <a:ext uri="{FF2B5EF4-FFF2-40B4-BE49-F238E27FC236}">
                  <a16:creationId xmlns:a16="http://schemas.microsoft.com/office/drawing/2014/main" id="{B7FAE62F-0B37-4F5F-BC43-255CFEFE4C2D}"/>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57;p34">
              <a:extLst>
                <a:ext uri="{FF2B5EF4-FFF2-40B4-BE49-F238E27FC236}">
                  <a16:creationId xmlns:a16="http://schemas.microsoft.com/office/drawing/2014/main" id="{797BA947-D7F3-4241-A1FC-3FB0F553EEDC}"/>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58;p34">
              <a:extLst>
                <a:ext uri="{FF2B5EF4-FFF2-40B4-BE49-F238E27FC236}">
                  <a16:creationId xmlns:a16="http://schemas.microsoft.com/office/drawing/2014/main" id="{2E507701-4B18-4397-BECD-D86616D19266}"/>
                </a:ext>
              </a:extLst>
            </p:cNvPr>
            <p:cNvSpPr/>
            <p:nvPr/>
          </p:nvSpPr>
          <p:spPr>
            <a:xfrm>
              <a:off x="1707150" y="653975"/>
              <a:ext cx="83200" cy="59125"/>
            </a:xfrm>
            <a:custGeom>
              <a:avLst/>
              <a:gdLst/>
              <a:ahLst/>
              <a:cxnLst/>
              <a:rect l="l" t="t" r="r" b="b"/>
              <a:pathLst>
                <a:path w="3328" h="2365" extrusionOk="0">
                  <a:moveTo>
                    <a:pt x="3194" y="0"/>
                  </a:moveTo>
                  <a:lnTo>
                    <a:pt x="1" y="187"/>
                  </a:lnTo>
                  <a:lnTo>
                    <a:pt x="121" y="2365"/>
                  </a:lnTo>
                  <a:lnTo>
                    <a:pt x="3328" y="2178"/>
                  </a:lnTo>
                  <a:lnTo>
                    <a:pt x="31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59;p34">
              <a:extLst>
                <a:ext uri="{FF2B5EF4-FFF2-40B4-BE49-F238E27FC236}">
                  <a16:creationId xmlns:a16="http://schemas.microsoft.com/office/drawing/2014/main" id="{E6CE2E15-645F-4B2C-B1F8-D602D79E5A73}"/>
                </a:ext>
              </a:extLst>
            </p:cNvPr>
            <p:cNvSpPr/>
            <p:nvPr/>
          </p:nvSpPr>
          <p:spPr>
            <a:xfrm>
              <a:off x="1730550" y="705750"/>
              <a:ext cx="41425" cy="49825"/>
            </a:xfrm>
            <a:custGeom>
              <a:avLst/>
              <a:gdLst/>
              <a:ahLst/>
              <a:cxnLst/>
              <a:rect l="l" t="t" r="r" b="b"/>
              <a:pathLst>
                <a:path w="1657" h="1993" extrusionOk="0">
                  <a:moveTo>
                    <a:pt x="1563" y="0"/>
                  </a:moveTo>
                  <a:lnTo>
                    <a:pt x="0" y="94"/>
                  </a:lnTo>
                  <a:lnTo>
                    <a:pt x="67" y="1256"/>
                  </a:lnTo>
                  <a:cubicBezTo>
                    <a:pt x="93" y="1680"/>
                    <a:pt x="439" y="1992"/>
                    <a:pt x="846" y="1992"/>
                  </a:cubicBezTo>
                  <a:cubicBezTo>
                    <a:pt x="862" y="1992"/>
                    <a:pt x="879" y="1992"/>
                    <a:pt x="895" y="1991"/>
                  </a:cubicBezTo>
                  <a:cubicBezTo>
                    <a:pt x="1323" y="1964"/>
                    <a:pt x="1657" y="1603"/>
                    <a:pt x="1630" y="1162"/>
                  </a:cubicBezTo>
                  <a:lnTo>
                    <a:pt x="156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60;p34">
              <a:extLst>
                <a:ext uri="{FF2B5EF4-FFF2-40B4-BE49-F238E27FC236}">
                  <a16:creationId xmlns:a16="http://schemas.microsoft.com/office/drawing/2014/main" id="{E15FAF53-109C-43A4-9CE9-11CA5017575D}"/>
                </a:ext>
              </a:extLst>
            </p:cNvPr>
            <p:cNvSpPr/>
            <p:nvPr/>
          </p:nvSpPr>
          <p:spPr>
            <a:xfrm>
              <a:off x="2136050" y="727700"/>
              <a:ext cx="121700" cy="103075"/>
            </a:xfrm>
            <a:custGeom>
              <a:avLst/>
              <a:gdLst/>
              <a:ahLst/>
              <a:cxnLst/>
              <a:rect l="l" t="t" r="r" b="b"/>
              <a:pathLst>
                <a:path w="4868" h="4123" extrusionOk="0">
                  <a:moveTo>
                    <a:pt x="2741" y="0"/>
                  </a:moveTo>
                  <a:cubicBezTo>
                    <a:pt x="2701" y="0"/>
                    <a:pt x="2660" y="1"/>
                    <a:pt x="2619" y="4"/>
                  </a:cubicBezTo>
                  <a:cubicBezTo>
                    <a:pt x="788" y="111"/>
                    <a:pt x="0" y="2382"/>
                    <a:pt x="1363" y="3598"/>
                  </a:cubicBezTo>
                  <a:cubicBezTo>
                    <a:pt x="1773" y="3960"/>
                    <a:pt x="2254" y="4122"/>
                    <a:pt x="2723" y="4122"/>
                  </a:cubicBezTo>
                  <a:cubicBezTo>
                    <a:pt x="3827" y="4122"/>
                    <a:pt x="4868" y="3226"/>
                    <a:pt x="4783" y="1941"/>
                  </a:cubicBezTo>
                  <a:cubicBezTo>
                    <a:pt x="4719" y="847"/>
                    <a:pt x="3823" y="0"/>
                    <a:pt x="27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61;p34">
              <a:extLst>
                <a:ext uri="{FF2B5EF4-FFF2-40B4-BE49-F238E27FC236}">
                  <a16:creationId xmlns:a16="http://schemas.microsoft.com/office/drawing/2014/main" id="{80099341-E288-4E69-A251-3C56D5818D1D}"/>
                </a:ext>
              </a:extLst>
            </p:cNvPr>
            <p:cNvSpPr/>
            <p:nvPr/>
          </p:nvSpPr>
          <p:spPr>
            <a:xfrm>
              <a:off x="2148400" y="737075"/>
              <a:ext cx="99525" cy="84200"/>
            </a:xfrm>
            <a:custGeom>
              <a:avLst/>
              <a:gdLst/>
              <a:ahLst/>
              <a:cxnLst/>
              <a:rect l="l" t="t" r="r" b="b"/>
              <a:pathLst>
                <a:path w="3981" h="3368" extrusionOk="0">
                  <a:moveTo>
                    <a:pt x="2237" y="0"/>
                  </a:moveTo>
                  <a:cubicBezTo>
                    <a:pt x="2205" y="0"/>
                    <a:pt x="2171" y="1"/>
                    <a:pt x="2138" y="3"/>
                  </a:cubicBezTo>
                  <a:cubicBezTo>
                    <a:pt x="642" y="96"/>
                    <a:pt x="1" y="1954"/>
                    <a:pt x="1123" y="2942"/>
                  </a:cubicBezTo>
                  <a:cubicBezTo>
                    <a:pt x="1456" y="3236"/>
                    <a:pt x="1847" y="3367"/>
                    <a:pt x="2228" y="3367"/>
                  </a:cubicBezTo>
                  <a:cubicBezTo>
                    <a:pt x="3129" y="3367"/>
                    <a:pt x="3981" y="2635"/>
                    <a:pt x="3915" y="1593"/>
                  </a:cubicBezTo>
                  <a:cubicBezTo>
                    <a:pt x="3864" y="691"/>
                    <a:pt x="3129" y="0"/>
                    <a:pt x="22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62;p34">
              <a:extLst>
                <a:ext uri="{FF2B5EF4-FFF2-40B4-BE49-F238E27FC236}">
                  <a16:creationId xmlns:a16="http://schemas.microsoft.com/office/drawing/2014/main" id="{F94C56F2-502E-456B-BCF9-F934EBAC513F}"/>
                </a:ext>
              </a:extLst>
            </p:cNvPr>
            <p:cNvSpPr/>
            <p:nvPr/>
          </p:nvSpPr>
          <p:spPr>
            <a:xfrm>
              <a:off x="2279675" y="697675"/>
              <a:ext cx="38225" cy="32475"/>
            </a:xfrm>
            <a:custGeom>
              <a:avLst/>
              <a:gdLst/>
              <a:ahLst/>
              <a:cxnLst/>
              <a:rect l="l" t="t" r="r" b="b"/>
              <a:pathLst>
                <a:path w="1529" h="1299" extrusionOk="0">
                  <a:moveTo>
                    <a:pt x="863" y="1"/>
                  </a:moveTo>
                  <a:cubicBezTo>
                    <a:pt x="847" y="1"/>
                    <a:pt x="831" y="1"/>
                    <a:pt x="815" y="2"/>
                  </a:cubicBezTo>
                  <a:cubicBezTo>
                    <a:pt x="241" y="29"/>
                    <a:pt x="0" y="751"/>
                    <a:pt x="428" y="1138"/>
                  </a:cubicBezTo>
                  <a:cubicBezTo>
                    <a:pt x="554" y="1249"/>
                    <a:pt x="703" y="1299"/>
                    <a:pt x="850" y="1299"/>
                  </a:cubicBezTo>
                  <a:cubicBezTo>
                    <a:pt x="1197" y="1299"/>
                    <a:pt x="1529" y="1017"/>
                    <a:pt x="1510" y="604"/>
                  </a:cubicBezTo>
                  <a:cubicBezTo>
                    <a:pt x="1485" y="272"/>
                    <a:pt x="1203" y="1"/>
                    <a:pt x="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63;p34">
              <a:extLst>
                <a:ext uri="{FF2B5EF4-FFF2-40B4-BE49-F238E27FC236}">
                  <a16:creationId xmlns:a16="http://schemas.microsoft.com/office/drawing/2014/main" id="{04F942C1-BA58-49D5-8964-E16990CC00D8}"/>
                </a:ext>
              </a:extLst>
            </p:cNvPr>
            <p:cNvSpPr/>
            <p:nvPr/>
          </p:nvSpPr>
          <p:spPr>
            <a:xfrm>
              <a:off x="1971700" y="619750"/>
              <a:ext cx="448275" cy="26775"/>
            </a:xfrm>
            <a:custGeom>
              <a:avLst/>
              <a:gdLst/>
              <a:ahLst/>
              <a:cxnLst/>
              <a:rect l="l" t="t" r="r" b="b"/>
              <a:pathLst>
                <a:path w="17931" h="1071" extrusionOk="0">
                  <a:moveTo>
                    <a:pt x="17831" y="1"/>
                  </a:moveTo>
                  <a:cubicBezTo>
                    <a:pt x="17185" y="1"/>
                    <a:pt x="13462" y="180"/>
                    <a:pt x="8966" y="447"/>
                  </a:cubicBezTo>
                  <a:cubicBezTo>
                    <a:pt x="4009" y="741"/>
                    <a:pt x="1" y="1008"/>
                    <a:pt x="1" y="1062"/>
                  </a:cubicBezTo>
                  <a:cubicBezTo>
                    <a:pt x="2" y="1068"/>
                    <a:pt x="51" y="1070"/>
                    <a:pt x="144" y="1070"/>
                  </a:cubicBezTo>
                  <a:cubicBezTo>
                    <a:pt x="899" y="1070"/>
                    <a:pt x="4563" y="883"/>
                    <a:pt x="8979" y="621"/>
                  </a:cubicBezTo>
                  <a:cubicBezTo>
                    <a:pt x="13923" y="327"/>
                    <a:pt x="17931" y="60"/>
                    <a:pt x="17931" y="6"/>
                  </a:cubicBezTo>
                  <a:cubicBezTo>
                    <a:pt x="17930" y="3"/>
                    <a:pt x="17896" y="1"/>
                    <a:pt x="178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64;p34">
              <a:extLst>
                <a:ext uri="{FF2B5EF4-FFF2-40B4-BE49-F238E27FC236}">
                  <a16:creationId xmlns:a16="http://schemas.microsoft.com/office/drawing/2014/main" id="{9FC9B252-71B1-4724-A89A-8338EF8999A4}"/>
                </a:ext>
              </a:extLst>
            </p:cNvPr>
            <p:cNvSpPr/>
            <p:nvPr/>
          </p:nvSpPr>
          <p:spPr>
            <a:xfrm>
              <a:off x="1704150" y="656725"/>
              <a:ext cx="88200" cy="6800"/>
            </a:xfrm>
            <a:custGeom>
              <a:avLst/>
              <a:gdLst/>
              <a:ahLst/>
              <a:cxnLst/>
              <a:rect l="l" t="t" r="r" b="b"/>
              <a:pathLst>
                <a:path w="3528" h="272" extrusionOk="0">
                  <a:moveTo>
                    <a:pt x="3187" y="0"/>
                  </a:moveTo>
                  <a:cubicBezTo>
                    <a:pt x="2864" y="0"/>
                    <a:pt x="2342" y="18"/>
                    <a:pt x="1751" y="50"/>
                  </a:cubicBezTo>
                  <a:cubicBezTo>
                    <a:pt x="789" y="104"/>
                    <a:pt x="1" y="197"/>
                    <a:pt x="1" y="238"/>
                  </a:cubicBezTo>
                  <a:cubicBezTo>
                    <a:pt x="1" y="261"/>
                    <a:pt x="152" y="272"/>
                    <a:pt x="405" y="272"/>
                  </a:cubicBezTo>
                  <a:cubicBezTo>
                    <a:pt x="728" y="272"/>
                    <a:pt x="1217" y="254"/>
                    <a:pt x="1764" y="224"/>
                  </a:cubicBezTo>
                  <a:cubicBezTo>
                    <a:pt x="2740" y="157"/>
                    <a:pt x="3528" y="77"/>
                    <a:pt x="3528" y="24"/>
                  </a:cubicBezTo>
                  <a:cubicBezTo>
                    <a:pt x="3523" y="8"/>
                    <a:pt x="3397" y="0"/>
                    <a:pt x="318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65;p34">
              <a:extLst>
                <a:ext uri="{FF2B5EF4-FFF2-40B4-BE49-F238E27FC236}">
                  <a16:creationId xmlns:a16="http://schemas.microsoft.com/office/drawing/2014/main" id="{90CE4C00-3279-441D-81CE-734CDB93A71F}"/>
                </a:ext>
              </a:extLst>
            </p:cNvPr>
            <p:cNvSpPr/>
            <p:nvPr/>
          </p:nvSpPr>
          <p:spPr>
            <a:xfrm>
              <a:off x="2582625" y="604850"/>
              <a:ext cx="89550" cy="6725"/>
            </a:xfrm>
            <a:custGeom>
              <a:avLst/>
              <a:gdLst/>
              <a:ahLst/>
              <a:cxnLst/>
              <a:rect l="l" t="t" r="r" b="b"/>
              <a:pathLst>
                <a:path w="3582" h="269" extrusionOk="0">
                  <a:moveTo>
                    <a:pt x="3174" y="0"/>
                  </a:moveTo>
                  <a:cubicBezTo>
                    <a:pt x="2846" y="0"/>
                    <a:pt x="2348" y="17"/>
                    <a:pt x="1791" y="55"/>
                  </a:cubicBezTo>
                  <a:cubicBezTo>
                    <a:pt x="802" y="108"/>
                    <a:pt x="0" y="188"/>
                    <a:pt x="14" y="242"/>
                  </a:cubicBezTo>
                  <a:cubicBezTo>
                    <a:pt x="14" y="259"/>
                    <a:pt x="167" y="269"/>
                    <a:pt x="421" y="269"/>
                  </a:cubicBezTo>
                  <a:cubicBezTo>
                    <a:pt x="749" y="269"/>
                    <a:pt x="1247" y="253"/>
                    <a:pt x="1804" y="215"/>
                  </a:cubicBezTo>
                  <a:cubicBezTo>
                    <a:pt x="2793" y="161"/>
                    <a:pt x="3581" y="81"/>
                    <a:pt x="3581" y="28"/>
                  </a:cubicBezTo>
                  <a:cubicBezTo>
                    <a:pt x="3581" y="10"/>
                    <a:pt x="3428" y="0"/>
                    <a:pt x="3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66;p34">
              <a:extLst>
                <a:ext uri="{FF2B5EF4-FFF2-40B4-BE49-F238E27FC236}">
                  <a16:creationId xmlns:a16="http://schemas.microsoft.com/office/drawing/2014/main" id="{4F872D60-E9C6-42CF-A1DA-3A2990F74D63}"/>
                </a:ext>
              </a:extLst>
            </p:cNvPr>
            <p:cNvSpPr/>
            <p:nvPr/>
          </p:nvSpPr>
          <p:spPr>
            <a:xfrm>
              <a:off x="1640350" y="569075"/>
              <a:ext cx="277275" cy="94275"/>
            </a:xfrm>
            <a:custGeom>
              <a:avLst/>
              <a:gdLst/>
              <a:ahLst/>
              <a:cxnLst/>
              <a:rect l="l" t="t" r="r" b="b"/>
              <a:pathLst>
                <a:path w="11091" h="3771" extrusionOk="0">
                  <a:moveTo>
                    <a:pt x="11089" y="1"/>
                  </a:moveTo>
                  <a:cubicBezTo>
                    <a:pt x="11079" y="1"/>
                    <a:pt x="11014" y="66"/>
                    <a:pt x="10917" y="176"/>
                  </a:cubicBezTo>
                  <a:lnTo>
                    <a:pt x="10435" y="644"/>
                  </a:lnTo>
                  <a:lnTo>
                    <a:pt x="10435" y="644"/>
                  </a:lnTo>
                  <a:cubicBezTo>
                    <a:pt x="9296" y="685"/>
                    <a:pt x="7166" y="791"/>
                    <a:pt x="4731" y="938"/>
                  </a:cubicBezTo>
                  <a:lnTo>
                    <a:pt x="856" y="1178"/>
                  </a:lnTo>
                  <a:lnTo>
                    <a:pt x="829" y="1178"/>
                  </a:lnTo>
                  <a:lnTo>
                    <a:pt x="816" y="1205"/>
                  </a:lnTo>
                  <a:lnTo>
                    <a:pt x="14" y="2274"/>
                  </a:lnTo>
                  <a:lnTo>
                    <a:pt x="1" y="2301"/>
                  </a:lnTo>
                  <a:cubicBezTo>
                    <a:pt x="41" y="2741"/>
                    <a:pt x="68" y="3102"/>
                    <a:pt x="94" y="3383"/>
                  </a:cubicBezTo>
                  <a:cubicBezTo>
                    <a:pt x="94" y="3516"/>
                    <a:pt x="121" y="3637"/>
                    <a:pt x="148" y="3770"/>
                  </a:cubicBezTo>
                  <a:cubicBezTo>
                    <a:pt x="161" y="3637"/>
                    <a:pt x="161" y="3516"/>
                    <a:pt x="148" y="3383"/>
                  </a:cubicBezTo>
                  <a:cubicBezTo>
                    <a:pt x="135" y="3107"/>
                    <a:pt x="122" y="2754"/>
                    <a:pt x="108" y="2323"/>
                  </a:cubicBezTo>
                  <a:lnTo>
                    <a:pt x="108" y="2323"/>
                  </a:lnTo>
                  <a:lnTo>
                    <a:pt x="903" y="1310"/>
                  </a:lnTo>
                  <a:lnTo>
                    <a:pt x="4731" y="1098"/>
                  </a:lnTo>
                  <a:cubicBezTo>
                    <a:pt x="7176" y="951"/>
                    <a:pt x="9313" y="804"/>
                    <a:pt x="10449" y="711"/>
                  </a:cubicBezTo>
                  <a:lnTo>
                    <a:pt x="10476" y="711"/>
                  </a:lnTo>
                  <a:lnTo>
                    <a:pt x="10943" y="190"/>
                  </a:lnTo>
                  <a:cubicBezTo>
                    <a:pt x="10997" y="136"/>
                    <a:pt x="11050" y="69"/>
                    <a:pt x="11090" y="3"/>
                  </a:cubicBezTo>
                  <a:cubicBezTo>
                    <a:pt x="11090" y="1"/>
                    <a:pt x="11090" y="1"/>
                    <a:pt x="110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67;p34">
              <a:extLst>
                <a:ext uri="{FF2B5EF4-FFF2-40B4-BE49-F238E27FC236}">
                  <a16:creationId xmlns:a16="http://schemas.microsoft.com/office/drawing/2014/main" id="{346FAB7F-B0AD-4425-8D47-A7040CD92263}"/>
                </a:ext>
              </a:extLst>
            </p:cNvPr>
            <p:cNvSpPr/>
            <p:nvPr/>
          </p:nvSpPr>
          <p:spPr>
            <a:xfrm>
              <a:off x="1958000" y="535725"/>
              <a:ext cx="466650" cy="80200"/>
            </a:xfrm>
            <a:custGeom>
              <a:avLst/>
              <a:gdLst/>
              <a:ahLst/>
              <a:cxnLst/>
              <a:rect l="l" t="t" r="r" b="b"/>
              <a:pathLst>
                <a:path w="18666" h="3208" extrusionOk="0">
                  <a:moveTo>
                    <a:pt x="18666" y="0"/>
                  </a:moveTo>
                  <a:cubicBezTo>
                    <a:pt x="18626" y="41"/>
                    <a:pt x="18586" y="94"/>
                    <a:pt x="18546" y="147"/>
                  </a:cubicBezTo>
                  <a:lnTo>
                    <a:pt x="18225" y="575"/>
                  </a:lnTo>
                  <a:lnTo>
                    <a:pt x="17055" y="2166"/>
                  </a:lnTo>
                  <a:lnTo>
                    <a:pt x="17055" y="2166"/>
                  </a:lnTo>
                  <a:cubicBezTo>
                    <a:pt x="15171" y="2259"/>
                    <a:pt x="12428" y="2406"/>
                    <a:pt x="9380" y="2592"/>
                  </a:cubicBezTo>
                  <a:cubicBezTo>
                    <a:pt x="6092" y="2792"/>
                    <a:pt x="3149" y="2978"/>
                    <a:pt x="1278" y="3099"/>
                  </a:cubicBezTo>
                  <a:lnTo>
                    <a:pt x="1278" y="3099"/>
                  </a:lnTo>
                  <a:lnTo>
                    <a:pt x="348" y="1724"/>
                  </a:lnTo>
                  <a:lnTo>
                    <a:pt x="94" y="1363"/>
                  </a:lnTo>
                  <a:cubicBezTo>
                    <a:pt x="68" y="1310"/>
                    <a:pt x="28" y="1270"/>
                    <a:pt x="1" y="1243"/>
                  </a:cubicBezTo>
                  <a:lnTo>
                    <a:pt x="1" y="1243"/>
                  </a:lnTo>
                  <a:cubicBezTo>
                    <a:pt x="14" y="1283"/>
                    <a:pt x="41" y="1337"/>
                    <a:pt x="68" y="1377"/>
                  </a:cubicBezTo>
                  <a:lnTo>
                    <a:pt x="308" y="1751"/>
                  </a:lnTo>
                  <a:lnTo>
                    <a:pt x="1217" y="3180"/>
                  </a:lnTo>
                  <a:lnTo>
                    <a:pt x="1230" y="3207"/>
                  </a:lnTo>
                  <a:lnTo>
                    <a:pt x="1257" y="3207"/>
                  </a:lnTo>
                  <a:cubicBezTo>
                    <a:pt x="3127" y="3113"/>
                    <a:pt x="6080" y="2953"/>
                    <a:pt x="9393" y="2753"/>
                  </a:cubicBezTo>
                  <a:cubicBezTo>
                    <a:pt x="12453" y="2579"/>
                    <a:pt x="15192" y="2405"/>
                    <a:pt x="17076" y="2272"/>
                  </a:cubicBezTo>
                  <a:lnTo>
                    <a:pt x="17103" y="2272"/>
                  </a:lnTo>
                  <a:lnTo>
                    <a:pt x="17116" y="2245"/>
                  </a:lnTo>
                  <a:lnTo>
                    <a:pt x="18278" y="615"/>
                  </a:lnTo>
                  <a:lnTo>
                    <a:pt x="18572" y="161"/>
                  </a:lnTo>
                  <a:cubicBezTo>
                    <a:pt x="18612" y="121"/>
                    <a:pt x="18652" y="54"/>
                    <a:pt x="1866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68;p34">
              <a:extLst>
                <a:ext uri="{FF2B5EF4-FFF2-40B4-BE49-F238E27FC236}">
                  <a16:creationId xmlns:a16="http://schemas.microsoft.com/office/drawing/2014/main" id="{E3527EE4-0E19-41CB-B9C6-ADC88C61C8B3}"/>
                </a:ext>
              </a:extLst>
            </p:cNvPr>
            <p:cNvSpPr/>
            <p:nvPr/>
          </p:nvSpPr>
          <p:spPr>
            <a:xfrm>
              <a:off x="1622400" y="632525"/>
              <a:ext cx="10775" cy="9250"/>
            </a:xfrm>
            <a:custGeom>
              <a:avLst/>
              <a:gdLst/>
              <a:ahLst/>
              <a:cxnLst/>
              <a:rect l="l" t="t" r="r" b="b"/>
              <a:pathLst>
                <a:path w="431" h="370" extrusionOk="0">
                  <a:moveTo>
                    <a:pt x="224" y="0"/>
                  </a:moveTo>
                  <a:cubicBezTo>
                    <a:pt x="215" y="0"/>
                    <a:pt x="207" y="1"/>
                    <a:pt x="198" y="3"/>
                  </a:cubicBezTo>
                  <a:cubicBezTo>
                    <a:pt x="104" y="3"/>
                    <a:pt x="78" y="70"/>
                    <a:pt x="104" y="83"/>
                  </a:cubicBezTo>
                  <a:cubicBezTo>
                    <a:pt x="118" y="110"/>
                    <a:pt x="144" y="83"/>
                    <a:pt x="184" y="123"/>
                  </a:cubicBezTo>
                  <a:cubicBezTo>
                    <a:pt x="224" y="150"/>
                    <a:pt x="238" y="163"/>
                    <a:pt x="211" y="190"/>
                  </a:cubicBezTo>
                  <a:cubicBezTo>
                    <a:pt x="199" y="208"/>
                    <a:pt x="187" y="215"/>
                    <a:pt x="175" y="215"/>
                  </a:cubicBezTo>
                  <a:cubicBezTo>
                    <a:pt x="160" y="215"/>
                    <a:pt x="146" y="205"/>
                    <a:pt x="131" y="190"/>
                  </a:cubicBezTo>
                  <a:cubicBezTo>
                    <a:pt x="104" y="163"/>
                    <a:pt x="91" y="123"/>
                    <a:pt x="78" y="110"/>
                  </a:cubicBezTo>
                  <a:cubicBezTo>
                    <a:pt x="76" y="109"/>
                    <a:pt x="74" y="108"/>
                    <a:pt x="72" y="108"/>
                  </a:cubicBezTo>
                  <a:cubicBezTo>
                    <a:pt x="51" y="108"/>
                    <a:pt x="0" y="160"/>
                    <a:pt x="24" y="244"/>
                  </a:cubicBezTo>
                  <a:cubicBezTo>
                    <a:pt x="37" y="297"/>
                    <a:pt x="91" y="350"/>
                    <a:pt x="144" y="364"/>
                  </a:cubicBezTo>
                  <a:cubicBezTo>
                    <a:pt x="161" y="368"/>
                    <a:pt x="176" y="369"/>
                    <a:pt x="191" y="369"/>
                  </a:cubicBezTo>
                  <a:cubicBezTo>
                    <a:pt x="339" y="369"/>
                    <a:pt x="431" y="203"/>
                    <a:pt x="358" y="70"/>
                  </a:cubicBezTo>
                  <a:cubicBezTo>
                    <a:pt x="323" y="35"/>
                    <a:pt x="279" y="0"/>
                    <a:pt x="2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69;p34">
              <a:extLst>
                <a:ext uri="{FF2B5EF4-FFF2-40B4-BE49-F238E27FC236}">
                  <a16:creationId xmlns:a16="http://schemas.microsoft.com/office/drawing/2014/main" id="{18CAB46C-026F-4396-AD38-0809D31FBD97}"/>
                </a:ext>
              </a:extLst>
            </p:cNvPr>
            <p:cNvSpPr/>
            <p:nvPr/>
          </p:nvSpPr>
          <p:spPr>
            <a:xfrm>
              <a:off x="1623400" y="649550"/>
              <a:ext cx="11050" cy="9350"/>
            </a:xfrm>
            <a:custGeom>
              <a:avLst/>
              <a:gdLst/>
              <a:ahLst/>
              <a:cxnLst/>
              <a:rect l="l" t="t" r="r" b="b"/>
              <a:pathLst>
                <a:path w="442" h="374" extrusionOk="0">
                  <a:moveTo>
                    <a:pt x="231" y="0"/>
                  </a:moveTo>
                  <a:cubicBezTo>
                    <a:pt x="220" y="0"/>
                    <a:pt x="209" y="1"/>
                    <a:pt x="198" y="3"/>
                  </a:cubicBezTo>
                  <a:cubicBezTo>
                    <a:pt x="104" y="3"/>
                    <a:pt x="78" y="70"/>
                    <a:pt x="104" y="84"/>
                  </a:cubicBezTo>
                  <a:cubicBezTo>
                    <a:pt x="118" y="97"/>
                    <a:pt x="144" y="84"/>
                    <a:pt x="184" y="110"/>
                  </a:cubicBezTo>
                  <a:cubicBezTo>
                    <a:pt x="225" y="137"/>
                    <a:pt x="238" y="164"/>
                    <a:pt x="211" y="190"/>
                  </a:cubicBezTo>
                  <a:cubicBezTo>
                    <a:pt x="198" y="204"/>
                    <a:pt x="184" y="211"/>
                    <a:pt x="171" y="211"/>
                  </a:cubicBezTo>
                  <a:cubicBezTo>
                    <a:pt x="158" y="211"/>
                    <a:pt x="144" y="204"/>
                    <a:pt x="131" y="190"/>
                  </a:cubicBezTo>
                  <a:cubicBezTo>
                    <a:pt x="104" y="164"/>
                    <a:pt x="91" y="124"/>
                    <a:pt x="78" y="110"/>
                  </a:cubicBezTo>
                  <a:cubicBezTo>
                    <a:pt x="76" y="109"/>
                    <a:pt x="74" y="108"/>
                    <a:pt x="71" y="108"/>
                  </a:cubicBezTo>
                  <a:cubicBezTo>
                    <a:pt x="49" y="108"/>
                    <a:pt x="1" y="150"/>
                    <a:pt x="24" y="244"/>
                  </a:cubicBezTo>
                  <a:cubicBezTo>
                    <a:pt x="38" y="297"/>
                    <a:pt x="78" y="351"/>
                    <a:pt x="131" y="364"/>
                  </a:cubicBezTo>
                  <a:cubicBezTo>
                    <a:pt x="151" y="370"/>
                    <a:pt x="170" y="373"/>
                    <a:pt x="189" y="373"/>
                  </a:cubicBezTo>
                  <a:cubicBezTo>
                    <a:pt x="335" y="373"/>
                    <a:pt x="441" y="201"/>
                    <a:pt x="358" y="70"/>
                  </a:cubicBezTo>
                  <a:cubicBezTo>
                    <a:pt x="325" y="26"/>
                    <a:pt x="283"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70;p34">
              <a:extLst>
                <a:ext uri="{FF2B5EF4-FFF2-40B4-BE49-F238E27FC236}">
                  <a16:creationId xmlns:a16="http://schemas.microsoft.com/office/drawing/2014/main" id="{DCEF7AB7-CFD0-4748-9F6F-DACC9C132DFA}"/>
                </a:ext>
              </a:extLst>
            </p:cNvPr>
            <p:cNvSpPr/>
            <p:nvPr/>
          </p:nvSpPr>
          <p:spPr>
            <a:xfrm>
              <a:off x="1582575" y="628925"/>
              <a:ext cx="5375" cy="38750"/>
            </a:xfrm>
            <a:custGeom>
              <a:avLst/>
              <a:gdLst/>
              <a:ahLst/>
              <a:cxnLst/>
              <a:rect l="l" t="t" r="r" b="b"/>
              <a:pathLst>
                <a:path w="215" h="1550" extrusionOk="0">
                  <a:moveTo>
                    <a:pt x="54" y="0"/>
                  </a:moveTo>
                  <a:cubicBezTo>
                    <a:pt x="27" y="0"/>
                    <a:pt x="0" y="347"/>
                    <a:pt x="27" y="775"/>
                  </a:cubicBezTo>
                  <a:cubicBezTo>
                    <a:pt x="54" y="1216"/>
                    <a:pt x="107" y="1550"/>
                    <a:pt x="147" y="1550"/>
                  </a:cubicBezTo>
                  <a:cubicBezTo>
                    <a:pt x="201" y="1550"/>
                    <a:pt x="214" y="1203"/>
                    <a:pt x="187" y="762"/>
                  </a:cubicBezTo>
                  <a:cubicBezTo>
                    <a:pt x="161" y="334"/>
                    <a:pt x="94"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71;p34">
              <a:extLst>
                <a:ext uri="{FF2B5EF4-FFF2-40B4-BE49-F238E27FC236}">
                  <a16:creationId xmlns:a16="http://schemas.microsoft.com/office/drawing/2014/main" id="{66826400-BA90-4A00-807B-2689320C8CD6}"/>
                </a:ext>
              </a:extLst>
            </p:cNvPr>
            <p:cNvSpPr/>
            <p:nvPr/>
          </p:nvSpPr>
          <p:spPr>
            <a:xfrm>
              <a:off x="1461325" y="640950"/>
              <a:ext cx="5375" cy="31750"/>
            </a:xfrm>
            <a:custGeom>
              <a:avLst/>
              <a:gdLst/>
              <a:ahLst/>
              <a:cxnLst/>
              <a:rect l="l" t="t" r="r" b="b"/>
              <a:pathLst>
                <a:path w="215" h="1270" extrusionOk="0">
                  <a:moveTo>
                    <a:pt x="67" y="0"/>
                  </a:moveTo>
                  <a:cubicBezTo>
                    <a:pt x="27" y="0"/>
                    <a:pt x="0" y="294"/>
                    <a:pt x="27" y="641"/>
                  </a:cubicBezTo>
                  <a:cubicBezTo>
                    <a:pt x="41" y="989"/>
                    <a:pt x="94" y="1269"/>
                    <a:pt x="147" y="1269"/>
                  </a:cubicBezTo>
                  <a:cubicBezTo>
                    <a:pt x="188" y="1269"/>
                    <a:pt x="214" y="975"/>
                    <a:pt x="188" y="628"/>
                  </a:cubicBezTo>
                  <a:cubicBezTo>
                    <a:pt x="174" y="281"/>
                    <a:pt x="121"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72;p34">
              <a:extLst>
                <a:ext uri="{FF2B5EF4-FFF2-40B4-BE49-F238E27FC236}">
                  <a16:creationId xmlns:a16="http://schemas.microsoft.com/office/drawing/2014/main" id="{9DF4FF3E-A5BE-46C2-B068-6E6665BE3942}"/>
                </a:ext>
              </a:extLst>
            </p:cNvPr>
            <p:cNvSpPr/>
            <p:nvPr/>
          </p:nvSpPr>
          <p:spPr>
            <a:xfrm>
              <a:off x="2467400" y="535050"/>
              <a:ext cx="283250" cy="62500"/>
            </a:xfrm>
            <a:custGeom>
              <a:avLst/>
              <a:gdLst/>
              <a:ahLst/>
              <a:cxnLst/>
              <a:rect l="l" t="t" r="r" b="b"/>
              <a:pathLst>
                <a:path w="11330" h="2500" extrusionOk="0">
                  <a:moveTo>
                    <a:pt x="10301" y="1"/>
                  </a:moveTo>
                  <a:lnTo>
                    <a:pt x="6440" y="214"/>
                  </a:lnTo>
                  <a:cubicBezTo>
                    <a:pt x="4001" y="361"/>
                    <a:pt x="1868" y="508"/>
                    <a:pt x="730" y="588"/>
                  </a:cubicBezTo>
                  <a:lnTo>
                    <a:pt x="730" y="588"/>
                  </a:lnTo>
                  <a:lnTo>
                    <a:pt x="200" y="188"/>
                  </a:lnTo>
                  <a:cubicBezTo>
                    <a:pt x="134" y="121"/>
                    <a:pt x="67" y="81"/>
                    <a:pt x="0" y="41"/>
                  </a:cubicBezTo>
                  <a:lnTo>
                    <a:pt x="0" y="41"/>
                  </a:lnTo>
                  <a:cubicBezTo>
                    <a:pt x="53" y="108"/>
                    <a:pt x="107" y="161"/>
                    <a:pt x="174" y="214"/>
                  </a:cubicBezTo>
                  <a:lnTo>
                    <a:pt x="708" y="669"/>
                  </a:lnTo>
                  <a:lnTo>
                    <a:pt x="722" y="682"/>
                  </a:lnTo>
                  <a:lnTo>
                    <a:pt x="735" y="682"/>
                  </a:lnTo>
                  <a:cubicBezTo>
                    <a:pt x="1871" y="642"/>
                    <a:pt x="4008" y="535"/>
                    <a:pt x="6453" y="388"/>
                  </a:cubicBezTo>
                  <a:lnTo>
                    <a:pt x="10290" y="137"/>
                  </a:lnTo>
                  <a:lnTo>
                    <a:pt x="10290" y="137"/>
                  </a:lnTo>
                  <a:lnTo>
                    <a:pt x="11185" y="1058"/>
                  </a:lnTo>
                  <a:lnTo>
                    <a:pt x="11185" y="1058"/>
                  </a:lnTo>
                  <a:cubicBezTo>
                    <a:pt x="11211" y="1486"/>
                    <a:pt x="11250" y="1837"/>
                    <a:pt x="11263" y="2112"/>
                  </a:cubicBezTo>
                  <a:cubicBezTo>
                    <a:pt x="11276" y="2245"/>
                    <a:pt x="11290" y="2366"/>
                    <a:pt x="11317" y="2499"/>
                  </a:cubicBezTo>
                  <a:cubicBezTo>
                    <a:pt x="11330" y="2366"/>
                    <a:pt x="11330" y="2232"/>
                    <a:pt x="11317" y="2112"/>
                  </a:cubicBezTo>
                  <a:cubicBezTo>
                    <a:pt x="11303" y="1831"/>
                    <a:pt x="11290" y="1470"/>
                    <a:pt x="11276" y="1029"/>
                  </a:cubicBezTo>
                  <a:lnTo>
                    <a:pt x="11276" y="1016"/>
                  </a:lnTo>
                  <a:lnTo>
                    <a:pt x="11263" y="989"/>
                  </a:lnTo>
                  <a:lnTo>
                    <a:pt x="10355" y="27"/>
                  </a:lnTo>
                  <a:lnTo>
                    <a:pt x="1034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73;p34">
              <a:extLst>
                <a:ext uri="{FF2B5EF4-FFF2-40B4-BE49-F238E27FC236}">
                  <a16:creationId xmlns:a16="http://schemas.microsoft.com/office/drawing/2014/main" id="{2ACC75B0-A677-4C52-8688-FEA4AE09FD79}"/>
                </a:ext>
              </a:extLst>
            </p:cNvPr>
            <p:cNvSpPr/>
            <p:nvPr/>
          </p:nvSpPr>
          <p:spPr>
            <a:xfrm>
              <a:off x="2757625" y="564775"/>
              <a:ext cx="10750" cy="9425"/>
            </a:xfrm>
            <a:custGeom>
              <a:avLst/>
              <a:gdLst/>
              <a:ahLst/>
              <a:cxnLst/>
              <a:rect l="l" t="t" r="r" b="b"/>
              <a:pathLst>
                <a:path w="430" h="377" extrusionOk="0">
                  <a:moveTo>
                    <a:pt x="215" y="1"/>
                  </a:moveTo>
                  <a:cubicBezTo>
                    <a:pt x="148" y="14"/>
                    <a:pt x="95" y="41"/>
                    <a:pt x="68" y="94"/>
                  </a:cubicBezTo>
                  <a:cubicBezTo>
                    <a:pt x="0" y="230"/>
                    <a:pt x="115" y="376"/>
                    <a:pt x="250" y="376"/>
                  </a:cubicBezTo>
                  <a:cubicBezTo>
                    <a:pt x="273" y="376"/>
                    <a:pt x="298" y="372"/>
                    <a:pt x="322" y="362"/>
                  </a:cubicBezTo>
                  <a:cubicBezTo>
                    <a:pt x="376" y="335"/>
                    <a:pt x="416" y="281"/>
                    <a:pt x="429" y="228"/>
                  </a:cubicBezTo>
                  <a:cubicBezTo>
                    <a:pt x="429" y="138"/>
                    <a:pt x="381" y="105"/>
                    <a:pt x="358" y="105"/>
                  </a:cubicBezTo>
                  <a:cubicBezTo>
                    <a:pt x="354" y="105"/>
                    <a:pt x="351" y="106"/>
                    <a:pt x="349" y="108"/>
                  </a:cubicBezTo>
                  <a:cubicBezTo>
                    <a:pt x="336" y="134"/>
                    <a:pt x="349" y="148"/>
                    <a:pt x="309" y="188"/>
                  </a:cubicBezTo>
                  <a:cubicBezTo>
                    <a:pt x="287" y="210"/>
                    <a:pt x="273" y="220"/>
                    <a:pt x="260" y="220"/>
                  </a:cubicBezTo>
                  <a:cubicBezTo>
                    <a:pt x="250" y="220"/>
                    <a:pt x="241" y="213"/>
                    <a:pt x="229" y="201"/>
                  </a:cubicBezTo>
                  <a:cubicBezTo>
                    <a:pt x="202" y="161"/>
                    <a:pt x="215" y="148"/>
                    <a:pt x="242" y="121"/>
                  </a:cubicBezTo>
                  <a:cubicBezTo>
                    <a:pt x="282" y="94"/>
                    <a:pt x="309" y="94"/>
                    <a:pt x="322" y="81"/>
                  </a:cubicBezTo>
                  <a:cubicBezTo>
                    <a:pt x="349" y="68"/>
                    <a:pt x="309" y="1"/>
                    <a:pt x="2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74;p34">
              <a:extLst>
                <a:ext uri="{FF2B5EF4-FFF2-40B4-BE49-F238E27FC236}">
                  <a16:creationId xmlns:a16="http://schemas.microsoft.com/office/drawing/2014/main" id="{E48DFDF6-0C5B-4326-B6EA-000962A8B97A}"/>
                </a:ext>
              </a:extLst>
            </p:cNvPr>
            <p:cNvSpPr/>
            <p:nvPr/>
          </p:nvSpPr>
          <p:spPr>
            <a:xfrm>
              <a:off x="2758900" y="582150"/>
              <a:ext cx="10475" cy="9400"/>
            </a:xfrm>
            <a:custGeom>
              <a:avLst/>
              <a:gdLst/>
              <a:ahLst/>
              <a:cxnLst/>
              <a:rect l="l" t="t" r="r" b="b"/>
              <a:pathLst>
                <a:path w="419" h="376" extrusionOk="0">
                  <a:moveTo>
                    <a:pt x="204" y="1"/>
                  </a:moveTo>
                  <a:cubicBezTo>
                    <a:pt x="138" y="1"/>
                    <a:pt x="84" y="41"/>
                    <a:pt x="57" y="94"/>
                  </a:cubicBezTo>
                  <a:cubicBezTo>
                    <a:pt x="1" y="230"/>
                    <a:pt x="108" y="376"/>
                    <a:pt x="239" y="376"/>
                  </a:cubicBezTo>
                  <a:cubicBezTo>
                    <a:pt x="263" y="376"/>
                    <a:pt x="287" y="371"/>
                    <a:pt x="311" y="361"/>
                  </a:cubicBezTo>
                  <a:cubicBezTo>
                    <a:pt x="365" y="335"/>
                    <a:pt x="405" y="281"/>
                    <a:pt x="418" y="214"/>
                  </a:cubicBezTo>
                  <a:cubicBezTo>
                    <a:pt x="418" y="140"/>
                    <a:pt x="376" y="99"/>
                    <a:pt x="352" y="99"/>
                  </a:cubicBezTo>
                  <a:cubicBezTo>
                    <a:pt x="346" y="99"/>
                    <a:pt x="341" y="102"/>
                    <a:pt x="338" y="107"/>
                  </a:cubicBezTo>
                  <a:cubicBezTo>
                    <a:pt x="325" y="107"/>
                    <a:pt x="338" y="161"/>
                    <a:pt x="298" y="188"/>
                  </a:cubicBezTo>
                  <a:cubicBezTo>
                    <a:pt x="276" y="202"/>
                    <a:pt x="262" y="213"/>
                    <a:pt x="249" y="213"/>
                  </a:cubicBezTo>
                  <a:cubicBezTo>
                    <a:pt x="239" y="213"/>
                    <a:pt x="230" y="206"/>
                    <a:pt x="218" y="188"/>
                  </a:cubicBezTo>
                  <a:cubicBezTo>
                    <a:pt x="191" y="161"/>
                    <a:pt x="204" y="134"/>
                    <a:pt x="231" y="107"/>
                  </a:cubicBezTo>
                  <a:cubicBezTo>
                    <a:pt x="271" y="81"/>
                    <a:pt x="298" y="81"/>
                    <a:pt x="311" y="67"/>
                  </a:cubicBezTo>
                  <a:cubicBezTo>
                    <a:pt x="338" y="67"/>
                    <a:pt x="298" y="1"/>
                    <a:pt x="2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75;p34">
              <a:extLst>
                <a:ext uri="{FF2B5EF4-FFF2-40B4-BE49-F238E27FC236}">
                  <a16:creationId xmlns:a16="http://schemas.microsoft.com/office/drawing/2014/main" id="{B0BADD2C-AF0E-4DB2-85D2-EFA342C05F6C}"/>
                </a:ext>
              </a:extLst>
            </p:cNvPr>
            <p:cNvSpPr/>
            <p:nvPr/>
          </p:nvSpPr>
          <p:spPr>
            <a:xfrm>
              <a:off x="2804075" y="556100"/>
              <a:ext cx="5375" cy="38775"/>
            </a:xfrm>
            <a:custGeom>
              <a:avLst/>
              <a:gdLst/>
              <a:ahLst/>
              <a:cxnLst/>
              <a:rect l="l" t="t" r="r" b="b"/>
              <a:pathLst>
                <a:path w="215" h="1551" extrusionOk="0">
                  <a:moveTo>
                    <a:pt x="67" y="0"/>
                  </a:moveTo>
                  <a:cubicBezTo>
                    <a:pt x="14" y="0"/>
                    <a:pt x="1" y="348"/>
                    <a:pt x="27" y="789"/>
                  </a:cubicBezTo>
                  <a:cubicBezTo>
                    <a:pt x="54" y="1216"/>
                    <a:pt x="108" y="1550"/>
                    <a:pt x="148" y="1550"/>
                  </a:cubicBezTo>
                  <a:cubicBezTo>
                    <a:pt x="201" y="1550"/>
                    <a:pt x="214" y="1216"/>
                    <a:pt x="188" y="775"/>
                  </a:cubicBezTo>
                  <a:cubicBezTo>
                    <a:pt x="161" y="334"/>
                    <a:pt x="108"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76;p34">
              <a:extLst>
                <a:ext uri="{FF2B5EF4-FFF2-40B4-BE49-F238E27FC236}">
                  <a16:creationId xmlns:a16="http://schemas.microsoft.com/office/drawing/2014/main" id="{829D2E0E-D3A7-4032-9604-08B667907333}"/>
                </a:ext>
              </a:extLst>
            </p:cNvPr>
            <p:cNvSpPr/>
            <p:nvPr/>
          </p:nvSpPr>
          <p:spPr>
            <a:xfrm>
              <a:off x="2925325" y="554075"/>
              <a:ext cx="5375" cy="31450"/>
            </a:xfrm>
            <a:custGeom>
              <a:avLst/>
              <a:gdLst/>
              <a:ahLst/>
              <a:cxnLst/>
              <a:rect l="l" t="t" r="r" b="b"/>
              <a:pathLst>
                <a:path w="215" h="1258" extrusionOk="0">
                  <a:moveTo>
                    <a:pt x="71" y="1"/>
                  </a:moveTo>
                  <a:cubicBezTo>
                    <a:pt x="70" y="1"/>
                    <a:pt x="69" y="1"/>
                    <a:pt x="67" y="1"/>
                  </a:cubicBezTo>
                  <a:cubicBezTo>
                    <a:pt x="27" y="1"/>
                    <a:pt x="1" y="282"/>
                    <a:pt x="27" y="629"/>
                  </a:cubicBezTo>
                  <a:cubicBezTo>
                    <a:pt x="41" y="990"/>
                    <a:pt x="107" y="1257"/>
                    <a:pt x="148" y="1257"/>
                  </a:cubicBezTo>
                  <a:cubicBezTo>
                    <a:pt x="201" y="1257"/>
                    <a:pt x="214" y="977"/>
                    <a:pt x="201" y="629"/>
                  </a:cubicBezTo>
                  <a:cubicBezTo>
                    <a:pt x="175" y="289"/>
                    <a:pt x="123"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77;p34">
              <a:extLst>
                <a:ext uri="{FF2B5EF4-FFF2-40B4-BE49-F238E27FC236}">
                  <a16:creationId xmlns:a16="http://schemas.microsoft.com/office/drawing/2014/main" id="{5005EE37-8475-43B7-826F-94B33215312F}"/>
                </a:ext>
              </a:extLst>
            </p:cNvPr>
            <p:cNvSpPr/>
            <p:nvPr/>
          </p:nvSpPr>
          <p:spPr>
            <a:xfrm>
              <a:off x="2007050" y="651100"/>
              <a:ext cx="19450" cy="17275"/>
            </a:xfrm>
            <a:custGeom>
              <a:avLst/>
              <a:gdLst/>
              <a:ahLst/>
              <a:cxnLst/>
              <a:rect l="l" t="t" r="r" b="b"/>
              <a:pathLst>
                <a:path w="778" h="691" extrusionOk="0">
                  <a:moveTo>
                    <a:pt x="380" y="0"/>
                  </a:moveTo>
                  <a:cubicBezTo>
                    <a:pt x="313" y="0"/>
                    <a:pt x="275" y="32"/>
                    <a:pt x="284" y="48"/>
                  </a:cubicBezTo>
                  <a:cubicBezTo>
                    <a:pt x="284" y="75"/>
                    <a:pt x="377" y="48"/>
                    <a:pt x="471" y="142"/>
                  </a:cubicBezTo>
                  <a:cubicBezTo>
                    <a:pt x="619" y="253"/>
                    <a:pt x="414" y="416"/>
                    <a:pt x="269" y="416"/>
                  </a:cubicBezTo>
                  <a:cubicBezTo>
                    <a:pt x="206" y="416"/>
                    <a:pt x="154" y="384"/>
                    <a:pt x="150" y="302"/>
                  </a:cubicBezTo>
                  <a:cubicBezTo>
                    <a:pt x="137" y="182"/>
                    <a:pt x="203" y="115"/>
                    <a:pt x="190" y="102"/>
                  </a:cubicBezTo>
                  <a:cubicBezTo>
                    <a:pt x="190" y="97"/>
                    <a:pt x="186" y="94"/>
                    <a:pt x="178" y="94"/>
                  </a:cubicBezTo>
                  <a:cubicBezTo>
                    <a:pt x="146" y="94"/>
                    <a:pt x="54" y="149"/>
                    <a:pt x="43" y="302"/>
                  </a:cubicBezTo>
                  <a:cubicBezTo>
                    <a:pt x="1" y="513"/>
                    <a:pt x="175" y="691"/>
                    <a:pt x="368" y="691"/>
                  </a:cubicBezTo>
                  <a:cubicBezTo>
                    <a:pt x="420" y="691"/>
                    <a:pt x="473" y="678"/>
                    <a:pt x="524" y="650"/>
                  </a:cubicBezTo>
                  <a:cubicBezTo>
                    <a:pt x="778" y="529"/>
                    <a:pt x="778" y="182"/>
                    <a:pt x="537" y="48"/>
                  </a:cubicBezTo>
                  <a:cubicBezTo>
                    <a:pt x="476" y="12"/>
                    <a:pt x="422" y="0"/>
                    <a:pt x="3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78;p34">
              <a:extLst>
                <a:ext uri="{FF2B5EF4-FFF2-40B4-BE49-F238E27FC236}">
                  <a16:creationId xmlns:a16="http://schemas.microsoft.com/office/drawing/2014/main" id="{4AB6A0B1-4B62-41F4-A7B8-D73E82F65983}"/>
                </a:ext>
              </a:extLst>
            </p:cNvPr>
            <p:cNvSpPr/>
            <p:nvPr/>
          </p:nvSpPr>
          <p:spPr>
            <a:xfrm>
              <a:off x="2190475" y="640400"/>
              <a:ext cx="19400" cy="16975"/>
            </a:xfrm>
            <a:custGeom>
              <a:avLst/>
              <a:gdLst/>
              <a:ahLst/>
              <a:cxnLst/>
              <a:rect l="l" t="t" r="r" b="b"/>
              <a:pathLst>
                <a:path w="776" h="679" extrusionOk="0">
                  <a:moveTo>
                    <a:pt x="365" y="1"/>
                  </a:moveTo>
                  <a:cubicBezTo>
                    <a:pt x="297" y="1"/>
                    <a:pt x="260" y="32"/>
                    <a:pt x="268" y="49"/>
                  </a:cubicBezTo>
                  <a:cubicBezTo>
                    <a:pt x="268" y="76"/>
                    <a:pt x="362" y="62"/>
                    <a:pt x="455" y="142"/>
                  </a:cubicBezTo>
                  <a:cubicBezTo>
                    <a:pt x="613" y="254"/>
                    <a:pt x="397" y="416"/>
                    <a:pt x="251" y="416"/>
                  </a:cubicBezTo>
                  <a:cubicBezTo>
                    <a:pt x="186" y="416"/>
                    <a:pt x="135" y="384"/>
                    <a:pt x="135" y="303"/>
                  </a:cubicBezTo>
                  <a:cubicBezTo>
                    <a:pt x="121" y="169"/>
                    <a:pt x="201" y="116"/>
                    <a:pt x="175" y="89"/>
                  </a:cubicBezTo>
                  <a:cubicBezTo>
                    <a:pt x="175" y="87"/>
                    <a:pt x="173" y="87"/>
                    <a:pt x="170" y="87"/>
                  </a:cubicBezTo>
                  <a:cubicBezTo>
                    <a:pt x="146" y="87"/>
                    <a:pt x="38" y="137"/>
                    <a:pt x="14" y="303"/>
                  </a:cubicBezTo>
                  <a:cubicBezTo>
                    <a:pt x="1" y="410"/>
                    <a:pt x="41" y="516"/>
                    <a:pt x="121" y="597"/>
                  </a:cubicBezTo>
                  <a:cubicBezTo>
                    <a:pt x="184" y="651"/>
                    <a:pt x="260" y="678"/>
                    <a:pt x="336" y="678"/>
                  </a:cubicBezTo>
                  <a:cubicBezTo>
                    <a:pt x="390" y="678"/>
                    <a:pt x="445" y="664"/>
                    <a:pt x="495" y="637"/>
                  </a:cubicBezTo>
                  <a:cubicBezTo>
                    <a:pt x="763" y="530"/>
                    <a:pt x="776" y="169"/>
                    <a:pt x="522" y="49"/>
                  </a:cubicBezTo>
                  <a:cubicBezTo>
                    <a:pt x="461" y="13"/>
                    <a:pt x="407" y="1"/>
                    <a:pt x="3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79;p34">
              <a:extLst>
                <a:ext uri="{FF2B5EF4-FFF2-40B4-BE49-F238E27FC236}">
                  <a16:creationId xmlns:a16="http://schemas.microsoft.com/office/drawing/2014/main" id="{06B79E15-57B6-44E0-BD58-6EFC6822B591}"/>
                </a:ext>
              </a:extLst>
            </p:cNvPr>
            <p:cNvSpPr/>
            <p:nvPr/>
          </p:nvSpPr>
          <p:spPr>
            <a:xfrm>
              <a:off x="2359500" y="630375"/>
              <a:ext cx="19075" cy="16975"/>
            </a:xfrm>
            <a:custGeom>
              <a:avLst/>
              <a:gdLst/>
              <a:ahLst/>
              <a:cxnLst/>
              <a:rect l="l" t="t" r="r" b="b"/>
              <a:pathLst>
                <a:path w="763" h="679" extrusionOk="0">
                  <a:moveTo>
                    <a:pt x="364" y="1"/>
                  </a:moveTo>
                  <a:cubicBezTo>
                    <a:pt x="295" y="1"/>
                    <a:pt x="254" y="32"/>
                    <a:pt x="254" y="49"/>
                  </a:cubicBezTo>
                  <a:cubicBezTo>
                    <a:pt x="268" y="76"/>
                    <a:pt x="361" y="62"/>
                    <a:pt x="455" y="142"/>
                  </a:cubicBezTo>
                  <a:cubicBezTo>
                    <a:pt x="603" y="254"/>
                    <a:pt x="385" y="416"/>
                    <a:pt x="242" y="416"/>
                  </a:cubicBezTo>
                  <a:cubicBezTo>
                    <a:pt x="179" y="416"/>
                    <a:pt x="130" y="385"/>
                    <a:pt x="134" y="303"/>
                  </a:cubicBezTo>
                  <a:cubicBezTo>
                    <a:pt x="121" y="183"/>
                    <a:pt x="188" y="116"/>
                    <a:pt x="174" y="89"/>
                  </a:cubicBezTo>
                  <a:cubicBezTo>
                    <a:pt x="174" y="88"/>
                    <a:pt x="172" y="87"/>
                    <a:pt x="169" y="87"/>
                  </a:cubicBezTo>
                  <a:cubicBezTo>
                    <a:pt x="145" y="87"/>
                    <a:pt x="38" y="137"/>
                    <a:pt x="14" y="303"/>
                  </a:cubicBezTo>
                  <a:cubicBezTo>
                    <a:pt x="1" y="410"/>
                    <a:pt x="27" y="517"/>
                    <a:pt x="107" y="597"/>
                  </a:cubicBezTo>
                  <a:cubicBezTo>
                    <a:pt x="170" y="651"/>
                    <a:pt x="246" y="679"/>
                    <a:pt x="325" y="679"/>
                  </a:cubicBezTo>
                  <a:cubicBezTo>
                    <a:pt x="381" y="679"/>
                    <a:pt x="439" y="665"/>
                    <a:pt x="495" y="637"/>
                  </a:cubicBezTo>
                  <a:cubicBezTo>
                    <a:pt x="749" y="530"/>
                    <a:pt x="762" y="169"/>
                    <a:pt x="522" y="49"/>
                  </a:cubicBezTo>
                  <a:cubicBezTo>
                    <a:pt x="460" y="13"/>
                    <a:pt x="406" y="1"/>
                    <a:pt x="3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80;p34">
              <a:extLst>
                <a:ext uri="{FF2B5EF4-FFF2-40B4-BE49-F238E27FC236}">
                  <a16:creationId xmlns:a16="http://schemas.microsoft.com/office/drawing/2014/main" id="{F8A6AB1F-2653-4B47-896E-733F77F47443}"/>
                </a:ext>
              </a:extLst>
            </p:cNvPr>
            <p:cNvSpPr/>
            <p:nvPr/>
          </p:nvSpPr>
          <p:spPr>
            <a:xfrm>
              <a:off x="1977725" y="662175"/>
              <a:ext cx="437250" cy="26100"/>
            </a:xfrm>
            <a:custGeom>
              <a:avLst/>
              <a:gdLst/>
              <a:ahLst/>
              <a:cxnLst/>
              <a:rect l="l" t="t" r="r" b="b"/>
              <a:pathLst>
                <a:path w="17490" h="1044" extrusionOk="0">
                  <a:moveTo>
                    <a:pt x="17392" y="1"/>
                  </a:moveTo>
                  <a:cubicBezTo>
                    <a:pt x="16761" y="1"/>
                    <a:pt x="13136" y="179"/>
                    <a:pt x="8738" y="434"/>
                  </a:cubicBezTo>
                  <a:cubicBezTo>
                    <a:pt x="3915" y="728"/>
                    <a:pt x="0" y="995"/>
                    <a:pt x="14" y="1035"/>
                  </a:cubicBezTo>
                  <a:cubicBezTo>
                    <a:pt x="14" y="1041"/>
                    <a:pt x="60" y="1044"/>
                    <a:pt x="150" y="1044"/>
                  </a:cubicBezTo>
                  <a:cubicBezTo>
                    <a:pt x="881" y="1044"/>
                    <a:pt x="4456" y="857"/>
                    <a:pt x="8751" y="607"/>
                  </a:cubicBezTo>
                  <a:cubicBezTo>
                    <a:pt x="13575" y="327"/>
                    <a:pt x="17489" y="60"/>
                    <a:pt x="17489" y="6"/>
                  </a:cubicBezTo>
                  <a:cubicBezTo>
                    <a:pt x="17488" y="3"/>
                    <a:pt x="17455" y="1"/>
                    <a:pt x="173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81;p34">
              <a:extLst>
                <a:ext uri="{FF2B5EF4-FFF2-40B4-BE49-F238E27FC236}">
                  <a16:creationId xmlns:a16="http://schemas.microsoft.com/office/drawing/2014/main" id="{BA280E57-A181-418F-ADED-1432B89E0AF2}"/>
                </a:ext>
              </a:extLst>
            </p:cNvPr>
            <p:cNvSpPr/>
            <p:nvPr/>
          </p:nvSpPr>
          <p:spPr>
            <a:xfrm>
              <a:off x="2043525" y="684350"/>
              <a:ext cx="154000" cy="183800"/>
            </a:xfrm>
            <a:custGeom>
              <a:avLst/>
              <a:gdLst/>
              <a:ahLst/>
              <a:cxnLst/>
              <a:rect l="l" t="t" r="r" b="b"/>
              <a:pathLst>
                <a:path w="6160" h="7352" extrusionOk="0">
                  <a:moveTo>
                    <a:pt x="0" y="1"/>
                  </a:moveTo>
                  <a:cubicBezTo>
                    <a:pt x="0" y="135"/>
                    <a:pt x="14" y="282"/>
                    <a:pt x="40" y="415"/>
                  </a:cubicBezTo>
                  <a:cubicBezTo>
                    <a:pt x="80" y="682"/>
                    <a:pt x="147" y="1070"/>
                    <a:pt x="241" y="1551"/>
                  </a:cubicBezTo>
                  <a:cubicBezTo>
                    <a:pt x="428" y="2486"/>
                    <a:pt x="748" y="3822"/>
                    <a:pt x="1563" y="5091"/>
                  </a:cubicBezTo>
                  <a:cubicBezTo>
                    <a:pt x="1924" y="5693"/>
                    <a:pt x="2419" y="6200"/>
                    <a:pt x="3006" y="6601"/>
                  </a:cubicBezTo>
                  <a:cubicBezTo>
                    <a:pt x="3501" y="6895"/>
                    <a:pt x="4035" y="7109"/>
                    <a:pt x="4596" y="7229"/>
                  </a:cubicBezTo>
                  <a:cubicBezTo>
                    <a:pt x="4924" y="7311"/>
                    <a:pt x="5261" y="7352"/>
                    <a:pt x="5600" y="7352"/>
                  </a:cubicBezTo>
                  <a:cubicBezTo>
                    <a:pt x="5649" y="7352"/>
                    <a:pt x="5697" y="7351"/>
                    <a:pt x="5745" y="7349"/>
                  </a:cubicBezTo>
                  <a:cubicBezTo>
                    <a:pt x="5852" y="7349"/>
                    <a:pt x="5946" y="7349"/>
                    <a:pt x="6053" y="7336"/>
                  </a:cubicBezTo>
                  <a:cubicBezTo>
                    <a:pt x="6133" y="7323"/>
                    <a:pt x="6160" y="7309"/>
                    <a:pt x="6160" y="7309"/>
                  </a:cubicBezTo>
                  <a:cubicBezTo>
                    <a:pt x="6160" y="7283"/>
                    <a:pt x="5558" y="7349"/>
                    <a:pt x="4623" y="7109"/>
                  </a:cubicBezTo>
                  <a:cubicBezTo>
                    <a:pt x="4075" y="6989"/>
                    <a:pt x="3554" y="6762"/>
                    <a:pt x="3087" y="6468"/>
                  </a:cubicBezTo>
                  <a:cubicBezTo>
                    <a:pt x="2525" y="6080"/>
                    <a:pt x="2044" y="5572"/>
                    <a:pt x="1697" y="4998"/>
                  </a:cubicBezTo>
                  <a:cubicBezTo>
                    <a:pt x="909" y="3769"/>
                    <a:pt x="575" y="2446"/>
                    <a:pt x="361" y="1524"/>
                  </a:cubicBezTo>
                  <a:cubicBezTo>
                    <a:pt x="254" y="1070"/>
                    <a:pt x="174" y="696"/>
                    <a:pt x="107" y="402"/>
                  </a:cubicBezTo>
                  <a:cubicBezTo>
                    <a:pt x="80" y="268"/>
                    <a:pt x="54" y="135"/>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82;p34">
              <a:extLst>
                <a:ext uri="{FF2B5EF4-FFF2-40B4-BE49-F238E27FC236}">
                  <a16:creationId xmlns:a16="http://schemas.microsoft.com/office/drawing/2014/main" id="{89B0F196-2176-40C5-A0DD-8D1DCB75E03E}"/>
                </a:ext>
              </a:extLst>
            </p:cNvPr>
            <p:cNvSpPr/>
            <p:nvPr/>
          </p:nvSpPr>
          <p:spPr>
            <a:xfrm>
              <a:off x="2292700" y="666650"/>
              <a:ext cx="53475" cy="178450"/>
            </a:xfrm>
            <a:custGeom>
              <a:avLst/>
              <a:gdLst/>
              <a:ahLst/>
              <a:cxnLst/>
              <a:rect l="l" t="t" r="r" b="b"/>
              <a:pathLst>
                <a:path w="2139" h="7138" extrusionOk="0">
                  <a:moveTo>
                    <a:pt x="2071" y="1"/>
                  </a:moveTo>
                  <a:cubicBezTo>
                    <a:pt x="2045" y="1"/>
                    <a:pt x="2058" y="428"/>
                    <a:pt x="2004" y="1096"/>
                  </a:cubicBezTo>
                  <a:cubicBezTo>
                    <a:pt x="1924" y="1992"/>
                    <a:pt x="1777" y="2873"/>
                    <a:pt x="1564" y="3742"/>
                  </a:cubicBezTo>
                  <a:cubicBezTo>
                    <a:pt x="1350" y="4610"/>
                    <a:pt x="1042" y="5439"/>
                    <a:pt x="628" y="6240"/>
                  </a:cubicBezTo>
                  <a:cubicBezTo>
                    <a:pt x="548" y="6387"/>
                    <a:pt x="468" y="6521"/>
                    <a:pt x="401" y="6641"/>
                  </a:cubicBezTo>
                  <a:lnTo>
                    <a:pt x="187" y="6908"/>
                  </a:lnTo>
                  <a:cubicBezTo>
                    <a:pt x="121" y="6975"/>
                    <a:pt x="54" y="7055"/>
                    <a:pt x="0" y="7135"/>
                  </a:cubicBezTo>
                  <a:cubicBezTo>
                    <a:pt x="0" y="7137"/>
                    <a:pt x="1" y="7137"/>
                    <a:pt x="2" y="7137"/>
                  </a:cubicBezTo>
                  <a:cubicBezTo>
                    <a:pt x="17" y="7137"/>
                    <a:pt x="106" y="7072"/>
                    <a:pt x="241" y="6962"/>
                  </a:cubicBezTo>
                  <a:cubicBezTo>
                    <a:pt x="308" y="6882"/>
                    <a:pt x="401" y="6801"/>
                    <a:pt x="481" y="6695"/>
                  </a:cubicBezTo>
                  <a:cubicBezTo>
                    <a:pt x="548" y="6574"/>
                    <a:pt x="655" y="6454"/>
                    <a:pt x="735" y="6307"/>
                  </a:cubicBezTo>
                  <a:cubicBezTo>
                    <a:pt x="1176" y="5505"/>
                    <a:pt x="1510" y="4664"/>
                    <a:pt x="1711" y="3782"/>
                  </a:cubicBezTo>
                  <a:cubicBezTo>
                    <a:pt x="1938" y="2913"/>
                    <a:pt x="2085" y="2018"/>
                    <a:pt x="2125" y="1110"/>
                  </a:cubicBezTo>
                  <a:cubicBezTo>
                    <a:pt x="2138" y="843"/>
                    <a:pt x="2138" y="562"/>
                    <a:pt x="2111" y="295"/>
                  </a:cubicBezTo>
                  <a:cubicBezTo>
                    <a:pt x="2111" y="188"/>
                    <a:pt x="2098" y="94"/>
                    <a:pt x="20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83;p34">
              <a:extLst>
                <a:ext uri="{FF2B5EF4-FFF2-40B4-BE49-F238E27FC236}">
                  <a16:creationId xmlns:a16="http://schemas.microsoft.com/office/drawing/2014/main" id="{D25CB9A1-8CF9-48C5-9B24-60839192B1C7}"/>
                </a:ext>
              </a:extLst>
            </p:cNvPr>
            <p:cNvSpPr/>
            <p:nvPr/>
          </p:nvSpPr>
          <p:spPr>
            <a:xfrm>
              <a:off x="2163975" y="764200"/>
              <a:ext cx="50250" cy="50875"/>
            </a:xfrm>
            <a:custGeom>
              <a:avLst/>
              <a:gdLst/>
              <a:ahLst/>
              <a:cxnLst/>
              <a:rect l="l" t="t" r="r" b="b"/>
              <a:pathLst>
                <a:path w="2010" h="2035" extrusionOk="0">
                  <a:moveTo>
                    <a:pt x="433" y="0"/>
                  </a:moveTo>
                  <a:lnTo>
                    <a:pt x="433" y="0"/>
                  </a:lnTo>
                  <a:cubicBezTo>
                    <a:pt x="420" y="0"/>
                    <a:pt x="273" y="134"/>
                    <a:pt x="206" y="441"/>
                  </a:cubicBezTo>
                  <a:cubicBezTo>
                    <a:pt x="0" y="1250"/>
                    <a:pt x="610" y="2035"/>
                    <a:pt x="1441" y="2035"/>
                  </a:cubicBezTo>
                  <a:cubicBezTo>
                    <a:pt x="1474" y="2035"/>
                    <a:pt x="1508" y="2034"/>
                    <a:pt x="1542" y="2031"/>
                  </a:cubicBezTo>
                  <a:cubicBezTo>
                    <a:pt x="1849" y="2018"/>
                    <a:pt x="2010" y="1897"/>
                    <a:pt x="1996" y="1884"/>
                  </a:cubicBezTo>
                  <a:cubicBezTo>
                    <a:pt x="1996" y="1880"/>
                    <a:pt x="1993" y="1879"/>
                    <a:pt x="1985" y="1879"/>
                  </a:cubicBezTo>
                  <a:cubicBezTo>
                    <a:pt x="1950" y="1879"/>
                    <a:pt x="1833" y="1916"/>
                    <a:pt x="1658" y="1916"/>
                  </a:cubicBezTo>
                  <a:cubicBezTo>
                    <a:pt x="1622" y="1916"/>
                    <a:pt x="1583" y="1915"/>
                    <a:pt x="1542" y="1911"/>
                  </a:cubicBezTo>
                  <a:cubicBezTo>
                    <a:pt x="767" y="1911"/>
                    <a:pt x="193" y="1216"/>
                    <a:pt x="313" y="454"/>
                  </a:cubicBezTo>
                  <a:cubicBezTo>
                    <a:pt x="353" y="174"/>
                    <a:pt x="433" y="14"/>
                    <a:pt x="4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84;p34">
              <a:extLst>
                <a:ext uri="{FF2B5EF4-FFF2-40B4-BE49-F238E27FC236}">
                  <a16:creationId xmlns:a16="http://schemas.microsoft.com/office/drawing/2014/main" id="{B3E75064-A3FC-4E3A-840B-F99051A72655}"/>
                </a:ext>
              </a:extLst>
            </p:cNvPr>
            <p:cNvSpPr/>
            <p:nvPr/>
          </p:nvSpPr>
          <p:spPr>
            <a:xfrm>
              <a:off x="2178125" y="750275"/>
              <a:ext cx="7375" cy="6475"/>
            </a:xfrm>
            <a:custGeom>
              <a:avLst/>
              <a:gdLst/>
              <a:ahLst/>
              <a:cxnLst/>
              <a:rect l="l" t="t" r="r" b="b"/>
              <a:pathLst>
                <a:path w="295" h="259" extrusionOk="0">
                  <a:moveTo>
                    <a:pt x="225" y="0"/>
                  </a:moveTo>
                  <a:cubicBezTo>
                    <a:pt x="188" y="0"/>
                    <a:pt x="136" y="21"/>
                    <a:pt x="94" y="63"/>
                  </a:cubicBezTo>
                  <a:cubicBezTo>
                    <a:pt x="14" y="130"/>
                    <a:pt x="1" y="223"/>
                    <a:pt x="27" y="250"/>
                  </a:cubicBezTo>
                  <a:cubicBezTo>
                    <a:pt x="33" y="256"/>
                    <a:pt x="42" y="258"/>
                    <a:pt x="52" y="258"/>
                  </a:cubicBezTo>
                  <a:cubicBezTo>
                    <a:pt x="88" y="258"/>
                    <a:pt x="146" y="225"/>
                    <a:pt x="188" y="183"/>
                  </a:cubicBezTo>
                  <a:cubicBezTo>
                    <a:pt x="254" y="130"/>
                    <a:pt x="295" y="63"/>
                    <a:pt x="268" y="23"/>
                  </a:cubicBezTo>
                  <a:cubicBezTo>
                    <a:pt x="263" y="8"/>
                    <a:pt x="247" y="0"/>
                    <a:pt x="2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85;p34">
              <a:extLst>
                <a:ext uri="{FF2B5EF4-FFF2-40B4-BE49-F238E27FC236}">
                  <a16:creationId xmlns:a16="http://schemas.microsoft.com/office/drawing/2014/main" id="{49439FCD-0C56-4ABE-85D2-984A8669F927}"/>
                </a:ext>
              </a:extLst>
            </p:cNvPr>
            <p:cNvSpPr/>
            <p:nvPr/>
          </p:nvSpPr>
          <p:spPr>
            <a:xfrm>
              <a:off x="1023750" y="518350"/>
              <a:ext cx="190100" cy="74650"/>
            </a:xfrm>
            <a:custGeom>
              <a:avLst/>
              <a:gdLst/>
              <a:ahLst/>
              <a:cxnLst/>
              <a:rect l="l" t="t" r="r" b="b"/>
              <a:pathLst>
                <a:path w="7604" h="2986" extrusionOk="0">
                  <a:moveTo>
                    <a:pt x="4290" y="1"/>
                  </a:moveTo>
                  <a:cubicBezTo>
                    <a:pt x="4116" y="1"/>
                    <a:pt x="3956" y="27"/>
                    <a:pt x="3795" y="67"/>
                  </a:cubicBezTo>
                  <a:lnTo>
                    <a:pt x="2486" y="321"/>
                  </a:lnTo>
                  <a:lnTo>
                    <a:pt x="1577" y="495"/>
                  </a:lnTo>
                  <a:cubicBezTo>
                    <a:pt x="1217" y="548"/>
                    <a:pt x="869" y="642"/>
                    <a:pt x="535" y="776"/>
                  </a:cubicBezTo>
                  <a:cubicBezTo>
                    <a:pt x="335" y="869"/>
                    <a:pt x="188" y="1029"/>
                    <a:pt x="94" y="1216"/>
                  </a:cubicBezTo>
                  <a:cubicBezTo>
                    <a:pt x="1" y="1430"/>
                    <a:pt x="28" y="1684"/>
                    <a:pt x="175" y="1858"/>
                  </a:cubicBezTo>
                  <a:cubicBezTo>
                    <a:pt x="495" y="2219"/>
                    <a:pt x="963" y="2272"/>
                    <a:pt x="1377" y="2352"/>
                  </a:cubicBezTo>
                  <a:cubicBezTo>
                    <a:pt x="2820" y="2633"/>
                    <a:pt x="4290" y="2820"/>
                    <a:pt x="5773" y="2927"/>
                  </a:cubicBezTo>
                  <a:cubicBezTo>
                    <a:pt x="6334" y="2953"/>
                    <a:pt x="6788" y="2980"/>
                    <a:pt x="7109" y="2980"/>
                  </a:cubicBezTo>
                  <a:cubicBezTo>
                    <a:pt x="7156" y="2984"/>
                    <a:pt x="7204" y="2986"/>
                    <a:pt x="7252" y="2986"/>
                  </a:cubicBezTo>
                  <a:cubicBezTo>
                    <a:pt x="7370" y="2986"/>
                    <a:pt x="7490" y="2976"/>
                    <a:pt x="7603" y="2967"/>
                  </a:cubicBezTo>
                  <a:cubicBezTo>
                    <a:pt x="7443" y="2927"/>
                    <a:pt x="7283" y="2913"/>
                    <a:pt x="7122" y="2913"/>
                  </a:cubicBezTo>
                  <a:lnTo>
                    <a:pt x="5786" y="2806"/>
                  </a:lnTo>
                  <a:cubicBezTo>
                    <a:pt x="4316" y="2673"/>
                    <a:pt x="2860" y="2459"/>
                    <a:pt x="1417" y="2192"/>
                  </a:cubicBezTo>
                  <a:cubicBezTo>
                    <a:pt x="1203" y="2152"/>
                    <a:pt x="1003" y="2098"/>
                    <a:pt x="803" y="2045"/>
                  </a:cubicBezTo>
                  <a:cubicBezTo>
                    <a:pt x="616" y="1991"/>
                    <a:pt x="442" y="1898"/>
                    <a:pt x="308" y="1764"/>
                  </a:cubicBezTo>
                  <a:cubicBezTo>
                    <a:pt x="201" y="1631"/>
                    <a:pt x="175" y="1444"/>
                    <a:pt x="241" y="1283"/>
                  </a:cubicBezTo>
                  <a:cubicBezTo>
                    <a:pt x="322" y="1123"/>
                    <a:pt x="442" y="989"/>
                    <a:pt x="602" y="909"/>
                  </a:cubicBezTo>
                  <a:cubicBezTo>
                    <a:pt x="923" y="789"/>
                    <a:pt x="1257" y="695"/>
                    <a:pt x="1604" y="629"/>
                  </a:cubicBezTo>
                  <a:lnTo>
                    <a:pt x="2513" y="428"/>
                  </a:lnTo>
                  <a:lnTo>
                    <a:pt x="3809" y="134"/>
                  </a:lnTo>
                  <a:cubicBezTo>
                    <a:pt x="3969" y="94"/>
                    <a:pt x="4129" y="54"/>
                    <a:pt x="42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86;p34">
              <a:extLst>
                <a:ext uri="{FF2B5EF4-FFF2-40B4-BE49-F238E27FC236}">
                  <a16:creationId xmlns:a16="http://schemas.microsoft.com/office/drawing/2014/main" id="{7242B2AF-7D41-4761-8C39-11359E82FC41}"/>
                </a:ext>
              </a:extLst>
            </p:cNvPr>
            <p:cNvSpPr/>
            <p:nvPr/>
          </p:nvSpPr>
          <p:spPr>
            <a:xfrm>
              <a:off x="1039800" y="583800"/>
              <a:ext cx="202775" cy="21875"/>
            </a:xfrm>
            <a:custGeom>
              <a:avLst/>
              <a:gdLst/>
              <a:ahLst/>
              <a:cxnLst/>
              <a:rect l="l" t="t" r="r" b="b"/>
              <a:pathLst>
                <a:path w="8111" h="875" extrusionOk="0">
                  <a:moveTo>
                    <a:pt x="6" y="0"/>
                  </a:moveTo>
                  <a:cubicBezTo>
                    <a:pt x="2" y="0"/>
                    <a:pt x="0" y="1"/>
                    <a:pt x="0" y="1"/>
                  </a:cubicBezTo>
                  <a:cubicBezTo>
                    <a:pt x="94" y="55"/>
                    <a:pt x="201" y="95"/>
                    <a:pt x="308" y="122"/>
                  </a:cubicBezTo>
                  <a:cubicBezTo>
                    <a:pt x="508" y="175"/>
                    <a:pt x="802" y="255"/>
                    <a:pt x="1163" y="335"/>
                  </a:cubicBezTo>
                  <a:cubicBezTo>
                    <a:pt x="2098" y="549"/>
                    <a:pt x="3046" y="696"/>
                    <a:pt x="4022" y="790"/>
                  </a:cubicBezTo>
                  <a:cubicBezTo>
                    <a:pt x="4686" y="845"/>
                    <a:pt x="5350" y="875"/>
                    <a:pt x="6014" y="875"/>
                  </a:cubicBezTo>
                  <a:cubicBezTo>
                    <a:pt x="6312" y="875"/>
                    <a:pt x="6610" y="869"/>
                    <a:pt x="6908" y="856"/>
                  </a:cubicBezTo>
                  <a:cubicBezTo>
                    <a:pt x="7282" y="843"/>
                    <a:pt x="7576" y="816"/>
                    <a:pt x="7790" y="790"/>
                  </a:cubicBezTo>
                  <a:cubicBezTo>
                    <a:pt x="7896" y="790"/>
                    <a:pt x="8003" y="776"/>
                    <a:pt x="8110" y="736"/>
                  </a:cubicBezTo>
                  <a:cubicBezTo>
                    <a:pt x="8106" y="732"/>
                    <a:pt x="8052" y="730"/>
                    <a:pt x="7956" y="730"/>
                  </a:cubicBezTo>
                  <a:cubicBezTo>
                    <a:pt x="7763" y="730"/>
                    <a:pt x="7398" y="736"/>
                    <a:pt x="6908" y="736"/>
                  </a:cubicBezTo>
                  <a:cubicBezTo>
                    <a:pt x="6794" y="738"/>
                    <a:pt x="6674" y="739"/>
                    <a:pt x="6547" y="739"/>
                  </a:cubicBezTo>
                  <a:cubicBezTo>
                    <a:pt x="5856" y="739"/>
                    <a:pt x="4984" y="706"/>
                    <a:pt x="4035" y="616"/>
                  </a:cubicBezTo>
                  <a:cubicBezTo>
                    <a:pt x="2913" y="522"/>
                    <a:pt x="1911" y="349"/>
                    <a:pt x="1176" y="215"/>
                  </a:cubicBezTo>
                  <a:cubicBezTo>
                    <a:pt x="501" y="90"/>
                    <a:pt x="59" y="0"/>
                    <a:pt x="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7;p34">
              <a:extLst>
                <a:ext uri="{FF2B5EF4-FFF2-40B4-BE49-F238E27FC236}">
                  <a16:creationId xmlns:a16="http://schemas.microsoft.com/office/drawing/2014/main" id="{FE9F3B77-7E88-44EB-9BB4-2BD48BDAC1F8}"/>
                </a:ext>
              </a:extLst>
            </p:cNvPr>
            <p:cNvSpPr/>
            <p:nvPr/>
          </p:nvSpPr>
          <p:spPr>
            <a:xfrm>
              <a:off x="1735550" y="437775"/>
              <a:ext cx="160350" cy="72925"/>
            </a:xfrm>
            <a:custGeom>
              <a:avLst/>
              <a:gdLst/>
              <a:ahLst/>
              <a:cxnLst/>
              <a:rect l="l" t="t" r="r" b="b"/>
              <a:pathLst>
                <a:path w="6414" h="2917" extrusionOk="0">
                  <a:moveTo>
                    <a:pt x="1536" y="0"/>
                  </a:moveTo>
                  <a:cubicBezTo>
                    <a:pt x="1443" y="0"/>
                    <a:pt x="1350" y="1"/>
                    <a:pt x="1257" y="4"/>
                  </a:cubicBezTo>
                  <a:cubicBezTo>
                    <a:pt x="869" y="4"/>
                    <a:pt x="548" y="17"/>
                    <a:pt x="335" y="17"/>
                  </a:cubicBezTo>
                  <a:cubicBezTo>
                    <a:pt x="214" y="17"/>
                    <a:pt x="108" y="30"/>
                    <a:pt x="1" y="57"/>
                  </a:cubicBezTo>
                  <a:cubicBezTo>
                    <a:pt x="1" y="84"/>
                    <a:pt x="482" y="97"/>
                    <a:pt x="1257" y="124"/>
                  </a:cubicBezTo>
                  <a:cubicBezTo>
                    <a:pt x="2259" y="137"/>
                    <a:pt x="3261" y="258"/>
                    <a:pt x="4249" y="498"/>
                  </a:cubicBezTo>
                  <a:cubicBezTo>
                    <a:pt x="4530" y="565"/>
                    <a:pt x="4797" y="658"/>
                    <a:pt x="5064" y="765"/>
                  </a:cubicBezTo>
                  <a:cubicBezTo>
                    <a:pt x="5305" y="845"/>
                    <a:pt x="5545" y="966"/>
                    <a:pt x="5759" y="1113"/>
                  </a:cubicBezTo>
                  <a:cubicBezTo>
                    <a:pt x="5960" y="1233"/>
                    <a:pt x="6107" y="1420"/>
                    <a:pt x="6200" y="1620"/>
                  </a:cubicBezTo>
                  <a:cubicBezTo>
                    <a:pt x="6280" y="1807"/>
                    <a:pt x="6267" y="2008"/>
                    <a:pt x="6173" y="2182"/>
                  </a:cubicBezTo>
                  <a:cubicBezTo>
                    <a:pt x="6000" y="2435"/>
                    <a:pt x="5772" y="2636"/>
                    <a:pt x="5505" y="2756"/>
                  </a:cubicBezTo>
                  <a:cubicBezTo>
                    <a:pt x="5398" y="2796"/>
                    <a:pt x="5292" y="2863"/>
                    <a:pt x="5198" y="2916"/>
                  </a:cubicBezTo>
                  <a:cubicBezTo>
                    <a:pt x="5318" y="2903"/>
                    <a:pt x="5425" y="2876"/>
                    <a:pt x="5532" y="2823"/>
                  </a:cubicBezTo>
                  <a:cubicBezTo>
                    <a:pt x="5826" y="2716"/>
                    <a:pt x="6093" y="2516"/>
                    <a:pt x="6280" y="2248"/>
                  </a:cubicBezTo>
                  <a:cubicBezTo>
                    <a:pt x="6387" y="2048"/>
                    <a:pt x="6414" y="1807"/>
                    <a:pt x="6334" y="1580"/>
                  </a:cubicBezTo>
                  <a:cubicBezTo>
                    <a:pt x="6240" y="1340"/>
                    <a:pt x="6066" y="1139"/>
                    <a:pt x="5853" y="992"/>
                  </a:cubicBezTo>
                  <a:cubicBezTo>
                    <a:pt x="5626" y="832"/>
                    <a:pt x="5385" y="712"/>
                    <a:pt x="5118" y="605"/>
                  </a:cubicBezTo>
                  <a:cubicBezTo>
                    <a:pt x="4851" y="498"/>
                    <a:pt x="4570" y="418"/>
                    <a:pt x="4289" y="338"/>
                  </a:cubicBezTo>
                  <a:cubicBezTo>
                    <a:pt x="3391" y="119"/>
                    <a:pt x="2460" y="0"/>
                    <a:pt x="15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8;p34">
              <a:extLst>
                <a:ext uri="{FF2B5EF4-FFF2-40B4-BE49-F238E27FC236}">
                  <a16:creationId xmlns:a16="http://schemas.microsoft.com/office/drawing/2014/main" id="{542B5F95-3BB5-4BE7-AA84-E77C1F413D25}"/>
                </a:ext>
              </a:extLst>
            </p:cNvPr>
            <p:cNvSpPr/>
            <p:nvPr/>
          </p:nvSpPr>
          <p:spPr>
            <a:xfrm>
              <a:off x="1852800" y="424175"/>
              <a:ext cx="60150" cy="32475"/>
            </a:xfrm>
            <a:custGeom>
              <a:avLst/>
              <a:gdLst/>
              <a:ahLst/>
              <a:cxnLst/>
              <a:rect l="l" t="t" r="r" b="b"/>
              <a:pathLst>
                <a:path w="2406" h="1299" extrusionOk="0">
                  <a:moveTo>
                    <a:pt x="85" y="1"/>
                  </a:moveTo>
                  <a:cubicBezTo>
                    <a:pt x="41" y="1"/>
                    <a:pt x="16" y="6"/>
                    <a:pt x="14" y="13"/>
                  </a:cubicBezTo>
                  <a:cubicBezTo>
                    <a:pt x="0" y="67"/>
                    <a:pt x="602" y="187"/>
                    <a:pt x="1256" y="534"/>
                  </a:cubicBezTo>
                  <a:cubicBezTo>
                    <a:pt x="1883" y="880"/>
                    <a:pt x="2289" y="1298"/>
                    <a:pt x="2358" y="1298"/>
                  </a:cubicBezTo>
                  <a:cubicBezTo>
                    <a:pt x="2361" y="1298"/>
                    <a:pt x="2363" y="1298"/>
                    <a:pt x="2365" y="1296"/>
                  </a:cubicBezTo>
                  <a:cubicBezTo>
                    <a:pt x="2405" y="1283"/>
                    <a:pt x="2018" y="762"/>
                    <a:pt x="1336" y="387"/>
                  </a:cubicBezTo>
                  <a:cubicBezTo>
                    <a:pt x="786" y="85"/>
                    <a:pt x="270" y="1"/>
                    <a:pt x="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89;p34">
              <a:extLst>
                <a:ext uri="{FF2B5EF4-FFF2-40B4-BE49-F238E27FC236}">
                  <a16:creationId xmlns:a16="http://schemas.microsoft.com/office/drawing/2014/main" id="{9FA860F9-301F-4D21-89B0-9E2E0126A6DB}"/>
                </a:ext>
              </a:extLst>
            </p:cNvPr>
            <p:cNvSpPr/>
            <p:nvPr/>
          </p:nvSpPr>
          <p:spPr>
            <a:xfrm>
              <a:off x="3086325" y="375050"/>
              <a:ext cx="166700" cy="106575"/>
            </a:xfrm>
            <a:custGeom>
              <a:avLst/>
              <a:gdLst/>
              <a:ahLst/>
              <a:cxnLst/>
              <a:rect l="l" t="t" r="r" b="b"/>
              <a:pathLst>
                <a:path w="6668" h="4263" extrusionOk="0">
                  <a:moveTo>
                    <a:pt x="0" y="1"/>
                  </a:moveTo>
                  <a:cubicBezTo>
                    <a:pt x="174" y="41"/>
                    <a:pt x="348" y="68"/>
                    <a:pt x="535" y="81"/>
                  </a:cubicBezTo>
                  <a:cubicBezTo>
                    <a:pt x="869" y="108"/>
                    <a:pt x="1363" y="161"/>
                    <a:pt x="1978" y="255"/>
                  </a:cubicBezTo>
                  <a:cubicBezTo>
                    <a:pt x="2592" y="335"/>
                    <a:pt x="3301" y="469"/>
                    <a:pt x="4089" y="642"/>
                  </a:cubicBezTo>
                  <a:cubicBezTo>
                    <a:pt x="4490" y="736"/>
                    <a:pt x="4904" y="843"/>
                    <a:pt x="5331" y="963"/>
                  </a:cubicBezTo>
                  <a:cubicBezTo>
                    <a:pt x="5532" y="1016"/>
                    <a:pt x="5746" y="1083"/>
                    <a:pt x="5946" y="1190"/>
                  </a:cubicBezTo>
                  <a:cubicBezTo>
                    <a:pt x="6133" y="1270"/>
                    <a:pt x="6293" y="1417"/>
                    <a:pt x="6400" y="1618"/>
                  </a:cubicBezTo>
                  <a:cubicBezTo>
                    <a:pt x="6494" y="1805"/>
                    <a:pt x="6494" y="2018"/>
                    <a:pt x="6400" y="2219"/>
                  </a:cubicBezTo>
                  <a:cubicBezTo>
                    <a:pt x="6320" y="2406"/>
                    <a:pt x="6186" y="2566"/>
                    <a:pt x="6013" y="2700"/>
                  </a:cubicBezTo>
                  <a:cubicBezTo>
                    <a:pt x="5652" y="2914"/>
                    <a:pt x="5278" y="3101"/>
                    <a:pt x="4890" y="3234"/>
                  </a:cubicBezTo>
                  <a:cubicBezTo>
                    <a:pt x="4209" y="3488"/>
                    <a:pt x="3528" y="3688"/>
                    <a:pt x="2820" y="3849"/>
                  </a:cubicBezTo>
                  <a:cubicBezTo>
                    <a:pt x="2232" y="3969"/>
                    <a:pt x="1737" y="4076"/>
                    <a:pt x="1403" y="4143"/>
                  </a:cubicBezTo>
                  <a:cubicBezTo>
                    <a:pt x="1216" y="4169"/>
                    <a:pt x="1043" y="4210"/>
                    <a:pt x="882" y="4263"/>
                  </a:cubicBezTo>
                  <a:cubicBezTo>
                    <a:pt x="1056" y="4263"/>
                    <a:pt x="1230" y="4236"/>
                    <a:pt x="1403" y="4210"/>
                  </a:cubicBezTo>
                  <a:cubicBezTo>
                    <a:pt x="1737" y="4156"/>
                    <a:pt x="2232" y="4076"/>
                    <a:pt x="2846" y="3956"/>
                  </a:cubicBezTo>
                  <a:cubicBezTo>
                    <a:pt x="3554" y="3822"/>
                    <a:pt x="4249" y="3635"/>
                    <a:pt x="4931" y="3381"/>
                  </a:cubicBezTo>
                  <a:cubicBezTo>
                    <a:pt x="5345" y="3248"/>
                    <a:pt x="5732" y="3061"/>
                    <a:pt x="6106" y="2833"/>
                  </a:cubicBezTo>
                  <a:cubicBezTo>
                    <a:pt x="6293" y="2686"/>
                    <a:pt x="6454" y="2499"/>
                    <a:pt x="6561" y="2286"/>
                  </a:cubicBezTo>
                  <a:cubicBezTo>
                    <a:pt x="6667" y="2045"/>
                    <a:pt x="6667" y="1778"/>
                    <a:pt x="6561" y="1537"/>
                  </a:cubicBezTo>
                  <a:cubicBezTo>
                    <a:pt x="6427" y="1310"/>
                    <a:pt x="6240" y="1137"/>
                    <a:pt x="6013" y="1043"/>
                  </a:cubicBezTo>
                  <a:cubicBezTo>
                    <a:pt x="5812" y="936"/>
                    <a:pt x="5585" y="856"/>
                    <a:pt x="5371" y="816"/>
                  </a:cubicBezTo>
                  <a:cubicBezTo>
                    <a:pt x="4944" y="696"/>
                    <a:pt x="4516" y="589"/>
                    <a:pt x="4129" y="509"/>
                  </a:cubicBezTo>
                  <a:cubicBezTo>
                    <a:pt x="3327" y="335"/>
                    <a:pt x="2606" y="215"/>
                    <a:pt x="1991" y="148"/>
                  </a:cubicBezTo>
                  <a:cubicBezTo>
                    <a:pt x="1377" y="68"/>
                    <a:pt x="882" y="28"/>
                    <a:pt x="535" y="14"/>
                  </a:cubicBezTo>
                  <a:cubicBezTo>
                    <a:pt x="361" y="1"/>
                    <a:pt x="228" y="1"/>
                    <a:pt x="1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90;p34">
              <a:extLst>
                <a:ext uri="{FF2B5EF4-FFF2-40B4-BE49-F238E27FC236}">
                  <a16:creationId xmlns:a16="http://schemas.microsoft.com/office/drawing/2014/main" id="{9EFC40D9-8DCC-4A89-B551-7D948B54A414}"/>
                </a:ext>
              </a:extLst>
            </p:cNvPr>
            <p:cNvSpPr/>
            <p:nvPr/>
          </p:nvSpPr>
          <p:spPr>
            <a:xfrm>
              <a:off x="3261675" y="388800"/>
              <a:ext cx="35775" cy="54450"/>
            </a:xfrm>
            <a:custGeom>
              <a:avLst/>
              <a:gdLst/>
              <a:ahLst/>
              <a:cxnLst/>
              <a:rect l="l" t="t" r="r" b="b"/>
              <a:pathLst>
                <a:path w="1431" h="2178" extrusionOk="0">
                  <a:moveTo>
                    <a:pt x="50" y="0"/>
                  </a:moveTo>
                  <a:cubicBezTo>
                    <a:pt x="27" y="0"/>
                    <a:pt x="14" y="5"/>
                    <a:pt x="14" y="12"/>
                  </a:cubicBezTo>
                  <a:cubicBezTo>
                    <a:pt x="1" y="39"/>
                    <a:pt x="161" y="79"/>
                    <a:pt x="362" y="212"/>
                  </a:cubicBezTo>
                  <a:cubicBezTo>
                    <a:pt x="629" y="373"/>
                    <a:pt x="856" y="600"/>
                    <a:pt x="1016" y="881"/>
                  </a:cubicBezTo>
                  <a:cubicBezTo>
                    <a:pt x="1177" y="1148"/>
                    <a:pt x="1257" y="1455"/>
                    <a:pt x="1270" y="1776"/>
                  </a:cubicBezTo>
                  <a:cubicBezTo>
                    <a:pt x="1270" y="2016"/>
                    <a:pt x="1230" y="2177"/>
                    <a:pt x="1257" y="2177"/>
                  </a:cubicBezTo>
                  <a:cubicBezTo>
                    <a:pt x="1258" y="2177"/>
                    <a:pt x="1259" y="2177"/>
                    <a:pt x="1260" y="2177"/>
                  </a:cubicBezTo>
                  <a:cubicBezTo>
                    <a:pt x="1290" y="2177"/>
                    <a:pt x="1365" y="2032"/>
                    <a:pt x="1390" y="1789"/>
                  </a:cubicBezTo>
                  <a:cubicBezTo>
                    <a:pt x="1430" y="1081"/>
                    <a:pt x="1056" y="413"/>
                    <a:pt x="415" y="106"/>
                  </a:cubicBezTo>
                  <a:cubicBezTo>
                    <a:pt x="242" y="29"/>
                    <a:pt x="111"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91;p34">
              <a:extLst>
                <a:ext uri="{FF2B5EF4-FFF2-40B4-BE49-F238E27FC236}">
                  <a16:creationId xmlns:a16="http://schemas.microsoft.com/office/drawing/2014/main" id="{045C8A62-E1FA-4894-BCE1-B20951CB5438}"/>
                </a:ext>
              </a:extLst>
            </p:cNvPr>
            <p:cNvSpPr/>
            <p:nvPr/>
          </p:nvSpPr>
          <p:spPr>
            <a:xfrm>
              <a:off x="2504475" y="403200"/>
              <a:ext cx="48125" cy="96800"/>
            </a:xfrm>
            <a:custGeom>
              <a:avLst/>
              <a:gdLst/>
              <a:ahLst/>
              <a:cxnLst/>
              <a:rect l="l" t="t" r="r" b="b"/>
              <a:pathLst>
                <a:path w="1925" h="3872" extrusionOk="0">
                  <a:moveTo>
                    <a:pt x="1822" y="1"/>
                  </a:moveTo>
                  <a:cubicBezTo>
                    <a:pt x="1787" y="1"/>
                    <a:pt x="1750" y="4"/>
                    <a:pt x="1710" y="11"/>
                  </a:cubicBezTo>
                  <a:cubicBezTo>
                    <a:pt x="1510" y="51"/>
                    <a:pt x="1323" y="117"/>
                    <a:pt x="1149" y="211"/>
                  </a:cubicBezTo>
                  <a:cubicBezTo>
                    <a:pt x="895" y="371"/>
                    <a:pt x="668" y="572"/>
                    <a:pt x="494" y="812"/>
                  </a:cubicBezTo>
                  <a:cubicBezTo>
                    <a:pt x="40" y="1427"/>
                    <a:pt x="0" y="2242"/>
                    <a:pt x="374" y="2896"/>
                  </a:cubicBezTo>
                  <a:cubicBezTo>
                    <a:pt x="521" y="3164"/>
                    <a:pt x="722" y="3391"/>
                    <a:pt x="962" y="3565"/>
                  </a:cubicBezTo>
                  <a:cubicBezTo>
                    <a:pt x="1122" y="3685"/>
                    <a:pt x="1296" y="3778"/>
                    <a:pt x="1483" y="3832"/>
                  </a:cubicBezTo>
                  <a:cubicBezTo>
                    <a:pt x="1550" y="3858"/>
                    <a:pt x="1630" y="3872"/>
                    <a:pt x="1697" y="3872"/>
                  </a:cubicBezTo>
                  <a:cubicBezTo>
                    <a:pt x="1710" y="3845"/>
                    <a:pt x="1403" y="3778"/>
                    <a:pt x="1029" y="3484"/>
                  </a:cubicBezTo>
                  <a:cubicBezTo>
                    <a:pt x="548" y="3084"/>
                    <a:pt x="281" y="2482"/>
                    <a:pt x="294" y="1854"/>
                  </a:cubicBezTo>
                  <a:cubicBezTo>
                    <a:pt x="347" y="1226"/>
                    <a:pt x="695" y="665"/>
                    <a:pt x="1216" y="331"/>
                  </a:cubicBezTo>
                  <a:cubicBezTo>
                    <a:pt x="1617" y="64"/>
                    <a:pt x="1924" y="37"/>
                    <a:pt x="1924" y="11"/>
                  </a:cubicBezTo>
                  <a:cubicBezTo>
                    <a:pt x="1891" y="4"/>
                    <a:pt x="1857" y="1"/>
                    <a:pt x="18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92;p34">
              <a:extLst>
                <a:ext uri="{FF2B5EF4-FFF2-40B4-BE49-F238E27FC236}">
                  <a16:creationId xmlns:a16="http://schemas.microsoft.com/office/drawing/2014/main" id="{BD5772DA-31FF-48D3-BF5B-6452EEB33FA0}"/>
                </a:ext>
              </a:extLst>
            </p:cNvPr>
            <p:cNvSpPr/>
            <p:nvPr/>
          </p:nvSpPr>
          <p:spPr>
            <a:xfrm>
              <a:off x="2518150" y="867600"/>
              <a:ext cx="123400" cy="93175"/>
            </a:xfrm>
            <a:custGeom>
              <a:avLst/>
              <a:gdLst/>
              <a:ahLst/>
              <a:cxnLst/>
              <a:rect l="l" t="t" r="r" b="b"/>
              <a:pathLst>
                <a:path w="4936" h="3727" extrusionOk="0">
                  <a:moveTo>
                    <a:pt x="2486" y="0"/>
                  </a:moveTo>
                  <a:cubicBezTo>
                    <a:pt x="2057" y="0"/>
                    <a:pt x="1624" y="147"/>
                    <a:pt x="1270" y="447"/>
                  </a:cubicBezTo>
                  <a:cubicBezTo>
                    <a:pt x="1" y="1516"/>
                    <a:pt x="669" y="3587"/>
                    <a:pt x="2326" y="3720"/>
                  </a:cubicBezTo>
                  <a:cubicBezTo>
                    <a:pt x="2380" y="3725"/>
                    <a:pt x="2434" y="3727"/>
                    <a:pt x="2487" y="3727"/>
                  </a:cubicBezTo>
                  <a:cubicBezTo>
                    <a:pt x="4045" y="3727"/>
                    <a:pt x="4936" y="1875"/>
                    <a:pt x="3902" y="647"/>
                  </a:cubicBezTo>
                  <a:cubicBezTo>
                    <a:pt x="3534" y="221"/>
                    <a:pt x="3012" y="0"/>
                    <a:pt x="24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93;p34">
              <a:extLst>
                <a:ext uri="{FF2B5EF4-FFF2-40B4-BE49-F238E27FC236}">
                  <a16:creationId xmlns:a16="http://schemas.microsoft.com/office/drawing/2014/main" id="{1F7A92BE-8C38-472C-8A92-CCBC76A8D39E}"/>
                </a:ext>
              </a:extLst>
            </p:cNvPr>
            <p:cNvSpPr/>
            <p:nvPr/>
          </p:nvSpPr>
          <p:spPr>
            <a:xfrm>
              <a:off x="2586975" y="920850"/>
              <a:ext cx="197750" cy="186750"/>
            </a:xfrm>
            <a:custGeom>
              <a:avLst/>
              <a:gdLst/>
              <a:ahLst/>
              <a:cxnLst/>
              <a:rect l="l" t="t" r="r" b="b"/>
              <a:pathLst>
                <a:path w="7910" h="7470" extrusionOk="0">
                  <a:moveTo>
                    <a:pt x="1122" y="0"/>
                  </a:moveTo>
                  <a:lnTo>
                    <a:pt x="0" y="1283"/>
                  </a:lnTo>
                  <a:lnTo>
                    <a:pt x="6747" y="7469"/>
                  </a:lnTo>
                  <a:lnTo>
                    <a:pt x="7910" y="6146"/>
                  </a:lnTo>
                  <a:lnTo>
                    <a:pt x="11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94;p34">
              <a:extLst>
                <a:ext uri="{FF2B5EF4-FFF2-40B4-BE49-F238E27FC236}">
                  <a16:creationId xmlns:a16="http://schemas.microsoft.com/office/drawing/2014/main" id="{3D51F95F-9F38-426C-AC3B-04BCF9A9CCAB}"/>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95;p34">
              <a:extLst>
                <a:ext uri="{FF2B5EF4-FFF2-40B4-BE49-F238E27FC236}">
                  <a16:creationId xmlns:a16="http://schemas.microsoft.com/office/drawing/2014/main" id="{EDA405AA-2E15-484A-9200-1ADE716C36F9}"/>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96;p34">
              <a:extLst>
                <a:ext uri="{FF2B5EF4-FFF2-40B4-BE49-F238E27FC236}">
                  <a16:creationId xmlns:a16="http://schemas.microsoft.com/office/drawing/2014/main" id="{61CF90C4-2708-4A96-AAA9-060B87EE4B53}"/>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97;p34">
              <a:extLst>
                <a:ext uri="{FF2B5EF4-FFF2-40B4-BE49-F238E27FC236}">
                  <a16:creationId xmlns:a16="http://schemas.microsoft.com/office/drawing/2014/main" id="{63A05D27-0B4F-4E72-A18A-D42B8CD46EA2}"/>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98;p34">
              <a:extLst>
                <a:ext uri="{FF2B5EF4-FFF2-40B4-BE49-F238E27FC236}">
                  <a16:creationId xmlns:a16="http://schemas.microsoft.com/office/drawing/2014/main" id="{17247E88-03C7-442A-9E65-42607CB9C424}"/>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99;p34">
              <a:extLst>
                <a:ext uri="{FF2B5EF4-FFF2-40B4-BE49-F238E27FC236}">
                  <a16:creationId xmlns:a16="http://schemas.microsoft.com/office/drawing/2014/main" id="{36FCF811-060B-434A-9A9D-C2D622EF4742}"/>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00;p34">
              <a:extLst>
                <a:ext uri="{FF2B5EF4-FFF2-40B4-BE49-F238E27FC236}">
                  <a16:creationId xmlns:a16="http://schemas.microsoft.com/office/drawing/2014/main" id="{B003D0FA-3237-4213-A927-03206D040882}"/>
                </a:ext>
              </a:extLst>
            </p:cNvPr>
            <p:cNvSpPr/>
            <p:nvPr/>
          </p:nvSpPr>
          <p:spPr>
            <a:xfrm>
              <a:off x="2743625" y="1127950"/>
              <a:ext cx="375450" cy="374775"/>
            </a:xfrm>
            <a:custGeom>
              <a:avLst/>
              <a:gdLst/>
              <a:ahLst/>
              <a:cxnLst/>
              <a:rect l="l" t="t" r="r" b="b"/>
              <a:pathLst>
                <a:path w="15018" h="14991" extrusionOk="0">
                  <a:moveTo>
                    <a:pt x="8244" y="0"/>
                  </a:moveTo>
                  <a:lnTo>
                    <a:pt x="0" y="4289"/>
                  </a:lnTo>
                  <a:lnTo>
                    <a:pt x="6854" y="14991"/>
                  </a:lnTo>
                  <a:lnTo>
                    <a:pt x="15018" y="10127"/>
                  </a:lnTo>
                  <a:lnTo>
                    <a:pt x="8244"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01;p34">
              <a:extLst>
                <a:ext uri="{FF2B5EF4-FFF2-40B4-BE49-F238E27FC236}">
                  <a16:creationId xmlns:a16="http://schemas.microsoft.com/office/drawing/2014/main" id="{C590298D-0A85-4461-A7C9-B683253C3954}"/>
                </a:ext>
              </a:extLst>
            </p:cNvPr>
            <p:cNvSpPr/>
            <p:nvPr/>
          </p:nvSpPr>
          <p:spPr>
            <a:xfrm>
              <a:off x="2773675" y="1146300"/>
              <a:ext cx="358425" cy="322375"/>
            </a:xfrm>
            <a:custGeom>
              <a:avLst/>
              <a:gdLst/>
              <a:ahLst/>
              <a:cxnLst/>
              <a:rect l="l" t="t" r="r" b="b"/>
              <a:pathLst>
                <a:path w="14337" h="12895" extrusionOk="0">
                  <a:moveTo>
                    <a:pt x="6775" y="1"/>
                  </a:moveTo>
                  <a:lnTo>
                    <a:pt x="1" y="3795"/>
                  </a:lnTo>
                  <a:cubicBezTo>
                    <a:pt x="2312" y="9033"/>
                    <a:pt x="6387" y="12894"/>
                    <a:pt x="6387" y="12894"/>
                  </a:cubicBezTo>
                  <a:lnTo>
                    <a:pt x="14337" y="8311"/>
                  </a:lnTo>
                  <a:lnTo>
                    <a:pt x="14337" y="8311"/>
                  </a:lnTo>
                  <a:cubicBezTo>
                    <a:pt x="14287" y="8319"/>
                    <a:pt x="14236" y="8323"/>
                    <a:pt x="14184" y="8323"/>
                  </a:cubicBezTo>
                  <a:cubicBezTo>
                    <a:pt x="11755" y="8323"/>
                    <a:pt x="6775" y="1"/>
                    <a:pt x="6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02;p34">
              <a:extLst>
                <a:ext uri="{FF2B5EF4-FFF2-40B4-BE49-F238E27FC236}">
                  <a16:creationId xmlns:a16="http://schemas.microsoft.com/office/drawing/2014/main" id="{70C51BD2-2E0F-43B5-9A98-360BDF00885C}"/>
                </a:ext>
              </a:extLst>
            </p:cNvPr>
            <p:cNvSpPr/>
            <p:nvPr/>
          </p:nvSpPr>
          <p:spPr>
            <a:xfrm>
              <a:off x="2815425" y="1236150"/>
              <a:ext cx="48125" cy="25750"/>
            </a:xfrm>
            <a:custGeom>
              <a:avLst/>
              <a:gdLst/>
              <a:ahLst/>
              <a:cxnLst/>
              <a:rect l="l" t="t" r="r" b="b"/>
              <a:pathLst>
                <a:path w="1925" h="1030" extrusionOk="0">
                  <a:moveTo>
                    <a:pt x="1925" y="1"/>
                  </a:moveTo>
                  <a:cubicBezTo>
                    <a:pt x="1577" y="135"/>
                    <a:pt x="1257" y="308"/>
                    <a:pt x="936" y="482"/>
                  </a:cubicBezTo>
                  <a:cubicBezTo>
                    <a:pt x="616" y="656"/>
                    <a:pt x="295" y="829"/>
                    <a:pt x="1" y="1030"/>
                  </a:cubicBezTo>
                  <a:cubicBezTo>
                    <a:pt x="335" y="896"/>
                    <a:pt x="656" y="722"/>
                    <a:pt x="976" y="549"/>
                  </a:cubicBezTo>
                  <a:cubicBezTo>
                    <a:pt x="1297" y="375"/>
                    <a:pt x="1618" y="201"/>
                    <a:pt x="192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03;p34">
              <a:extLst>
                <a:ext uri="{FF2B5EF4-FFF2-40B4-BE49-F238E27FC236}">
                  <a16:creationId xmlns:a16="http://schemas.microsoft.com/office/drawing/2014/main" id="{19D1F214-4DEE-4ACF-BD10-880DAE7E4C89}"/>
                </a:ext>
              </a:extLst>
            </p:cNvPr>
            <p:cNvSpPr/>
            <p:nvPr/>
          </p:nvSpPr>
          <p:spPr>
            <a:xfrm>
              <a:off x="2816100" y="1146650"/>
              <a:ext cx="84525" cy="69500"/>
            </a:xfrm>
            <a:custGeom>
              <a:avLst/>
              <a:gdLst/>
              <a:ahLst/>
              <a:cxnLst/>
              <a:rect l="l" t="t" r="r" b="b"/>
              <a:pathLst>
                <a:path w="3381" h="2780" extrusionOk="0">
                  <a:moveTo>
                    <a:pt x="2633" y="0"/>
                  </a:moveTo>
                  <a:lnTo>
                    <a:pt x="1" y="1550"/>
                  </a:lnTo>
                  <a:lnTo>
                    <a:pt x="909" y="2779"/>
                  </a:lnTo>
                  <a:lnTo>
                    <a:pt x="3381" y="1363"/>
                  </a:lnTo>
                  <a:lnTo>
                    <a:pt x="263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04;p34">
              <a:extLst>
                <a:ext uri="{FF2B5EF4-FFF2-40B4-BE49-F238E27FC236}">
                  <a16:creationId xmlns:a16="http://schemas.microsoft.com/office/drawing/2014/main" id="{20D9DE44-DC52-4415-9700-962B9EE749D1}"/>
                </a:ext>
              </a:extLst>
            </p:cNvPr>
            <p:cNvSpPr/>
            <p:nvPr/>
          </p:nvSpPr>
          <p:spPr>
            <a:xfrm>
              <a:off x="2835800" y="1225800"/>
              <a:ext cx="120950" cy="66825"/>
            </a:xfrm>
            <a:custGeom>
              <a:avLst/>
              <a:gdLst/>
              <a:ahLst/>
              <a:cxnLst/>
              <a:rect l="l" t="t" r="r" b="b"/>
              <a:pathLst>
                <a:path w="4838" h="2673" extrusionOk="0">
                  <a:moveTo>
                    <a:pt x="4838" y="1"/>
                  </a:moveTo>
                  <a:lnTo>
                    <a:pt x="4838" y="1"/>
                  </a:lnTo>
                  <a:cubicBezTo>
                    <a:pt x="4771" y="27"/>
                    <a:pt x="4704" y="68"/>
                    <a:pt x="4637" y="108"/>
                  </a:cubicBezTo>
                  <a:lnTo>
                    <a:pt x="4116" y="375"/>
                  </a:lnTo>
                  <a:lnTo>
                    <a:pt x="2406" y="1310"/>
                  </a:lnTo>
                  <a:lnTo>
                    <a:pt x="696" y="2259"/>
                  </a:lnTo>
                  <a:lnTo>
                    <a:pt x="188" y="2553"/>
                  </a:lnTo>
                  <a:cubicBezTo>
                    <a:pt x="121" y="2593"/>
                    <a:pt x="54" y="2633"/>
                    <a:pt x="1" y="2673"/>
                  </a:cubicBezTo>
                  <a:cubicBezTo>
                    <a:pt x="68" y="2646"/>
                    <a:pt x="135" y="2619"/>
                    <a:pt x="201" y="2579"/>
                  </a:cubicBezTo>
                  <a:lnTo>
                    <a:pt x="722" y="2299"/>
                  </a:lnTo>
                  <a:lnTo>
                    <a:pt x="2433" y="1364"/>
                  </a:lnTo>
                  <a:lnTo>
                    <a:pt x="4143" y="415"/>
                  </a:lnTo>
                  <a:lnTo>
                    <a:pt x="4650" y="121"/>
                  </a:lnTo>
                  <a:cubicBezTo>
                    <a:pt x="4717" y="81"/>
                    <a:pt x="4784" y="54"/>
                    <a:pt x="48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05;p34">
              <a:extLst>
                <a:ext uri="{FF2B5EF4-FFF2-40B4-BE49-F238E27FC236}">
                  <a16:creationId xmlns:a16="http://schemas.microsoft.com/office/drawing/2014/main" id="{CBD3C05E-7250-4811-9402-EB94717186ED}"/>
                </a:ext>
              </a:extLst>
            </p:cNvPr>
            <p:cNvSpPr/>
            <p:nvPr/>
          </p:nvSpPr>
          <p:spPr>
            <a:xfrm>
              <a:off x="2841825" y="1233825"/>
              <a:ext cx="120925" cy="66500"/>
            </a:xfrm>
            <a:custGeom>
              <a:avLst/>
              <a:gdLst/>
              <a:ahLst/>
              <a:cxnLst/>
              <a:rect l="l" t="t" r="r" b="b"/>
              <a:pathLst>
                <a:path w="4837" h="2660" extrusionOk="0">
                  <a:moveTo>
                    <a:pt x="4837" y="0"/>
                  </a:moveTo>
                  <a:lnTo>
                    <a:pt x="4837" y="0"/>
                  </a:lnTo>
                  <a:cubicBezTo>
                    <a:pt x="4770" y="27"/>
                    <a:pt x="4703" y="54"/>
                    <a:pt x="4650" y="94"/>
                  </a:cubicBezTo>
                  <a:lnTo>
                    <a:pt x="4116" y="361"/>
                  </a:lnTo>
                  <a:lnTo>
                    <a:pt x="2405" y="1296"/>
                  </a:lnTo>
                  <a:lnTo>
                    <a:pt x="695" y="2245"/>
                  </a:lnTo>
                  <a:lnTo>
                    <a:pt x="187" y="2552"/>
                  </a:lnTo>
                  <a:cubicBezTo>
                    <a:pt x="121" y="2579"/>
                    <a:pt x="54" y="2619"/>
                    <a:pt x="0" y="2659"/>
                  </a:cubicBezTo>
                  <a:cubicBezTo>
                    <a:pt x="67" y="2632"/>
                    <a:pt x="134" y="2606"/>
                    <a:pt x="201" y="2566"/>
                  </a:cubicBezTo>
                  <a:lnTo>
                    <a:pt x="722" y="2298"/>
                  </a:lnTo>
                  <a:lnTo>
                    <a:pt x="2432" y="1363"/>
                  </a:lnTo>
                  <a:lnTo>
                    <a:pt x="4142" y="415"/>
                  </a:lnTo>
                  <a:lnTo>
                    <a:pt x="4650" y="107"/>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06;p34">
              <a:extLst>
                <a:ext uri="{FF2B5EF4-FFF2-40B4-BE49-F238E27FC236}">
                  <a16:creationId xmlns:a16="http://schemas.microsoft.com/office/drawing/2014/main" id="{57FEEA6B-0790-4A3E-A3C7-88DC1AD0083A}"/>
                </a:ext>
              </a:extLst>
            </p:cNvPr>
            <p:cNvSpPr/>
            <p:nvPr/>
          </p:nvSpPr>
          <p:spPr>
            <a:xfrm>
              <a:off x="2848500" y="1243850"/>
              <a:ext cx="120950" cy="66500"/>
            </a:xfrm>
            <a:custGeom>
              <a:avLst/>
              <a:gdLst/>
              <a:ahLst/>
              <a:cxnLst/>
              <a:rect l="l" t="t" r="r" b="b"/>
              <a:pathLst>
                <a:path w="4838" h="2660" extrusionOk="0">
                  <a:moveTo>
                    <a:pt x="4837" y="0"/>
                  </a:moveTo>
                  <a:lnTo>
                    <a:pt x="4837" y="0"/>
                  </a:lnTo>
                  <a:cubicBezTo>
                    <a:pt x="4757" y="27"/>
                    <a:pt x="4704" y="54"/>
                    <a:pt x="4637" y="94"/>
                  </a:cubicBezTo>
                  <a:lnTo>
                    <a:pt x="4116" y="361"/>
                  </a:lnTo>
                  <a:lnTo>
                    <a:pt x="2392" y="1296"/>
                  </a:lnTo>
                  <a:lnTo>
                    <a:pt x="695" y="2245"/>
                  </a:lnTo>
                  <a:lnTo>
                    <a:pt x="174" y="2539"/>
                  </a:lnTo>
                  <a:cubicBezTo>
                    <a:pt x="108" y="2579"/>
                    <a:pt x="54" y="2619"/>
                    <a:pt x="1" y="2659"/>
                  </a:cubicBezTo>
                  <a:cubicBezTo>
                    <a:pt x="67" y="2632"/>
                    <a:pt x="121" y="2606"/>
                    <a:pt x="188" y="2565"/>
                  </a:cubicBezTo>
                  <a:lnTo>
                    <a:pt x="709" y="2285"/>
                  </a:lnTo>
                  <a:lnTo>
                    <a:pt x="2432" y="1363"/>
                  </a:lnTo>
                  <a:lnTo>
                    <a:pt x="4129" y="414"/>
                  </a:lnTo>
                  <a:lnTo>
                    <a:pt x="4650" y="120"/>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07;p34">
              <a:extLst>
                <a:ext uri="{FF2B5EF4-FFF2-40B4-BE49-F238E27FC236}">
                  <a16:creationId xmlns:a16="http://schemas.microsoft.com/office/drawing/2014/main" id="{6A0783DA-0A47-4C5F-A684-BB8A52422D96}"/>
                </a:ext>
              </a:extLst>
            </p:cNvPr>
            <p:cNvSpPr/>
            <p:nvPr/>
          </p:nvSpPr>
          <p:spPr>
            <a:xfrm>
              <a:off x="2854175" y="1254200"/>
              <a:ext cx="120950" cy="66500"/>
            </a:xfrm>
            <a:custGeom>
              <a:avLst/>
              <a:gdLst/>
              <a:ahLst/>
              <a:cxnLst/>
              <a:rect l="l" t="t" r="r" b="b"/>
              <a:pathLst>
                <a:path w="4838" h="2660" extrusionOk="0">
                  <a:moveTo>
                    <a:pt x="4837" y="0"/>
                  </a:moveTo>
                  <a:lnTo>
                    <a:pt x="4837" y="0"/>
                  </a:lnTo>
                  <a:cubicBezTo>
                    <a:pt x="4771" y="27"/>
                    <a:pt x="4704" y="54"/>
                    <a:pt x="4650" y="94"/>
                  </a:cubicBezTo>
                  <a:lnTo>
                    <a:pt x="4129" y="375"/>
                  </a:lnTo>
                  <a:lnTo>
                    <a:pt x="2406" y="1310"/>
                  </a:lnTo>
                  <a:lnTo>
                    <a:pt x="709" y="2258"/>
                  </a:lnTo>
                  <a:lnTo>
                    <a:pt x="188" y="2552"/>
                  </a:lnTo>
                  <a:cubicBezTo>
                    <a:pt x="121" y="2579"/>
                    <a:pt x="68" y="2619"/>
                    <a:pt x="1" y="2659"/>
                  </a:cubicBezTo>
                  <a:cubicBezTo>
                    <a:pt x="68" y="2646"/>
                    <a:pt x="134" y="2606"/>
                    <a:pt x="201" y="2579"/>
                  </a:cubicBezTo>
                  <a:lnTo>
                    <a:pt x="722" y="2298"/>
                  </a:lnTo>
                  <a:lnTo>
                    <a:pt x="2446" y="1363"/>
                  </a:lnTo>
                  <a:lnTo>
                    <a:pt x="4156" y="415"/>
                  </a:lnTo>
                  <a:lnTo>
                    <a:pt x="4664" y="121"/>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08;p34">
              <a:extLst>
                <a:ext uri="{FF2B5EF4-FFF2-40B4-BE49-F238E27FC236}">
                  <a16:creationId xmlns:a16="http://schemas.microsoft.com/office/drawing/2014/main" id="{4A4EB6C6-5567-4F63-B6CB-D8AF70A2034A}"/>
                </a:ext>
              </a:extLst>
            </p:cNvPr>
            <p:cNvSpPr/>
            <p:nvPr/>
          </p:nvSpPr>
          <p:spPr>
            <a:xfrm>
              <a:off x="2862200" y="1265225"/>
              <a:ext cx="120925" cy="66500"/>
            </a:xfrm>
            <a:custGeom>
              <a:avLst/>
              <a:gdLst/>
              <a:ahLst/>
              <a:cxnLst/>
              <a:rect l="l" t="t" r="r" b="b"/>
              <a:pathLst>
                <a:path w="4837" h="2660" extrusionOk="0">
                  <a:moveTo>
                    <a:pt x="4837" y="0"/>
                  </a:moveTo>
                  <a:lnTo>
                    <a:pt x="4837" y="0"/>
                  </a:lnTo>
                  <a:cubicBezTo>
                    <a:pt x="4757" y="27"/>
                    <a:pt x="4703" y="54"/>
                    <a:pt x="4637" y="94"/>
                  </a:cubicBezTo>
                  <a:lnTo>
                    <a:pt x="4116" y="374"/>
                  </a:lnTo>
                  <a:lnTo>
                    <a:pt x="2392" y="1310"/>
                  </a:lnTo>
                  <a:lnTo>
                    <a:pt x="695" y="2258"/>
                  </a:lnTo>
                  <a:lnTo>
                    <a:pt x="174" y="2552"/>
                  </a:lnTo>
                  <a:cubicBezTo>
                    <a:pt x="107" y="2579"/>
                    <a:pt x="54" y="2619"/>
                    <a:pt x="0" y="2659"/>
                  </a:cubicBezTo>
                  <a:cubicBezTo>
                    <a:pt x="67" y="2646"/>
                    <a:pt x="134" y="2606"/>
                    <a:pt x="187" y="2566"/>
                  </a:cubicBezTo>
                  <a:lnTo>
                    <a:pt x="709" y="2298"/>
                  </a:lnTo>
                  <a:lnTo>
                    <a:pt x="2432" y="1363"/>
                  </a:lnTo>
                  <a:lnTo>
                    <a:pt x="4129" y="414"/>
                  </a:lnTo>
                  <a:lnTo>
                    <a:pt x="4650" y="121"/>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09;p34">
              <a:extLst>
                <a:ext uri="{FF2B5EF4-FFF2-40B4-BE49-F238E27FC236}">
                  <a16:creationId xmlns:a16="http://schemas.microsoft.com/office/drawing/2014/main" id="{4824E6F0-8DBB-4F68-96B2-9FDE936F3F10}"/>
                </a:ext>
              </a:extLst>
            </p:cNvPr>
            <p:cNvSpPr/>
            <p:nvPr/>
          </p:nvSpPr>
          <p:spPr>
            <a:xfrm>
              <a:off x="2870550" y="1275575"/>
              <a:ext cx="120950" cy="66500"/>
            </a:xfrm>
            <a:custGeom>
              <a:avLst/>
              <a:gdLst/>
              <a:ahLst/>
              <a:cxnLst/>
              <a:rect l="l" t="t" r="r" b="b"/>
              <a:pathLst>
                <a:path w="4838" h="2660" extrusionOk="0">
                  <a:moveTo>
                    <a:pt x="4837" y="0"/>
                  </a:moveTo>
                  <a:lnTo>
                    <a:pt x="4837" y="0"/>
                  </a:lnTo>
                  <a:cubicBezTo>
                    <a:pt x="4770" y="27"/>
                    <a:pt x="4703" y="54"/>
                    <a:pt x="4650" y="94"/>
                  </a:cubicBezTo>
                  <a:lnTo>
                    <a:pt x="4129" y="375"/>
                  </a:lnTo>
                  <a:lnTo>
                    <a:pt x="2405" y="1310"/>
                  </a:lnTo>
                  <a:lnTo>
                    <a:pt x="695" y="2258"/>
                  </a:lnTo>
                  <a:lnTo>
                    <a:pt x="187" y="2552"/>
                  </a:lnTo>
                  <a:cubicBezTo>
                    <a:pt x="121" y="2579"/>
                    <a:pt x="67" y="2619"/>
                    <a:pt x="0" y="2659"/>
                  </a:cubicBezTo>
                  <a:cubicBezTo>
                    <a:pt x="67" y="2646"/>
                    <a:pt x="134" y="2606"/>
                    <a:pt x="201" y="2579"/>
                  </a:cubicBezTo>
                  <a:lnTo>
                    <a:pt x="722" y="2299"/>
                  </a:lnTo>
                  <a:lnTo>
                    <a:pt x="2445" y="1363"/>
                  </a:lnTo>
                  <a:lnTo>
                    <a:pt x="4142" y="415"/>
                  </a:lnTo>
                  <a:lnTo>
                    <a:pt x="4663" y="121"/>
                  </a:lnTo>
                  <a:cubicBezTo>
                    <a:pt x="4717" y="81"/>
                    <a:pt x="4784" y="41"/>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10;p34">
              <a:extLst>
                <a:ext uri="{FF2B5EF4-FFF2-40B4-BE49-F238E27FC236}">
                  <a16:creationId xmlns:a16="http://schemas.microsoft.com/office/drawing/2014/main" id="{4B3A01B6-6744-4C34-ACA3-270A02442C64}"/>
                </a:ext>
              </a:extLst>
            </p:cNvPr>
            <p:cNvSpPr/>
            <p:nvPr/>
          </p:nvSpPr>
          <p:spPr>
            <a:xfrm>
              <a:off x="2899275" y="1345725"/>
              <a:ext cx="36100" cy="19725"/>
            </a:xfrm>
            <a:custGeom>
              <a:avLst/>
              <a:gdLst/>
              <a:ahLst/>
              <a:cxnLst/>
              <a:rect l="l" t="t" r="r" b="b"/>
              <a:pathLst>
                <a:path w="1444" h="789" extrusionOk="0">
                  <a:moveTo>
                    <a:pt x="1443" y="0"/>
                  </a:moveTo>
                  <a:cubicBezTo>
                    <a:pt x="962" y="254"/>
                    <a:pt x="481" y="521"/>
                    <a:pt x="0" y="789"/>
                  </a:cubicBezTo>
                  <a:cubicBezTo>
                    <a:pt x="254" y="695"/>
                    <a:pt x="508" y="588"/>
                    <a:pt x="749" y="441"/>
                  </a:cubicBezTo>
                  <a:cubicBezTo>
                    <a:pt x="1003" y="321"/>
                    <a:pt x="1230" y="174"/>
                    <a:pt x="14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11;p34">
              <a:extLst>
                <a:ext uri="{FF2B5EF4-FFF2-40B4-BE49-F238E27FC236}">
                  <a16:creationId xmlns:a16="http://schemas.microsoft.com/office/drawing/2014/main" id="{823CA4CA-41D9-4865-84F7-ECF1C2E82B53}"/>
                </a:ext>
              </a:extLst>
            </p:cNvPr>
            <p:cNvSpPr/>
            <p:nvPr/>
          </p:nvSpPr>
          <p:spPr>
            <a:xfrm>
              <a:off x="2909300" y="1356075"/>
              <a:ext cx="63825" cy="45025"/>
            </a:xfrm>
            <a:custGeom>
              <a:avLst/>
              <a:gdLst/>
              <a:ahLst/>
              <a:cxnLst/>
              <a:rect l="l" t="t" r="r" b="b"/>
              <a:pathLst>
                <a:path w="2553" h="1801" extrusionOk="0">
                  <a:moveTo>
                    <a:pt x="1010" y="202"/>
                  </a:moveTo>
                  <a:cubicBezTo>
                    <a:pt x="1088" y="311"/>
                    <a:pt x="1155" y="427"/>
                    <a:pt x="1212" y="549"/>
                  </a:cubicBezTo>
                  <a:lnTo>
                    <a:pt x="1212" y="549"/>
                  </a:lnTo>
                  <a:cubicBezTo>
                    <a:pt x="1177" y="575"/>
                    <a:pt x="1142" y="601"/>
                    <a:pt x="1108" y="628"/>
                  </a:cubicBezTo>
                  <a:lnTo>
                    <a:pt x="1108" y="628"/>
                  </a:lnTo>
                  <a:cubicBezTo>
                    <a:pt x="1056" y="494"/>
                    <a:pt x="1025" y="350"/>
                    <a:pt x="1010" y="202"/>
                  </a:cubicBezTo>
                  <a:close/>
                  <a:moveTo>
                    <a:pt x="1710" y="375"/>
                  </a:moveTo>
                  <a:cubicBezTo>
                    <a:pt x="1804" y="388"/>
                    <a:pt x="1884" y="455"/>
                    <a:pt x="1911" y="535"/>
                  </a:cubicBezTo>
                  <a:cubicBezTo>
                    <a:pt x="1912" y="538"/>
                    <a:pt x="1914" y="541"/>
                    <a:pt x="1915" y="545"/>
                  </a:cubicBezTo>
                  <a:lnTo>
                    <a:pt x="1915" y="545"/>
                  </a:lnTo>
                  <a:lnTo>
                    <a:pt x="1398" y="917"/>
                  </a:lnTo>
                  <a:lnTo>
                    <a:pt x="1398" y="917"/>
                  </a:lnTo>
                  <a:cubicBezTo>
                    <a:pt x="1369" y="799"/>
                    <a:pt x="1330" y="683"/>
                    <a:pt x="1283" y="571"/>
                  </a:cubicBezTo>
                  <a:lnTo>
                    <a:pt x="1283" y="571"/>
                  </a:lnTo>
                  <a:cubicBezTo>
                    <a:pt x="1336" y="532"/>
                    <a:pt x="1389" y="493"/>
                    <a:pt x="1443" y="455"/>
                  </a:cubicBezTo>
                  <a:cubicBezTo>
                    <a:pt x="1523" y="401"/>
                    <a:pt x="1617" y="375"/>
                    <a:pt x="1710" y="375"/>
                  </a:cubicBezTo>
                  <a:close/>
                  <a:moveTo>
                    <a:pt x="1237" y="605"/>
                  </a:moveTo>
                  <a:cubicBezTo>
                    <a:pt x="1285" y="717"/>
                    <a:pt x="1324" y="832"/>
                    <a:pt x="1351" y="950"/>
                  </a:cubicBezTo>
                  <a:lnTo>
                    <a:pt x="1351" y="950"/>
                  </a:lnTo>
                  <a:lnTo>
                    <a:pt x="1304" y="984"/>
                  </a:lnTo>
                  <a:lnTo>
                    <a:pt x="1304" y="984"/>
                  </a:lnTo>
                  <a:cubicBezTo>
                    <a:pt x="1276" y="949"/>
                    <a:pt x="1251" y="911"/>
                    <a:pt x="1229" y="869"/>
                  </a:cubicBezTo>
                  <a:cubicBezTo>
                    <a:pt x="1192" y="810"/>
                    <a:pt x="1159" y="749"/>
                    <a:pt x="1131" y="686"/>
                  </a:cubicBezTo>
                  <a:lnTo>
                    <a:pt x="1131" y="686"/>
                  </a:lnTo>
                  <a:cubicBezTo>
                    <a:pt x="1166" y="659"/>
                    <a:pt x="1202" y="632"/>
                    <a:pt x="1237" y="605"/>
                  </a:cubicBezTo>
                  <a:close/>
                  <a:moveTo>
                    <a:pt x="510" y="339"/>
                  </a:moveTo>
                  <a:cubicBezTo>
                    <a:pt x="644" y="494"/>
                    <a:pt x="740" y="684"/>
                    <a:pt x="781" y="887"/>
                  </a:cubicBezTo>
                  <a:lnTo>
                    <a:pt x="781" y="887"/>
                  </a:lnTo>
                  <a:cubicBezTo>
                    <a:pt x="741" y="920"/>
                    <a:pt x="702" y="954"/>
                    <a:pt x="663" y="987"/>
                  </a:cubicBezTo>
                  <a:lnTo>
                    <a:pt x="663" y="987"/>
                  </a:lnTo>
                  <a:cubicBezTo>
                    <a:pt x="573" y="786"/>
                    <a:pt x="521" y="567"/>
                    <a:pt x="510" y="339"/>
                  </a:cubicBezTo>
                  <a:close/>
                  <a:moveTo>
                    <a:pt x="1359" y="985"/>
                  </a:moveTo>
                  <a:cubicBezTo>
                    <a:pt x="1361" y="991"/>
                    <a:pt x="1362" y="996"/>
                    <a:pt x="1363" y="1002"/>
                  </a:cubicBezTo>
                  <a:cubicBezTo>
                    <a:pt x="1369" y="1023"/>
                    <a:pt x="1374" y="1043"/>
                    <a:pt x="1378" y="1063"/>
                  </a:cubicBezTo>
                  <a:lnTo>
                    <a:pt x="1378" y="1063"/>
                  </a:lnTo>
                  <a:cubicBezTo>
                    <a:pt x="1360" y="1046"/>
                    <a:pt x="1342" y="1028"/>
                    <a:pt x="1325" y="1010"/>
                  </a:cubicBezTo>
                  <a:lnTo>
                    <a:pt x="1325" y="1010"/>
                  </a:lnTo>
                  <a:lnTo>
                    <a:pt x="1359" y="985"/>
                  </a:lnTo>
                  <a:close/>
                  <a:moveTo>
                    <a:pt x="1923" y="567"/>
                  </a:moveTo>
                  <a:lnTo>
                    <a:pt x="1923" y="567"/>
                  </a:lnTo>
                  <a:cubicBezTo>
                    <a:pt x="1989" y="746"/>
                    <a:pt x="1972" y="946"/>
                    <a:pt x="1884" y="1123"/>
                  </a:cubicBezTo>
                  <a:cubicBezTo>
                    <a:pt x="1826" y="1181"/>
                    <a:pt x="1742" y="1213"/>
                    <a:pt x="1661" y="1213"/>
                  </a:cubicBezTo>
                  <a:cubicBezTo>
                    <a:pt x="1612" y="1213"/>
                    <a:pt x="1564" y="1201"/>
                    <a:pt x="1523" y="1176"/>
                  </a:cubicBezTo>
                  <a:cubicBezTo>
                    <a:pt x="1498" y="1159"/>
                    <a:pt x="1473" y="1141"/>
                    <a:pt x="1448" y="1123"/>
                  </a:cubicBezTo>
                  <a:lnTo>
                    <a:pt x="1448" y="1123"/>
                  </a:lnTo>
                  <a:cubicBezTo>
                    <a:pt x="1441" y="1082"/>
                    <a:pt x="1431" y="1042"/>
                    <a:pt x="1417" y="1002"/>
                  </a:cubicBezTo>
                  <a:cubicBezTo>
                    <a:pt x="1413" y="985"/>
                    <a:pt x="1409" y="968"/>
                    <a:pt x="1405" y="950"/>
                  </a:cubicBezTo>
                  <a:lnTo>
                    <a:pt x="1405" y="950"/>
                  </a:lnTo>
                  <a:lnTo>
                    <a:pt x="1923" y="567"/>
                  </a:lnTo>
                  <a:close/>
                  <a:moveTo>
                    <a:pt x="793" y="962"/>
                  </a:moveTo>
                  <a:cubicBezTo>
                    <a:pt x="798" y="993"/>
                    <a:pt x="800" y="1024"/>
                    <a:pt x="802" y="1056"/>
                  </a:cubicBezTo>
                  <a:cubicBezTo>
                    <a:pt x="802" y="1109"/>
                    <a:pt x="798" y="1167"/>
                    <a:pt x="791" y="1223"/>
                  </a:cubicBezTo>
                  <a:lnTo>
                    <a:pt x="791" y="1223"/>
                  </a:lnTo>
                  <a:cubicBezTo>
                    <a:pt x="755" y="1167"/>
                    <a:pt x="722" y="1109"/>
                    <a:pt x="692" y="1049"/>
                  </a:cubicBezTo>
                  <a:lnTo>
                    <a:pt x="692" y="1049"/>
                  </a:lnTo>
                  <a:cubicBezTo>
                    <a:pt x="726" y="1020"/>
                    <a:pt x="759" y="990"/>
                    <a:pt x="793" y="962"/>
                  </a:cubicBezTo>
                  <a:close/>
                  <a:moveTo>
                    <a:pt x="1080" y="726"/>
                  </a:moveTo>
                  <a:cubicBezTo>
                    <a:pt x="1108" y="789"/>
                    <a:pt x="1140" y="850"/>
                    <a:pt x="1176" y="909"/>
                  </a:cubicBezTo>
                  <a:cubicBezTo>
                    <a:pt x="1196" y="949"/>
                    <a:pt x="1221" y="987"/>
                    <a:pt x="1250" y="1023"/>
                  </a:cubicBezTo>
                  <a:lnTo>
                    <a:pt x="1250" y="1023"/>
                  </a:lnTo>
                  <a:lnTo>
                    <a:pt x="1056" y="1163"/>
                  </a:lnTo>
                  <a:lnTo>
                    <a:pt x="851" y="1309"/>
                  </a:lnTo>
                  <a:lnTo>
                    <a:pt x="851" y="1309"/>
                  </a:lnTo>
                  <a:cubicBezTo>
                    <a:pt x="836" y="1289"/>
                    <a:pt x="822" y="1269"/>
                    <a:pt x="808" y="1248"/>
                  </a:cubicBezTo>
                  <a:lnTo>
                    <a:pt x="808" y="1248"/>
                  </a:lnTo>
                  <a:cubicBezTo>
                    <a:pt x="821" y="1187"/>
                    <a:pt x="824" y="1124"/>
                    <a:pt x="815" y="1056"/>
                  </a:cubicBezTo>
                  <a:cubicBezTo>
                    <a:pt x="815" y="1019"/>
                    <a:pt x="814" y="983"/>
                    <a:pt x="810" y="947"/>
                  </a:cubicBezTo>
                  <a:lnTo>
                    <a:pt x="810" y="947"/>
                  </a:lnTo>
                  <a:cubicBezTo>
                    <a:pt x="899" y="871"/>
                    <a:pt x="989" y="798"/>
                    <a:pt x="1080" y="726"/>
                  </a:cubicBezTo>
                  <a:close/>
                  <a:moveTo>
                    <a:pt x="1272" y="1049"/>
                  </a:moveTo>
                  <a:cubicBezTo>
                    <a:pt x="1309" y="1092"/>
                    <a:pt x="1351" y="1131"/>
                    <a:pt x="1395" y="1166"/>
                  </a:cubicBezTo>
                  <a:lnTo>
                    <a:pt x="1395" y="1166"/>
                  </a:lnTo>
                  <a:cubicBezTo>
                    <a:pt x="1408" y="1263"/>
                    <a:pt x="1407" y="1363"/>
                    <a:pt x="1390" y="1457"/>
                  </a:cubicBezTo>
                  <a:cubicBezTo>
                    <a:pt x="1376" y="1524"/>
                    <a:pt x="1336" y="1577"/>
                    <a:pt x="1270" y="1604"/>
                  </a:cubicBezTo>
                  <a:cubicBezTo>
                    <a:pt x="1251" y="1613"/>
                    <a:pt x="1230" y="1618"/>
                    <a:pt x="1209" y="1618"/>
                  </a:cubicBezTo>
                  <a:cubicBezTo>
                    <a:pt x="1170" y="1618"/>
                    <a:pt x="1130" y="1603"/>
                    <a:pt x="1096" y="1577"/>
                  </a:cubicBezTo>
                  <a:cubicBezTo>
                    <a:pt x="1015" y="1505"/>
                    <a:pt x="943" y="1428"/>
                    <a:pt x="879" y="1345"/>
                  </a:cubicBezTo>
                  <a:lnTo>
                    <a:pt x="879" y="1345"/>
                  </a:lnTo>
                  <a:lnTo>
                    <a:pt x="1082" y="1190"/>
                  </a:lnTo>
                  <a:lnTo>
                    <a:pt x="1272" y="1049"/>
                  </a:lnTo>
                  <a:close/>
                  <a:moveTo>
                    <a:pt x="652" y="1085"/>
                  </a:moveTo>
                  <a:cubicBezTo>
                    <a:pt x="689" y="1161"/>
                    <a:pt x="733" y="1235"/>
                    <a:pt x="781" y="1306"/>
                  </a:cubicBezTo>
                  <a:lnTo>
                    <a:pt x="781" y="1306"/>
                  </a:lnTo>
                  <a:cubicBezTo>
                    <a:pt x="779" y="1321"/>
                    <a:pt x="777" y="1335"/>
                    <a:pt x="775" y="1350"/>
                  </a:cubicBezTo>
                  <a:cubicBezTo>
                    <a:pt x="780" y="1339"/>
                    <a:pt x="784" y="1327"/>
                    <a:pt x="788" y="1316"/>
                  </a:cubicBezTo>
                  <a:lnTo>
                    <a:pt x="788" y="1316"/>
                  </a:lnTo>
                  <a:cubicBezTo>
                    <a:pt x="794" y="1325"/>
                    <a:pt x="800" y="1333"/>
                    <a:pt x="806" y="1341"/>
                  </a:cubicBezTo>
                  <a:lnTo>
                    <a:pt x="806" y="1341"/>
                  </a:lnTo>
                  <a:lnTo>
                    <a:pt x="308" y="1697"/>
                  </a:lnTo>
                  <a:cubicBezTo>
                    <a:pt x="272" y="1733"/>
                    <a:pt x="224" y="1751"/>
                    <a:pt x="177" y="1751"/>
                  </a:cubicBezTo>
                  <a:cubicBezTo>
                    <a:pt x="153" y="1751"/>
                    <a:pt x="129" y="1746"/>
                    <a:pt x="107" y="1737"/>
                  </a:cubicBezTo>
                  <a:cubicBezTo>
                    <a:pt x="40" y="1697"/>
                    <a:pt x="67" y="1617"/>
                    <a:pt x="134" y="1550"/>
                  </a:cubicBezTo>
                  <a:cubicBezTo>
                    <a:pt x="254" y="1430"/>
                    <a:pt x="388" y="1310"/>
                    <a:pt x="535" y="1190"/>
                  </a:cubicBezTo>
                  <a:cubicBezTo>
                    <a:pt x="574" y="1154"/>
                    <a:pt x="613" y="1119"/>
                    <a:pt x="652" y="1085"/>
                  </a:cubicBezTo>
                  <a:close/>
                  <a:moveTo>
                    <a:pt x="949" y="0"/>
                  </a:moveTo>
                  <a:lnTo>
                    <a:pt x="949" y="94"/>
                  </a:lnTo>
                  <a:cubicBezTo>
                    <a:pt x="949" y="103"/>
                    <a:pt x="949" y="112"/>
                    <a:pt x="949" y="121"/>
                  </a:cubicBezTo>
                  <a:lnTo>
                    <a:pt x="949" y="121"/>
                  </a:lnTo>
                  <a:lnTo>
                    <a:pt x="949" y="121"/>
                  </a:lnTo>
                  <a:cubicBezTo>
                    <a:pt x="949" y="121"/>
                    <a:pt x="949" y="121"/>
                    <a:pt x="949" y="121"/>
                  </a:cubicBezTo>
                  <a:lnTo>
                    <a:pt x="949" y="121"/>
                  </a:lnTo>
                  <a:cubicBezTo>
                    <a:pt x="952" y="311"/>
                    <a:pt x="989" y="496"/>
                    <a:pt x="1056" y="667"/>
                  </a:cubicBezTo>
                  <a:lnTo>
                    <a:pt x="1056" y="667"/>
                  </a:lnTo>
                  <a:cubicBezTo>
                    <a:pt x="970" y="734"/>
                    <a:pt x="885" y="801"/>
                    <a:pt x="801" y="871"/>
                  </a:cubicBezTo>
                  <a:lnTo>
                    <a:pt x="801" y="871"/>
                  </a:lnTo>
                  <a:cubicBezTo>
                    <a:pt x="765" y="650"/>
                    <a:pt x="665" y="449"/>
                    <a:pt x="508" y="281"/>
                  </a:cubicBezTo>
                  <a:lnTo>
                    <a:pt x="468" y="241"/>
                  </a:lnTo>
                  <a:lnTo>
                    <a:pt x="468" y="294"/>
                  </a:lnTo>
                  <a:cubicBezTo>
                    <a:pt x="468" y="549"/>
                    <a:pt x="522" y="797"/>
                    <a:pt x="622" y="1022"/>
                  </a:cubicBezTo>
                  <a:lnTo>
                    <a:pt x="622" y="1022"/>
                  </a:lnTo>
                  <a:cubicBezTo>
                    <a:pt x="579" y="1060"/>
                    <a:pt x="537" y="1098"/>
                    <a:pt x="495" y="1136"/>
                  </a:cubicBezTo>
                  <a:cubicBezTo>
                    <a:pt x="348" y="1256"/>
                    <a:pt x="214" y="1390"/>
                    <a:pt x="94" y="1510"/>
                  </a:cubicBezTo>
                  <a:cubicBezTo>
                    <a:pt x="54" y="1537"/>
                    <a:pt x="27" y="1590"/>
                    <a:pt x="14" y="1630"/>
                  </a:cubicBezTo>
                  <a:cubicBezTo>
                    <a:pt x="0" y="1684"/>
                    <a:pt x="27" y="1751"/>
                    <a:pt x="80" y="1777"/>
                  </a:cubicBezTo>
                  <a:cubicBezTo>
                    <a:pt x="112" y="1793"/>
                    <a:pt x="148" y="1801"/>
                    <a:pt x="184" y="1801"/>
                  </a:cubicBezTo>
                  <a:cubicBezTo>
                    <a:pt x="241" y="1801"/>
                    <a:pt x="299" y="1783"/>
                    <a:pt x="348" y="1751"/>
                  </a:cubicBezTo>
                  <a:lnTo>
                    <a:pt x="835" y="1379"/>
                  </a:lnTo>
                  <a:lnTo>
                    <a:pt x="835" y="1379"/>
                  </a:lnTo>
                  <a:cubicBezTo>
                    <a:pt x="900" y="1464"/>
                    <a:pt x="974" y="1544"/>
                    <a:pt x="1056" y="1617"/>
                  </a:cubicBezTo>
                  <a:cubicBezTo>
                    <a:pt x="1100" y="1653"/>
                    <a:pt x="1157" y="1671"/>
                    <a:pt x="1213" y="1671"/>
                  </a:cubicBezTo>
                  <a:cubicBezTo>
                    <a:pt x="1241" y="1671"/>
                    <a:pt x="1270" y="1666"/>
                    <a:pt x="1296" y="1657"/>
                  </a:cubicBezTo>
                  <a:cubicBezTo>
                    <a:pt x="1376" y="1617"/>
                    <a:pt x="1430" y="1550"/>
                    <a:pt x="1443" y="1470"/>
                  </a:cubicBezTo>
                  <a:cubicBezTo>
                    <a:pt x="1458" y="1384"/>
                    <a:pt x="1464" y="1297"/>
                    <a:pt x="1459" y="1213"/>
                  </a:cubicBezTo>
                  <a:lnTo>
                    <a:pt x="1459" y="1213"/>
                  </a:lnTo>
                  <a:cubicBezTo>
                    <a:pt x="1467" y="1219"/>
                    <a:pt x="1475" y="1224"/>
                    <a:pt x="1483" y="1230"/>
                  </a:cubicBezTo>
                  <a:cubicBezTo>
                    <a:pt x="1540" y="1260"/>
                    <a:pt x="1602" y="1275"/>
                    <a:pt x="1664" y="1275"/>
                  </a:cubicBezTo>
                  <a:cubicBezTo>
                    <a:pt x="1764" y="1275"/>
                    <a:pt x="1864" y="1237"/>
                    <a:pt x="1938" y="1163"/>
                  </a:cubicBezTo>
                  <a:cubicBezTo>
                    <a:pt x="2004" y="1069"/>
                    <a:pt x="2031" y="949"/>
                    <a:pt x="2031" y="842"/>
                  </a:cubicBezTo>
                  <a:cubicBezTo>
                    <a:pt x="2031" y="727"/>
                    <a:pt x="2019" y="625"/>
                    <a:pt x="1983" y="523"/>
                  </a:cubicBezTo>
                  <a:lnTo>
                    <a:pt x="1983" y="523"/>
                  </a:lnTo>
                  <a:lnTo>
                    <a:pt x="2165" y="388"/>
                  </a:lnTo>
                  <a:lnTo>
                    <a:pt x="2459" y="174"/>
                  </a:lnTo>
                  <a:cubicBezTo>
                    <a:pt x="2512" y="121"/>
                    <a:pt x="2552" y="94"/>
                    <a:pt x="2552" y="94"/>
                  </a:cubicBezTo>
                  <a:lnTo>
                    <a:pt x="2552" y="94"/>
                  </a:lnTo>
                  <a:cubicBezTo>
                    <a:pt x="2552" y="94"/>
                    <a:pt x="2512" y="107"/>
                    <a:pt x="2445" y="161"/>
                  </a:cubicBezTo>
                  <a:lnTo>
                    <a:pt x="2151" y="375"/>
                  </a:lnTo>
                  <a:lnTo>
                    <a:pt x="1975" y="501"/>
                  </a:lnTo>
                  <a:lnTo>
                    <a:pt x="1975" y="501"/>
                  </a:lnTo>
                  <a:cubicBezTo>
                    <a:pt x="1933" y="398"/>
                    <a:pt x="1828" y="321"/>
                    <a:pt x="1724" y="308"/>
                  </a:cubicBezTo>
                  <a:cubicBezTo>
                    <a:pt x="1708" y="306"/>
                    <a:pt x="1693" y="305"/>
                    <a:pt x="1678" y="305"/>
                  </a:cubicBezTo>
                  <a:cubicBezTo>
                    <a:pt x="1576" y="305"/>
                    <a:pt x="1486" y="343"/>
                    <a:pt x="1417" y="401"/>
                  </a:cubicBezTo>
                  <a:cubicBezTo>
                    <a:pt x="1364" y="439"/>
                    <a:pt x="1311" y="477"/>
                    <a:pt x="1259" y="515"/>
                  </a:cubicBezTo>
                  <a:lnTo>
                    <a:pt x="1259" y="515"/>
                  </a:lnTo>
                  <a:cubicBezTo>
                    <a:pt x="1189" y="360"/>
                    <a:pt x="1102" y="214"/>
                    <a:pt x="1002" y="81"/>
                  </a:cubicBezTo>
                  <a:lnTo>
                    <a:pt x="9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12;p34">
              <a:extLst>
                <a:ext uri="{FF2B5EF4-FFF2-40B4-BE49-F238E27FC236}">
                  <a16:creationId xmlns:a16="http://schemas.microsoft.com/office/drawing/2014/main" id="{30AA835F-51C1-4D1D-8F93-478F1836BDC5}"/>
                </a:ext>
              </a:extLst>
            </p:cNvPr>
            <p:cNvSpPr/>
            <p:nvPr/>
          </p:nvSpPr>
          <p:spPr>
            <a:xfrm>
              <a:off x="2988450" y="1297950"/>
              <a:ext cx="26075" cy="17075"/>
            </a:xfrm>
            <a:custGeom>
              <a:avLst/>
              <a:gdLst/>
              <a:ahLst/>
              <a:cxnLst/>
              <a:rect l="l" t="t" r="r" b="b"/>
              <a:pathLst>
                <a:path w="1043" h="683" extrusionOk="0">
                  <a:moveTo>
                    <a:pt x="1043" y="1"/>
                  </a:moveTo>
                  <a:cubicBezTo>
                    <a:pt x="856" y="94"/>
                    <a:pt x="669" y="188"/>
                    <a:pt x="508" y="321"/>
                  </a:cubicBezTo>
                  <a:cubicBezTo>
                    <a:pt x="321" y="415"/>
                    <a:pt x="161" y="548"/>
                    <a:pt x="1" y="682"/>
                  </a:cubicBezTo>
                  <a:cubicBezTo>
                    <a:pt x="188" y="602"/>
                    <a:pt x="375" y="495"/>
                    <a:pt x="549" y="375"/>
                  </a:cubicBezTo>
                  <a:cubicBezTo>
                    <a:pt x="722" y="268"/>
                    <a:pt x="896" y="148"/>
                    <a:pt x="104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632;p34">
            <a:extLst>
              <a:ext uri="{FF2B5EF4-FFF2-40B4-BE49-F238E27FC236}">
                <a16:creationId xmlns:a16="http://schemas.microsoft.com/office/drawing/2014/main" id="{46D8D6F4-57C2-4042-9A62-1DB99646A7C4}"/>
              </a:ext>
            </a:extLst>
          </p:cNvPr>
          <p:cNvGrpSpPr/>
          <p:nvPr/>
        </p:nvGrpSpPr>
        <p:grpSpPr>
          <a:xfrm>
            <a:off x="8463266" y="3719466"/>
            <a:ext cx="734872" cy="1439132"/>
            <a:chOff x="2948375" y="2707525"/>
            <a:chExt cx="1578600" cy="2757350"/>
          </a:xfrm>
        </p:grpSpPr>
        <p:sp>
          <p:nvSpPr>
            <p:cNvPr id="142" name="Google Shape;1633;p34">
              <a:extLst>
                <a:ext uri="{FF2B5EF4-FFF2-40B4-BE49-F238E27FC236}">
                  <a16:creationId xmlns:a16="http://schemas.microsoft.com/office/drawing/2014/main" id="{FF541D58-BC97-4CFA-AB16-C145575161B4}"/>
                </a:ext>
              </a:extLst>
            </p:cNvPr>
            <p:cNvSpPr/>
            <p:nvPr/>
          </p:nvSpPr>
          <p:spPr>
            <a:xfrm>
              <a:off x="3546600" y="5340925"/>
              <a:ext cx="883850" cy="118925"/>
            </a:xfrm>
            <a:custGeom>
              <a:avLst/>
              <a:gdLst/>
              <a:ahLst/>
              <a:cxnLst/>
              <a:rect l="l" t="t" r="r" b="b"/>
              <a:pathLst>
                <a:path w="35354" h="4757" extrusionOk="0">
                  <a:moveTo>
                    <a:pt x="1" y="0"/>
                  </a:moveTo>
                  <a:lnTo>
                    <a:pt x="1" y="4757"/>
                  </a:lnTo>
                  <a:lnTo>
                    <a:pt x="35353" y="4757"/>
                  </a:lnTo>
                  <a:lnTo>
                    <a:pt x="35353" y="2459"/>
                  </a:lnTo>
                  <a:lnTo>
                    <a:pt x="22086" y="0"/>
                  </a:ln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34;p34">
              <a:extLst>
                <a:ext uri="{FF2B5EF4-FFF2-40B4-BE49-F238E27FC236}">
                  <a16:creationId xmlns:a16="http://schemas.microsoft.com/office/drawing/2014/main" id="{4D88B5AE-056D-4A50-9701-5766527D3AE8}"/>
                </a:ext>
              </a:extLst>
            </p:cNvPr>
            <p:cNvSpPr/>
            <p:nvPr/>
          </p:nvSpPr>
          <p:spPr>
            <a:xfrm>
              <a:off x="4098725" y="2822075"/>
              <a:ext cx="428250" cy="2637775"/>
            </a:xfrm>
            <a:custGeom>
              <a:avLst/>
              <a:gdLst/>
              <a:ahLst/>
              <a:cxnLst/>
              <a:rect l="l" t="t" r="r" b="b"/>
              <a:pathLst>
                <a:path w="17130" h="105511" extrusionOk="0">
                  <a:moveTo>
                    <a:pt x="1" y="1"/>
                  </a:moveTo>
                  <a:lnTo>
                    <a:pt x="1" y="100754"/>
                  </a:lnTo>
                  <a:lnTo>
                    <a:pt x="17076" y="105511"/>
                  </a:lnTo>
                  <a:lnTo>
                    <a:pt x="17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35;p34">
              <a:extLst>
                <a:ext uri="{FF2B5EF4-FFF2-40B4-BE49-F238E27FC236}">
                  <a16:creationId xmlns:a16="http://schemas.microsoft.com/office/drawing/2014/main" id="{B6542C56-22E7-44B8-BD4A-A2175E550BDB}"/>
                </a:ext>
              </a:extLst>
            </p:cNvPr>
            <p:cNvSpPr/>
            <p:nvPr/>
          </p:nvSpPr>
          <p:spPr>
            <a:xfrm>
              <a:off x="4112425" y="4008175"/>
              <a:ext cx="39775" cy="71525"/>
            </a:xfrm>
            <a:custGeom>
              <a:avLst/>
              <a:gdLst/>
              <a:ahLst/>
              <a:cxnLst/>
              <a:rect l="l" t="t" r="r" b="b"/>
              <a:pathLst>
                <a:path w="1591" h="2861" extrusionOk="0">
                  <a:moveTo>
                    <a:pt x="748" y="1"/>
                  </a:moveTo>
                  <a:cubicBezTo>
                    <a:pt x="744" y="1"/>
                    <a:pt x="740" y="1"/>
                    <a:pt x="735" y="1"/>
                  </a:cubicBezTo>
                  <a:cubicBezTo>
                    <a:pt x="308" y="14"/>
                    <a:pt x="1" y="669"/>
                    <a:pt x="27" y="1457"/>
                  </a:cubicBezTo>
                  <a:cubicBezTo>
                    <a:pt x="54" y="2237"/>
                    <a:pt x="420" y="2860"/>
                    <a:pt x="842" y="2860"/>
                  </a:cubicBezTo>
                  <a:cubicBezTo>
                    <a:pt x="847" y="2860"/>
                    <a:pt x="851" y="2860"/>
                    <a:pt x="856" y="2860"/>
                  </a:cubicBezTo>
                  <a:cubicBezTo>
                    <a:pt x="1270" y="2847"/>
                    <a:pt x="1591" y="2192"/>
                    <a:pt x="1550" y="1404"/>
                  </a:cubicBezTo>
                  <a:cubicBezTo>
                    <a:pt x="1524" y="624"/>
                    <a:pt x="1157" y="1"/>
                    <a:pt x="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36;p34">
              <a:extLst>
                <a:ext uri="{FF2B5EF4-FFF2-40B4-BE49-F238E27FC236}">
                  <a16:creationId xmlns:a16="http://schemas.microsoft.com/office/drawing/2014/main" id="{74AA5D7E-6227-444A-AA6A-9D89DE25F7F5}"/>
                </a:ext>
              </a:extLst>
            </p:cNvPr>
            <p:cNvSpPr/>
            <p:nvPr/>
          </p:nvSpPr>
          <p:spPr>
            <a:xfrm>
              <a:off x="4131475" y="4028550"/>
              <a:ext cx="92200" cy="28650"/>
            </a:xfrm>
            <a:custGeom>
              <a:avLst/>
              <a:gdLst/>
              <a:ahLst/>
              <a:cxnLst/>
              <a:rect l="l" t="t" r="r" b="b"/>
              <a:pathLst>
                <a:path w="3688" h="1146" extrusionOk="0">
                  <a:moveTo>
                    <a:pt x="0" y="1"/>
                  </a:moveTo>
                  <a:lnTo>
                    <a:pt x="27" y="615"/>
                  </a:lnTo>
                  <a:lnTo>
                    <a:pt x="3247" y="1136"/>
                  </a:lnTo>
                  <a:cubicBezTo>
                    <a:pt x="3275" y="1143"/>
                    <a:pt x="3303" y="1146"/>
                    <a:pt x="3329" y="1146"/>
                  </a:cubicBezTo>
                  <a:cubicBezTo>
                    <a:pt x="3531" y="1146"/>
                    <a:pt x="3688" y="976"/>
                    <a:pt x="3688" y="776"/>
                  </a:cubicBezTo>
                  <a:cubicBezTo>
                    <a:pt x="3674" y="589"/>
                    <a:pt x="3541" y="455"/>
                    <a:pt x="3367" y="42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37;p34">
              <a:extLst>
                <a:ext uri="{FF2B5EF4-FFF2-40B4-BE49-F238E27FC236}">
                  <a16:creationId xmlns:a16="http://schemas.microsoft.com/office/drawing/2014/main" id="{9956A7FF-B627-473A-948F-3DF52421AFCD}"/>
                </a:ext>
              </a:extLst>
            </p:cNvPr>
            <p:cNvSpPr/>
            <p:nvPr/>
          </p:nvSpPr>
          <p:spPr>
            <a:xfrm>
              <a:off x="3408650" y="2707525"/>
              <a:ext cx="1116975" cy="2752325"/>
            </a:xfrm>
            <a:custGeom>
              <a:avLst/>
              <a:gdLst/>
              <a:ahLst/>
              <a:cxnLst/>
              <a:rect l="l" t="t" r="r" b="b"/>
              <a:pathLst>
                <a:path w="44679" h="110093" extrusionOk="0">
                  <a:moveTo>
                    <a:pt x="1" y="0"/>
                  </a:moveTo>
                  <a:lnTo>
                    <a:pt x="1" y="3487"/>
                  </a:lnTo>
                  <a:lnTo>
                    <a:pt x="1" y="4583"/>
                  </a:lnTo>
                  <a:lnTo>
                    <a:pt x="1" y="110093"/>
                  </a:lnTo>
                  <a:lnTo>
                    <a:pt x="5599" y="110093"/>
                  </a:lnTo>
                  <a:lnTo>
                    <a:pt x="5599" y="4583"/>
                  </a:lnTo>
                  <a:lnTo>
                    <a:pt x="38506" y="4583"/>
                  </a:lnTo>
                  <a:lnTo>
                    <a:pt x="38506" y="110093"/>
                  </a:lnTo>
                  <a:lnTo>
                    <a:pt x="44679" y="110093"/>
                  </a:lnTo>
                  <a:lnTo>
                    <a:pt x="44679" y="4583"/>
                  </a:lnTo>
                  <a:lnTo>
                    <a:pt x="44679" y="3487"/>
                  </a:lnTo>
                  <a:lnTo>
                    <a:pt x="44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38;p34">
              <a:extLst>
                <a:ext uri="{FF2B5EF4-FFF2-40B4-BE49-F238E27FC236}">
                  <a16:creationId xmlns:a16="http://schemas.microsoft.com/office/drawing/2014/main" id="{816435B0-0D32-43D5-B919-9404F0F20651}"/>
                </a:ext>
              </a:extLst>
            </p:cNvPr>
            <p:cNvSpPr/>
            <p:nvPr/>
          </p:nvSpPr>
          <p:spPr>
            <a:xfrm>
              <a:off x="3478800" y="2822075"/>
              <a:ext cx="69825" cy="2637775"/>
            </a:xfrm>
            <a:custGeom>
              <a:avLst/>
              <a:gdLst/>
              <a:ahLst/>
              <a:cxnLst/>
              <a:rect l="l" t="t" r="r" b="b"/>
              <a:pathLst>
                <a:path w="2793" h="105511" extrusionOk="0">
                  <a:moveTo>
                    <a:pt x="0" y="1"/>
                  </a:moveTo>
                  <a:lnTo>
                    <a:pt x="0" y="105511"/>
                  </a:lnTo>
                  <a:lnTo>
                    <a:pt x="2793" y="105511"/>
                  </a:lnTo>
                  <a:lnTo>
                    <a:pt x="2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39;p34">
              <a:extLst>
                <a:ext uri="{FF2B5EF4-FFF2-40B4-BE49-F238E27FC236}">
                  <a16:creationId xmlns:a16="http://schemas.microsoft.com/office/drawing/2014/main" id="{790FD02A-BDD6-49C0-9313-677DCFDDAC9D}"/>
                </a:ext>
              </a:extLst>
            </p:cNvPr>
            <p:cNvSpPr/>
            <p:nvPr/>
          </p:nvSpPr>
          <p:spPr>
            <a:xfrm>
              <a:off x="4456800" y="2707525"/>
              <a:ext cx="70175" cy="2752325"/>
            </a:xfrm>
            <a:custGeom>
              <a:avLst/>
              <a:gdLst/>
              <a:ahLst/>
              <a:cxnLst/>
              <a:rect l="l" t="t" r="r" b="b"/>
              <a:pathLst>
                <a:path w="2807" h="110093" extrusionOk="0">
                  <a:moveTo>
                    <a:pt x="1" y="0"/>
                  </a:moveTo>
                  <a:lnTo>
                    <a:pt x="1" y="110093"/>
                  </a:lnTo>
                  <a:lnTo>
                    <a:pt x="2806" y="110093"/>
                  </a:lnTo>
                  <a:lnTo>
                    <a:pt x="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40;p34">
              <a:extLst>
                <a:ext uri="{FF2B5EF4-FFF2-40B4-BE49-F238E27FC236}">
                  <a16:creationId xmlns:a16="http://schemas.microsoft.com/office/drawing/2014/main" id="{370E0AB9-E9F6-4AEB-B8FD-F3F8FA0A0A40}"/>
                </a:ext>
              </a:extLst>
            </p:cNvPr>
            <p:cNvSpPr/>
            <p:nvPr/>
          </p:nvSpPr>
          <p:spPr>
            <a:xfrm>
              <a:off x="4087375" y="2821750"/>
              <a:ext cx="286275" cy="2643125"/>
            </a:xfrm>
            <a:custGeom>
              <a:avLst/>
              <a:gdLst/>
              <a:ahLst/>
              <a:cxnLst/>
              <a:rect l="l" t="t" r="r" b="b"/>
              <a:pathLst>
                <a:path w="11451" h="105725" extrusionOk="0">
                  <a:moveTo>
                    <a:pt x="1" y="0"/>
                  </a:moveTo>
                  <a:cubicBezTo>
                    <a:pt x="1" y="0"/>
                    <a:pt x="67" y="14"/>
                    <a:pt x="188" y="14"/>
                  </a:cubicBezTo>
                  <a:lnTo>
                    <a:pt x="762" y="40"/>
                  </a:lnTo>
                  <a:lnTo>
                    <a:pt x="2993" y="81"/>
                  </a:lnTo>
                  <a:lnTo>
                    <a:pt x="11330" y="253"/>
                  </a:lnTo>
                  <a:lnTo>
                    <a:pt x="11330" y="253"/>
                  </a:lnTo>
                  <a:cubicBezTo>
                    <a:pt x="11317" y="10759"/>
                    <a:pt x="11304" y="27916"/>
                    <a:pt x="11290" y="47284"/>
                  </a:cubicBezTo>
                  <a:cubicBezTo>
                    <a:pt x="11304" y="63411"/>
                    <a:pt x="11317" y="78027"/>
                    <a:pt x="11317" y="88596"/>
                  </a:cubicBezTo>
                  <a:cubicBezTo>
                    <a:pt x="11331" y="93886"/>
                    <a:pt x="11344" y="98162"/>
                    <a:pt x="11344" y="101128"/>
                  </a:cubicBezTo>
                  <a:cubicBezTo>
                    <a:pt x="11357" y="102598"/>
                    <a:pt x="11357" y="103747"/>
                    <a:pt x="11357" y="104535"/>
                  </a:cubicBezTo>
                  <a:lnTo>
                    <a:pt x="11357" y="105417"/>
                  </a:lnTo>
                  <a:lnTo>
                    <a:pt x="11357" y="105724"/>
                  </a:lnTo>
                  <a:cubicBezTo>
                    <a:pt x="11357" y="105724"/>
                    <a:pt x="11384" y="105617"/>
                    <a:pt x="11384" y="105417"/>
                  </a:cubicBezTo>
                  <a:lnTo>
                    <a:pt x="11384" y="104535"/>
                  </a:lnTo>
                  <a:cubicBezTo>
                    <a:pt x="11384" y="103747"/>
                    <a:pt x="11397" y="102598"/>
                    <a:pt x="11397" y="101128"/>
                  </a:cubicBezTo>
                  <a:cubicBezTo>
                    <a:pt x="11397" y="98162"/>
                    <a:pt x="11411" y="93886"/>
                    <a:pt x="11424" y="88596"/>
                  </a:cubicBezTo>
                  <a:cubicBezTo>
                    <a:pt x="11424" y="78014"/>
                    <a:pt x="11437" y="63411"/>
                    <a:pt x="11451" y="47284"/>
                  </a:cubicBezTo>
                  <a:cubicBezTo>
                    <a:pt x="11424" y="27884"/>
                    <a:pt x="11411" y="10716"/>
                    <a:pt x="11411" y="201"/>
                  </a:cubicBezTo>
                  <a:lnTo>
                    <a:pt x="11411" y="147"/>
                  </a:lnTo>
                  <a:lnTo>
                    <a:pt x="11357" y="147"/>
                  </a:lnTo>
                  <a:lnTo>
                    <a:pt x="2980" y="27"/>
                  </a:lnTo>
                  <a:lnTo>
                    <a:pt x="76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41;p34">
              <a:extLst>
                <a:ext uri="{FF2B5EF4-FFF2-40B4-BE49-F238E27FC236}">
                  <a16:creationId xmlns:a16="http://schemas.microsoft.com/office/drawing/2014/main" id="{38B67291-4F4E-4207-8431-7D48462E2267}"/>
                </a:ext>
              </a:extLst>
            </p:cNvPr>
            <p:cNvSpPr/>
            <p:nvPr/>
          </p:nvSpPr>
          <p:spPr>
            <a:xfrm>
              <a:off x="2948375" y="3545000"/>
              <a:ext cx="690100" cy="324600"/>
            </a:xfrm>
            <a:custGeom>
              <a:avLst/>
              <a:gdLst/>
              <a:ahLst/>
              <a:cxnLst/>
              <a:rect l="l" t="t" r="r" b="b"/>
              <a:pathLst>
                <a:path w="27604" h="12984" extrusionOk="0">
                  <a:moveTo>
                    <a:pt x="7102" y="0"/>
                  </a:moveTo>
                  <a:cubicBezTo>
                    <a:pt x="7035" y="0"/>
                    <a:pt x="6968" y="24"/>
                    <a:pt x="6908" y="77"/>
                  </a:cubicBezTo>
                  <a:cubicBezTo>
                    <a:pt x="6654" y="277"/>
                    <a:pt x="6414" y="1226"/>
                    <a:pt x="6627" y="2335"/>
                  </a:cubicBezTo>
                  <a:cubicBezTo>
                    <a:pt x="6699" y="2686"/>
                    <a:pt x="6612" y="2816"/>
                    <a:pt x="6444" y="2816"/>
                  </a:cubicBezTo>
                  <a:cubicBezTo>
                    <a:pt x="6076" y="2816"/>
                    <a:pt x="5315" y="2191"/>
                    <a:pt x="4957" y="1907"/>
                  </a:cubicBezTo>
                  <a:cubicBezTo>
                    <a:pt x="4463" y="1517"/>
                    <a:pt x="2895" y="381"/>
                    <a:pt x="2588" y="381"/>
                  </a:cubicBezTo>
                  <a:cubicBezTo>
                    <a:pt x="2580" y="381"/>
                    <a:pt x="2572" y="382"/>
                    <a:pt x="2566" y="384"/>
                  </a:cubicBezTo>
                  <a:cubicBezTo>
                    <a:pt x="2192" y="464"/>
                    <a:pt x="2218" y="865"/>
                    <a:pt x="2739" y="1266"/>
                  </a:cubicBezTo>
                  <a:cubicBezTo>
                    <a:pt x="3261" y="1667"/>
                    <a:pt x="4730" y="2949"/>
                    <a:pt x="4503" y="3203"/>
                  </a:cubicBezTo>
                  <a:cubicBezTo>
                    <a:pt x="4490" y="3219"/>
                    <a:pt x="4469" y="3226"/>
                    <a:pt x="4441" y="3226"/>
                  </a:cubicBezTo>
                  <a:cubicBezTo>
                    <a:pt x="3991" y="3226"/>
                    <a:pt x="1711" y="1359"/>
                    <a:pt x="1711" y="1359"/>
                  </a:cubicBezTo>
                  <a:cubicBezTo>
                    <a:pt x="1711" y="1359"/>
                    <a:pt x="1415" y="1030"/>
                    <a:pt x="1158" y="1030"/>
                  </a:cubicBezTo>
                  <a:cubicBezTo>
                    <a:pt x="1088" y="1030"/>
                    <a:pt x="1020" y="1055"/>
                    <a:pt x="962" y="1119"/>
                  </a:cubicBezTo>
                  <a:cubicBezTo>
                    <a:pt x="481" y="1640"/>
                    <a:pt x="3367" y="3671"/>
                    <a:pt x="3648" y="3858"/>
                  </a:cubicBezTo>
                  <a:cubicBezTo>
                    <a:pt x="3807" y="3964"/>
                    <a:pt x="3688" y="4172"/>
                    <a:pt x="3532" y="4172"/>
                  </a:cubicBezTo>
                  <a:cubicBezTo>
                    <a:pt x="3491" y="4172"/>
                    <a:pt x="3449" y="4158"/>
                    <a:pt x="3407" y="4125"/>
                  </a:cubicBezTo>
                  <a:cubicBezTo>
                    <a:pt x="3219" y="3995"/>
                    <a:pt x="1395" y="2418"/>
                    <a:pt x="630" y="2418"/>
                  </a:cubicBezTo>
                  <a:cubicBezTo>
                    <a:pt x="529" y="2418"/>
                    <a:pt x="446" y="2446"/>
                    <a:pt x="388" y="2508"/>
                  </a:cubicBezTo>
                  <a:cubicBezTo>
                    <a:pt x="0" y="2909"/>
                    <a:pt x="2753" y="4205"/>
                    <a:pt x="3007" y="4886"/>
                  </a:cubicBezTo>
                  <a:cubicBezTo>
                    <a:pt x="3044" y="4993"/>
                    <a:pt x="3021" y="5037"/>
                    <a:pt x="2954" y="5037"/>
                  </a:cubicBezTo>
                  <a:cubicBezTo>
                    <a:pt x="2636" y="5037"/>
                    <a:pt x="1324" y="4041"/>
                    <a:pt x="812" y="4041"/>
                  </a:cubicBezTo>
                  <a:cubicBezTo>
                    <a:pt x="744" y="4041"/>
                    <a:pt x="691" y="4059"/>
                    <a:pt x="655" y="4098"/>
                  </a:cubicBezTo>
                  <a:cubicBezTo>
                    <a:pt x="522" y="4245"/>
                    <a:pt x="441" y="4379"/>
                    <a:pt x="1884" y="5261"/>
                  </a:cubicBezTo>
                  <a:cubicBezTo>
                    <a:pt x="2592" y="5701"/>
                    <a:pt x="3942" y="6329"/>
                    <a:pt x="5184" y="6877"/>
                  </a:cubicBezTo>
                  <a:lnTo>
                    <a:pt x="5171" y="6891"/>
                  </a:lnTo>
                  <a:cubicBezTo>
                    <a:pt x="5171" y="6891"/>
                    <a:pt x="13583" y="12983"/>
                    <a:pt x="19625" y="12983"/>
                  </a:cubicBezTo>
                  <a:cubicBezTo>
                    <a:pt x="21393" y="12983"/>
                    <a:pt x="22958" y="12462"/>
                    <a:pt x="24050" y="11113"/>
                  </a:cubicBezTo>
                  <a:cubicBezTo>
                    <a:pt x="27604" y="6730"/>
                    <a:pt x="27564" y="6410"/>
                    <a:pt x="27564" y="6410"/>
                  </a:cubicBezTo>
                  <a:lnTo>
                    <a:pt x="22634" y="2401"/>
                  </a:lnTo>
                  <a:cubicBezTo>
                    <a:pt x="22634" y="2401"/>
                    <a:pt x="19526" y="7253"/>
                    <a:pt x="18676" y="7253"/>
                  </a:cubicBezTo>
                  <a:cubicBezTo>
                    <a:pt x="18668" y="7253"/>
                    <a:pt x="18660" y="7252"/>
                    <a:pt x="18652" y="7251"/>
                  </a:cubicBezTo>
                  <a:cubicBezTo>
                    <a:pt x="14109" y="6730"/>
                    <a:pt x="9674" y="4259"/>
                    <a:pt x="8124" y="3323"/>
                  </a:cubicBezTo>
                  <a:cubicBezTo>
                    <a:pt x="7990" y="3096"/>
                    <a:pt x="7857" y="2829"/>
                    <a:pt x="7696" y="2508"/>
                  </a:cubicBezTo>
                  <a:cubicBezTo>
                    <a:pt x="7563" y="2228"/>
                    <a:pt x="7469" y="1934"/>
                    <a:pt x="7442" y="1626"/>
                  </a:cubicBezTo>
                  <a:cubicBezTo>
                    <a:pt x="7389" y="1239"/>
                    <a:pt x="7389" y="852"/>
                    <a:pt x="7442" y="477"/>
                  </a:cubicBezTo>
                  <a:cubicBezTo>
                    <a:pt x="7503" y="216"/>
                    <a:pt x="7306" y="0"/>
                    <a:pt x="710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42;p34">
              <a:extLst>
                <a:ext uri="{FF2B5EF4-FFF2-40B4-BE49-F238E27FC236}">
                  <a16:creationId xmlns:a16="http://schemas.microsoft.com/office/drawing/2014/main" id="{D906E97B-A8F4-4891-BBF1-46264BE6A2DA}"/>
                </a:ext>
              </a:extLst>
            </p:cNvPr>
            <p:cNvSpPr/>
            <p:nvPr/>
          </p:nvSpPr>
          <p:spPr>
            <a:xfrm>
              <a:off x="3494175" y="4080000"/>
              <a:ext cx="498375" cy="1252600"/>
            </a:xfrm>
            <a:custGeom>
              <a:avLst/>
              <a:gdLst/>
              <a:ahLst/>
              <a:cxnLst/>
              <a:rect l="l" t="t" r="r" b="b"/>
              <a:pathLst>
                <a:path w="19935" h="50104" extrusionOk="0">
                  <a:moveTo>
                    <a:pt x="7282" y="0"/>
                  </a:moveTo>
                  <a:cubicBezTo>
                    <a:pt x="7282" y="0"/>
                    <a:pt x="2111" y="22286"/>
                    <a:pt x="281" y="29087"/>
                  </a:cubicBezTo>
                  <a:cubicBezTo>
                    <a:pt x="0" y="30128"/>
                    <a:pt x="15894" y="50103"/>
                    <a:pt x="15913" y="50103"/>
                  </a:cubicBezTo>
                  <a:cubicBezTo>
                    <a:pt x="15913" y="50103"/>
                    <a:pt x="15913" y="50103"/>
                    <a:pt x="15913" y="50103"/>
                  </a:cubicBezTo>
                  <a:lnTo>
                    <a:pt x="19934" y="47471"/>
                  </a:lnTo>
                  <a:lnTo>
                    <a:pt x="8417" y="29033"/>
                  </a:lnTo>
                  <a:lnTo>
                    <a:pt x="7282"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43;p34">
              <a:extLst>
                <a:ext uri="{FF2B5EF4-FFF2-40B4-BE49-F238E27FC236}">
                  <a16:creationId xmlns:a16="http://schemas.microsoft.com/office/drawing/2014/main" id="{279E42BE-7C51-49AA-B880-017A49AED862}"/>
                </a:ext>
              </a:extLst>
            </p:cNvPr>
            <p:cNvSpPr/>
            <p:nvPr/>
          </p:nvSpPr>
          <p:spPr>
            <a:xfrm>
              <a:off x="3620075" y="3981125"/>
              <a:ext cx="372800" cy="1433975"/>
            </a:xfrm>
            <a:custGeom>
              <a:avLst/>
              <a:gdLst/>
              <a:ahLst/>
              <a:cxnLst/>
              <a:rect l="l" t="t" r="r" b="b"/>
              <a:pathLst>
                <a:path w="14912" h="57359" extrusionOk="0">
                  <a:moveTo>
                    <a:pt x="2459" y="1"/>
                  </a:moveTo>
                  <a:lnTo>
                    <a:pt x="1" y="28686"/>
                  </a:lnTo>
                  <a:lnTo>
                    <a:pt x="1484" y="57358"/>
                  </a:lnTo>
                  <a:lnTo>
                    <a:pt x="6441" y="57238"/>
                  </a:lnTo>
                  <a:cubicBezTo>
                    <a:pt x="6441" y="57238"/>
                    <a:pt x="8712" y="33763"/>
                    <a:pt x="8832" y="28539"/>
                  </a:cubicBezTo>
                  <a:cubicBezTo>
                    <a:pt x="8872" y="26842"/>
                    <a:pt x="11438" y="19400"/>
                    <a:pt x="13936" y="13121"/>
                  </a:cubicBezTo>
                  <a:cubicBezTo>
                    <a:pt x="14417" y="11905"/>
                    <a:pt x="14724" y="10636"/>
                    <a:pt x="14858" y="9326"/>
                  </a:cubicBezTo>
                  <a:cubicBezTo>
                    <a:pt x="14885" y="8966"/>
                    <a:pt x="14912" y="8605"/>
                    <a:pt x="14898" y="8244"/>
                  </a:cubicBezTo>
                  <a:cubicBezTo>
                    <a:pt x="14805" y="4547"/>
                    <a:pt x="11892" y="241"/>
                    <a:pt x="11707" y="241"/>
                  </a:cubicBezTo>
                  <a:cubicBezTo>
                    <a:pt x="11706" y="241"/>
                    <a:pt x="11706" y="241"/>
                    <a:pt x="11705" y="241"/>
                  </a:cubicBezTo>
                  <a:lnTo>
                    <a:pt x="245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44;p34">
              <a:extLst>
                <a:ext uri="{FF2B5EF4-FFF2-40B4-BE49-F238E27FC236}">
                  <a16:creationId xmlns:a16="http://schemas.microsoft.com/office/drawing/2014/main" id="{A11C7026-5015-4E42-A63E-E1F30D572B4B}"/>
                </a:ext>
              </a:extLst>
            </p:cNvPr>
            <p:cNvSpPr/>
            <p:nvPr/>
          </p:nvSpPr>
          <p:spPr>
            <a:xfrm>
              <a:off x="3429700" y="3467925"/>
              <a:ext cx="640675" cy="1346650"/>
            </a:xfrm>
            <a:custGeom>
              <a:avLst/>
              <a:gdLst/>
              <a:ahLst/>
              <a:cxnLst/>
              <a:rect l="l" t="t" r="r" b="b"/>
              <a:pathLst>
                <a:path w="25627" h="53866" extrusionOk="0">
                  <a:moveTo>
                    <a:pt x="16661" y="1"/>
                  </a:moveTo>
                  <a:cubicBezTo>
                    <a:pt x="16479" y="1"/>
                    <a:pt x="16296" y="7"/>
                    <a:pt x="16113" y="20"/>
                  </a:cubicBezTo>
                  <a:lnTo>
                    <a:pt x="10475" y="407"/>
                  </a:lnTo>
                  <a:cubicBezTo>
                    <a:pt x="10475" y="407"/>
                    <a:pt x="10123" y="318"/>
                    <a:pt x="9549" y="318"/>
                  </a:cubicBezTo>
                  <a:cubicBezTo>
                    <a:pt x="8131" y="318"/>
                    <a:pt x="5358" y="860"/>
                    <a:pt x="3180" y="4616"/>
                  </a:cubicBezTo>
                  <a:lnTo>
                    <a:pt x="0" y="9559"/>
                  </a:lnTo>
                  <a:lnTo>
                    <a:pt x="5973" y="12940"/>
                  </a:lnTo>
                  <a:lnTo>
                    <a:pt x="6373" y="12525"/>
                  </a:lnTo>
                  <a:lnTo>
                    <a:pt x="6788" y="13327"/>
                  </a:lnTo>
                  <a:lnTo>
                    <a:pt x="7108" y="19981"/>
                  </a:lnTo>
                  <a:cubicBezTo>
                    <a:pt x="6641" y="26821"/>
                    <a:pt x="3821" y="31418"/>
                    <a:pt x="2352" y="38405"/>
                  </a:cubicBezTo>
                  <a:cubicBezTo>
                    <a:pt x="1590" y="41999"/>
                    <a:pt x="949" y="46676"/>
                    <a:pt x="1376" y="50323"/>
                  </a:cubicBezTo>
                  <a:cubicBezTo>
                    <a:pt x="1510" y="51472"/>
                    <a:pt x="2819" y="53570"/>
                    <a:pt x="3928" y="53824"/>
                  </a:cubicBezTo>
                  <a:cubicBezTo>
                    <a:pt x="4053" y="53852"/>
                    <a:pt x="4177" y="53866"/>
                    <a:pt x="4300" y="53866"/>
                  </a:cubicBezTo>
                  <a:cubicBezTo>
                    <a:pt x="5149" y="53866"/>
                    <a:pt x="5940" y="53225"/>
                    <a:pt x="6547" y="52594"/>
                  </a:cubicBezTo>
                  <a:cubicBezTo>
                    <a:pt x="7242" y="51860"/>
                    <a:pt x="8003" y="51031"/>
                    <a:pt x="9005" y="50978"/>
                  </a:cubicBezTo>
                  <a:cubicBezTo>
                    <a:pt x="9044" y="50975"/>
                    <a:pt x="9083" y="50974"/>
                    <a:pt x="9121" y="50974"/>
                  </a:cubicBezTo>
                  <a:cubicBezTo>
                    <a:pt x="11009" y="50974"/>
                    <a:pt x="12208" y="53695"/>
                    <a:pt x="14050" y="53695"/>
                  </a:cubicBezTo>
                  <a:cubicBezTo>
                    <a:pt x="14135" y="53695"/>
                    <a:pt x="14222" y="53689"/>
                    <a:pt x="14310" y="53677"/>
                  </a:cubicBezTo>
                  <a:cubicBezTo>
                    <a:pt x="15525" y="53503"/>
                    <a:pt x="16327" y="52113"/>
                    <a:pt x="17556" y="51980"/>
                  </a:cubicBezTo>
                  <a:cubicBezTo>
                    <a:pt x="17670" y="51967"/>
                    <a:pt x="17776" y="51961"/>
                    <a:pt x="17876" y="51961"/>
                  </a:cubicBezTo>
                  <a:cubicBezTo>
                    <a:pt x="19137" y="51961"/>
                    <a:pt x="19453" y="52915"/>
                    <a:pt x="20790" y="53423"/>
                  </a:cubicBezTo>
                  <a:cubicBezTo>
                    <a:pt x="20937" y="53479"/>
                    <a:pt x="21113" y="53505"/>
                    <a:pt x="21309" y="53505"/>
                  </a:cubicBezTo>
                  <a:cubicBezTo>
                    <a:pt x="22642" y="53505"/>
                    <a:pt x="24900" y="52293"/>
                    <a:pt x="25319" y="51151"/>
                  </a:cubicBezTo>
                  <a:cubicBezTo>
                    <a:pt x="25626" y="50310"/>
                    <a:pt x="25212" y="49361"/>
                    <a:pt x="24931" y="48519"/>
                  </a:cubicBezTo>
                  <a:cubicBezTo>
                    <a:pt x="24223" y="46342"/>
                    <a:pt x="22446" y="44003"/>
                    <a:pt x="22099" y="41745"/>
                  </a:cubicBezTo>
                  <a:cubicBezTo>
                    <a:pt x="21484" y="37670"/>
                    <a:pt x="22901" y="33916"/>
                    <a:pt x="23088" y="30055"/>
                  </a:cubicBezTo>
                  <a:cubicBezTo>
                    <a:pt x="23301" y="25659"/>
                    <a:pt x="22259" y="21945"/>
                    <a:pt x="19854" y="18324"/>
                  </a:cubicBezTo>
                  <a:cubicBezTo>
                    <a:pt x="19560" y="16627"/>
                    <a:pt x="19053" y="12819"/>
                    <a:pt x="19507" y="11029"/>
                  </a:cubicBezTo>
                  <a:lnTo>
                    <a:pt x="24931" y="10708"/>
                  </a:lnTo>
                  <a:lnTo>
                    <a:pt x="24303" y="6206"/>
                  </a:lnTo>
                  <a:cubicBezTo>
                    <a:pt x="23731" y="2492"/>
                    <a:pt x="20277" y="1"/>
                    <a:pt x="1666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45;p34">
              <a:extLst>
                <a:ext uri="{FF2B5EF4-FFF2-40B4-BE49-F238E27FC236}">
                  <a16:creationId xmlns:a16="http://schemas.microsoft.com/office/drawing/2014/main" id="{297C8BF3-CA2F-4FF3-9482-454003711AFE}"/>
                </a:ext>
              </a:extLst>
            </p:cNvPr>
            <p:cNvSpPr/>
            <p:nvPr/>
          </p:nvSpPr>
          <p:spPr>
            <a:xfrm>
              <a:off x="3546275" y="5401375"/>
              <a:ext cx="236500" cy="54775"/>
            </a:xfrm>
            <a:custGeom>
              <a:avLst/>
              <a:gdLst/>
              <a:ahLst/>
              <a:cxnLst/>
              <a:rect l="l" t="t" r="r" b="b"/>
              <a:pathLst>
                <a:path w="9460" h="2191" extrusionOk="0">
                  <a:moveTo>
                    <a:pt x="9446" y="0"/>
                  </a:moveTo>
                  <a:lnTo>
                    <a:pt x="4329" y="107"/>
                  </a:lnTo>
                  <a:lnTo>
                    <a:pt x="4329" y="749"/>
                  </a:lnTo>
                  <a:cubicBezTo>
                    <a:pt x="4329" y="749"/>
                    <a:pt x="0" y="1737"/>
                    <a:pt x="1042" y="2045"/>
                  </a:cubicBezTo>
                  <a:cubicBezTo>
                    <a:pt x="1388" y="2153"/>
                    <a:pt x="2393" y="2191"/>
                    <a:pt x="3593" y="2191"/>
                  </a:cubicBezTo>
                  <a:cubicBezTo>
                    <a:pt x="5640" y="2191"/>
                    <a:pt x="8255" y="2082"/>
                    <a:pt x="9139" y="2031"/>
                  </a:cubicBezTo>
                  <a:lnTo>
                    <a:pt x="9460" y="2005"/>
                  </a:lnTo>
                  <a:lnTo>
                    <a:pt x="944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46;p34">
              <a:extLst>
                <a:ext uri="{FF2B5EF4-FFF2-40B4-BE49-F238E27FC236}">
                  <a16:creationId xmlns:a16="http://schemas.microsoft.com/office/drawing/2014/main" id="{3BA21696-D976-4755-944B-8D06A67E9605}"/>
                </a:ext>
              </a:extLst>
            </p:cNvPr>
            <p:cNvSpPr/>
            <p:nvPr/>
          </p:nvSpPr>
          <p:spPr>
            <a:xfrm>
              <a:off x="3736650" y="5415550"/>
              <a:ext cx="46125" cy="36625"/>
            </a:xfrm>
            <a:custGeom>
              <a:avLst/>
              <a:gdLst/>
              <a:ahLst/>
              <a:cxnLst/>
              <a:rect l="l" t="t" r="r" b="b"/>
              <a:pathLst>
                <a:path w="1845" h="1465" extrusionOk="0">
                  <a:moveTo>
                    <a:pt x="1695" y="1"/>
                  </a:moveTo>
                  <a:cubicBezTo>
                    <a:pt x="1318" y="1"/>
                    <a:pt x="950" y="133"/>
                    <a:pt x="656" y="369"/>
                  </a:cubicBezTo>
                  <a:cubicBezTo>
                    <a:pt x="308" y="649"/>
                    <a:pt x="81" y="1037"/>
                    <a:pt x="1" y="1464"/>
                  </a:cubicBezTo>
                  <a:lnTo>
                    <a:pt x="1845" y="1424"/>
                  </a:lnTo>
                  <a:lnTo>
                    <a:pt x="1845" y="8"/>
                  </a:lnTo>
                  <a:cubicBezTo>
                    <a:pt x="1795" y="3"/>
                    <a:pt x="1745" y="1"/>
                    <a:pt x="16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47;p34">
              <a:extLst>
                <a:ext uri="{FF2B5EF4-FFF2-40B4-BE49-F238E27FC236}">
                  <a16:creationId xmlns:a16="http://schemas.microsoft.com/office/drawing/2014/main" id="{8563A470-4138-4907-9DE7-7DABF6B0E32B}"/>
                </a:ext>
              </a:extLst>
            </p:cNvPr>
            <p:cNvSpPr/>
            <p:nvPr/>
          </p:nvSpPr>
          <p:spPr>
            <a:xfrm>
              <a:off x="3563625" y="5433775"/>
              <a:ext cx="219150" cy="21950"/>
            </a:xfrm>
            <a:custGeom>
              <a:avLst/>
              <a:gdLst/>
              <a:ahLst/>
              <a:cxnLst/>
              <a:rect l="l" t="t" r="r" b="b"/>
              <a:pathLst>
                <a:path w="8766" h="878" extrusionOk="0">
                  <a:moveTo>
                    <a:pt x="1524" y="0"/>
                  </a:moveTo>
                  <a:cubicBezTo>
                    <a:pt x="1524" y="0"/>
                    <a:pt x="1" y="441"/>
                    <a:pt x="188" y="695"/>
                  </a:cubicBezTo>
                  <a:cubicBezTo>
                    <a:pt x="283" y="817"/>
                    <a:pt x="1828" y="877"/>
                    <a:pt x="3662" y="877"/>
                  </a:cubicBezTo>
                  <a:cubicBezTo>
                    <a:pt x="5445" y="877"/>
                    <a:pt x="7501" y="821"/>
                    <a:pt x="8766" y="709"/>
                  </a:cubicBezTo>
                  <a:lnTo>
                    <a:pt x="8766" y="588"/>
                  </a:lnTo>
                  <a:lnTo>
                    <a:pt x="1978" y="655"/>
                  </a:lnTo>
                  <a:cubicBezTo>
                    <a:pt x="1978" y="655"/>
                    <a:pt x="1831" y="14"/>
                    <a:pt x="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48;p34">
              <a:extLst>
                <a:ext uri="{FF2B5EF4-FFF2-40B4-BE49-F238E27FC236}">
                  <a16:creationId xmlns:a16="http://schemas.microsoft.com/office/drawing/2014/main" id="{E365F58A-8166-4E17-9EA4-741AE47BB2BF}"/>
                </a:ext>
              </a:extLst>
            </p:cNvPr>
            <p:cNvSpPr/>
            <p:nvPr/>
          </p:nvSpPr>
          <p:spPr>
            <a:xfrm>
              <a:off x="3569650" y="5447475"/>
              <a:ext cx="214125" cy="3025"/>
            </a:xfrm>
            <a:custGeom>
              <a:avLst/>
              <a:gdLst/>
              <a:ahLst/>
              <a:cxnLst/>
              <a:rect l="l" t="t" r="r" b="b"/>
              <a:pathLst>
                <a:path w="8565" h="121" extrusionOk="0">
                  <a:moveTo>
                    <a:pt x="8565" y="0"/>
                  </a:moveTo>
                  <a:cubicBezTo>
                    <a:pt x="8538" y="0"/>
                    <a:pt x="8511" y="0"/>
                    <a:pt x="8471" y="14"/>
                  </a:cubicBezTo>
                  <a:lnTo>
                    <a:pt x="8231" y="14"/>
                  </a:lnTo>
                  <a:lnTo>
                    <a:pt x="7295" y="27"/>
                  </a:lnTo>
                  <a:cubicBezTo>
                    <a:pt x="6520" y="54"/>
                    <a:pt x="5438" y="67"/>
                    <a:pt x="4236" y="67"/>
                  </a:cubicBezTo>
                  <a:cubicBezTo>
                    <a:pt x="4009" y="70"/>
                    <a:pt x="3786" y="71"/>
                    <a:pt x="3568" y="71"/>
                  </a:cubicBezTo>
                  <a:cubicBezTo>
                    <a:pt x="2644" y="71"/>
                    <a:pt x="1814" y="51"/>
                    <a:pt x="1176" y="40"/>
                  </a:cubicBezTo>
                  <a:lnTo>
                    <a:pt x="254" y="27"/>
                  </a:lnTo>
                  <a:lnTo>
                    <a:pt x="0" y="27"/>
                  </a:lnTo>
                  <a:lnTo>
                    <a:pt x="254" y="40"/>
                  </a:lnTo>
                  <a:lnTo>
                    <a:pt x="1176" y="80"/>
                  </a:lnTo>
                  <a:cubicBezTo>
                    <a:pt x="1964" y="107"/>
                    <a:pt x="3047" y="121"/>
                    <a:pt x="4236" y="121"/>
                  </a:cubicBezTo>
                  <a:cubicBezTo>
                    <a:pt x="5438" y="121"/>
                    <a:pt x="6520" y="94"/>
                    <a:pt x="7295" y="67"/>
                  </a:cubicBezTo>
                  <a:lnTo>
                    <a:pt x="8231" y="27"/>
                  </a:lnTo>
                  <a:lnTo>
                    <a:pt x="8485" y="14"/>
                  </a:lnTo>
                  <a:lnTo>
                    <a:pt x="85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49;p34">
              <a:extLst>
                <a:ext uri="{FF2B5EF4-FFF2-40B4-BE49-F238E27FC236}">
                  <a16:creationId xmlns:a16="http://schemas.microsoft.com/office/drawing/2014/main" id="{F4C098B5-B336-4717-9CF4-C8950629334A}"/>
                </a:ext>
              </a:extLst>
            </p:cNvPr>
            <p:cNvSpPr/>
            <p:nvPr/>
          </p:nvSpPr>
          <p:spPr>
            <a:xfrm>
              <a:off x="3601050" y="5432775"/>
              <a:ext cx="12725" cy="20075"/>
            </a:xfrm>
            <a:custGeom>
              <a:avLst/>
              <a:gdLst/>
              <a:ahLst/>
              <a:cxnLst/>
              <a:rect l="l" t="t" r="r" b="b"/>
              <a:pathLst>
                <a:path w="509" h="803" extrusionOk="0">
                  <a:moveTo>
                    <a:pt x="0" y="0"/>
                  </a:moveTo>
                  <a:cubicBezTo>
                    <a:pt x="121" y="107"/>
                    <a:pt x="227" y="228"/>
                    <a:pt x="308" y="348"/>
                  </a:cubicBezTo>
                  <a:cubicBezTo>
                    <a:pt x="388" y="495"/>
                    <a:pt x="441" y="642"/>
                    <a:pt x="481" y="802"/>
                  </a:cubicBezTo>
                  <a:cubicBezTo>
                    <a:pt x="508" y="628"/>
                    <a:pt x="468" y="455"/>
                    <a:pt x="361" y="321"/>
                  </a:cubicBezTo>
                  <a:cubicBezTo>
                    <a:pt x="281" y="174"/>
                    <a:pt x="161" y="54"/>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50;p34">
              <a:extLst>
                <a:ext uri="{FF2B5EF4-FFF2-40B4-BE49-F238E27FC236}">
                  <a16:creationId xmlns:a16="http://schemas.microsoft.com/office/drawing/2014/main" id="{BB603D57-AA2B-4AD8-B8E7-33EEC12DDD36}"/>
                </a:ext>
              </a:extLst>
            </p:cNvPr>
            <p:cNvSpPr/>
            <p:nvPr/>
          </p:nvSpPr>
          <p:spPr>
            <a:xfrm>
              <a:off x="3645800" y="5420050"/>
              <a:ext cx="7700" cy="10450"/>
            </a:xfrm>
            <a:custGeom>
              <a:avLst/>
              <a:gdLst/>
              <a:ahLst/>
              <a:cxnLst/>
              <a:rect l="l" t="t" r="r" b="b"/>
              <a:pathLst>
                <a:path w="308" h="418" extrusionOk="0">
                  <a:moveTo>
                    <a:pt x="18" y="0"/>
                  </a:moveTo>
                  <a:cubicBezTo>
                    <a:pt x="16" y="0"/>
                    <a:pt x="15" y="1"/>
                    <a:pt x="14" y="2"/>
                  </a:cubicBezTo>
                  <a:cubicBezTo>
                    <a:pt x="1" y="2"/>
                    <a:pt x="41" y="109"/>
                    <a:pt x="121" y="229"/>
                  </a:cubicBezTo>
                  <a:cubicBezTo>
                    <a:pt x="196" y="329"/>
                    <a:pt x="271" y="417"/>
                    <a:pt x="291" y="417"/>
                  </a:cubicBezTo>
                  <a:cubicBezTo>
                    <a:pt x="293" y="417"/>
                    <a:pt x="294" y="417"/>
                    <a:pt x="295" y="416"/>
                  </a:cubicBezTo>
                  <a:cubicBezTo>
                    <a:pt x="308" y="416"/>
                    <a:pt x="268" y="309"/>
                    <a:pt x="188" y="189"/>
                  </a:cubicBezTo>
                  <a:cubicBezTo>
                    <a:pt x="113" y="77"/>
                    <a:pt x="39" y="0"/>
                    <a:pt x="1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51;p34">
              <a:extLst>
                <a:ext uri="{FF2B5EF4-FFF2-40B4-BE49-F238E27FC236}">
                  <a16:creationId xmlns:a16="http://schemas.microsoft.com/office/drawing/2014/main" id="{630553B9-764A-46E1-A93F-4AF637161869}"/>
                </a:ext>
              </a:extLst>
            </p:cNvPr>
            <p:cNvSpPr/>
            <p:nvPr/>
          </p:nvSpPr>
          <p:spPr>
            <a:xfrm>
              <a:off x="3655150" y="5417700"/>
              <a:ext cx="8375" cy="7475"/>
            </a:xfrm>
            <a:custGeom>
              <a:avLst/>
              <a:gdLst/>
              <a:ahLst/>
              <a:cxnLst/>
              <a:rect l="l" t="t" r="r" b="b"/>
              <a:pathLst>
                <a:path w="335" h="299" extrusionOk="0">
                  <a:moveTo>
                    <a:pt x="20" y="0"/>
                  </a:moveTo>
                  <a:cubicBezTo>
                    <a:pt x="18" y="0"/>
                    <a:pt x="16" y="1"/>
                    <a:pt x="14" y="2"/>
                  </a:cubicBezTo>
                  <a:cubicBezTo>
                    <a:pt x="1" y="16"/>
                    <a:pt x="68" y="96"/>
                    <a:pt x="161" y="176"/>
                  </a:cubicBezTo>
                  <a:cubicBezTo>
                    <a:pt x="233" y="248"/>
                    <a:pt x="305" y="298"/>
                    <a:pt x="329" y="298"/>
                  </a:cubicBezTo>
                  <a:cubicBezTo>
                    <a:pt x="331" y="298"/>
                    <a:pt x="333" y="297"/>
                    <a:pt x="335" y="296"/>
                  </a:cubicBezTo>
                  <a:cubicBezTo>
                    <a:pt x="335" y="283"/>
                    <a:pt x="281" y="203"/>
                    <a:pt x="201" y="122"/>
                  </a:cubicBezTo>
                  <a:cubicBezTo>
                    <a:pt x="117" y="51"/>
                    <a:pt x="44" y="0"/>
                    <a:pt x="2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52;p34">
              <a:extLst>
                <a:ext uri="{FF2B5EF4-FFF2-40B4-BE49-F238E27FC236}">
                  <a16:creationId xmlns:a16="http://schemas.microsoft.com/office/drawing/2014/main" id="{B97566A6-3BE8-4B07-B8D2-E4F5A409C026}"/>
                </a:ext>
              </a:extLst>
            </p:cNvPr>
            <p:cNvSpPr/>
            <p:nvPr/>
          </p:nvSpPr>
          <p:spPr>
            <a:xfrm>
              <a:off x="3656500" y="5412325"/>
              <a:ext cx="13375" cy="1575"/>
            </a:xfrm>
            <a:custGeom>
              <a:avLst/>
              <a:gdLst/>
              <a:ahLst/>
              <a:cxnLst/>
              <a:rect l="l" t="t" r="r" b="b"/>
              <a:pathLst>
                <a:path w="535" h="63" extrusionOk="0">
                  <a:moveTo>
                    <a:pt x="267" y="0"/>
                  </a:moveTo>
                  <a:cubicBezTo>
                    <a:pt x="177" y="0"/>
                    <a:pt x="87" y="10"/>
                    <a:pt x="0" y="30"/>
                  </a:cubicBezTo>
                  <a:cubicBezTo>
                    <a:pt x="69" y="50"/>
                    <a:pt x="137" y="62"/>
                    <a:pt x="200" y="62"/>
                  </a:cubicBezTo>
                  <a:cubicBezTo>
                    <a:pt x="224" y="62"/>
                    <a:pt x="246" y="60"/>
                    <a:pt x="267" y="57"/>
                  </a:cubicBezTo>
                  <a:cubicBezTo>
                    <a:pt x="293" y="60"/>
                    <a:pt x="318" y="62"/>
                    <a:pt x="342" y="62"/>
                  </a:cubicBezTo>
                  <a:cubicBezTo>
                    <a:pt x="410" y="62"/>
                    <a:pt x="476" y="50"/>
                    <a:pt x="535" y="30"/>
                  </a:cubicBezTo>
                  <a:cubicBezTo>
                    <a:pt x="448" y="10"/>
                    <a:pt x="358" y="0"/>
                    <a:pt x="2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53;p34">
              <a:extLst>
                <a:ext uri="{FF2B5EF4-FFF2-40B4-BE49-F238E27FC236}">
                  <a16:creationId xmlns:a16="http://schemas.microsoft.com/office/drawing/2014/main" id="{13E8A4B1-D357-45D7-B5F2-8CC216DDA538}"/>
                </a:ext>
              </a:extLst>
            </p:cNvPr>
            <p:cNvSpPr/>
            <p:nvPr/>
          </p:nvSpPr>
          <p:spPr>
            <a:xfrm>
              <a:off x="3657150" y="5404375"/>
              <a:ext cx="15075" cy="2375"/>
            </a:xfrm>
            <a:custGeom>
              <a:avLst/>
              <a:gdLst/>
              <a:ahLst/>
              <a:cxnLst/>
              <a:rect l="l" t="t" r="r" b="b"/>
              <a:pathLst>
                <a:path w="603" h="95" extrusionOk="0">
                  <a:moveTo>
                    <a:pt x="602" y="1"/>
                  </a:moveTo>
                  <a:cubicBezTo>
                    <a:pt x="495" y="1"/>
                    <a:pt x="402" y="14"/>
                    <a:pt x="295" y="27"/>
                  </a:cubicBezTo>
                  <a:cubicBezTo>
                    <a:pt x="201" y="27"/>
                    <a:pt x="94" y="41"/>
                    <a:pt x="1" y="54"/>
                  </a:cubicBezTo>
                  <a:cubicBezTo>
                    <a:pt x="82" y="81"/>
                    <a:pt x="165" y="95"/>
                    <a:pt x="247" y="95"/>
                  </a:cubicBezTo>
                  <a:cubicBezTo>
                    <a:pt x="369" y="95"/>
                    <a:pt x="491" y="65"/>
                    <a:pt x="6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54;p34">
              <a:extLst>
                <a:ext uri="{FF2B5EF4-FFF2-40B4-BE49-F238E27FC236}">
                  <a16:creationId xmlns:a16="http://schemas.microsoft.com/office/drawing/2014/main" id="{98F9A178-72DD-454D-86EB-33EC655100B1}"/>
                </a:ext>
              </a:extLst>
            </p:cNvPr>
            <p:cNvSpPr/>
            <p:nvPr/>
          </p:nvSpPr>
          <p:spPr>
            <a:xfrm>
              <a:off x="3624425" y="5408275"/>
              <a:ext cx="24400" cy="13500"/>
            </a:xfrm>
            <a:custGeom>
              <a:avLst/>
              <a:gdLst/>
              <a:ahLst/>
              <a:cxnLst/>
              <a:rect l="l" t="t" r="r" b="b"/>
              <a:pathLst>
                <a:path w="976" h="540" extrusionOk="0">
                  <a:moveTo>
                    <a:pt x="315" y="52"/>
                  </a:moveTo>
                  <a:cubicBezTo>
                    <a:pt x="370" y="52"/>
                    <a:pt x="426" y="63"/>
                    <a:pt x="482" y="85"/>
                  </a:cubicBezTo>
                  <a:cubicBezTo>
                    <a:pt x="588" y="112"/>
                    <a:pt x="682" y="179"/>
                    <a:pt x="762" y="259"/>
                  </a:cubicBezTo>
                  <a:cubicBezTo>
                    <a:pt x="803" y="316"/>
                    <a:pt x="834" y="373"/>
                    <a:pt x="861" y="430"/>
                  </a:cubicBezTo>
                  <a:lnTo>
                    <a:pt x="861" y="430"/>
                  </a:lnTo>
                  <a:cubicBezTo>
                    <a:pt x="802" y="424"/>
                    <a:pt x="723" y="418"/>
                    <a:pt x="629" y="406"/>
                  </a:cubicBezTo>
                  <a:cubicBezTo>
                    <a:pt x="522" y="393"/>
                    <a:pt x="415" y="366"/>
                    <a:pt x="295" y="326"/>
                  </a:cubicBezTo>
                  <a:cubicBezTo>
                    <a:pt x="241" y="299"/>
                    <a:pt x="174" y="272"/>
                    <a:pt x="108" y="246"/>
                  </a:cubicBezTo>
                  <a:cubicBezTo>
                    <a:pt x="54" y="205"/>
                    <a:pt x="41" y="152"/>
                    <a:pt x="94" y="112"/>
                  </a:cubicBezTo>
                  <a:cubicBezTo>
                    <a:pt x="164" y="73"/>
                    <a:pt x="239" y="52"/>
                    <a:pt x="315" y="52"/>
                  </a:cubicBezTo>
                  <a:close/>
                  <a:moveTo>
                    <a:pt x="315" y="1"/>
                  </a:moveTo>
                  <a:cubicBezTo>
                    <a:pt x="228" y="1"/>
                    <a:pt x="139" y="19"/>
                    <a:pt x="54" y="58"/>
                  </a:cubicBezTo>
                  <a:cubicBezTo>
                    <a:pt x="14" y="99"/>
                    <a:pt x="1" y="139"/>
                    <a:pt x="14" y="192"/>
                  </a:cubicBezTo>
                  <a:cubicBezTo>
                    <a:pt x="27" y="232"/>
                    <a:pt x="54" y="272"/>
                    <a:pt x="94" y="299"/>
                  </a:cubicBezTo>
                  <a:cubicBezTo>
                    <a:pt x="148" y="326"/>
                    <a:pt x="214" y="352"/>
                    <a:pt x="295" y="379"/>
                  </a:cubicBezTo>
                  <a:cubicBezTo>
                    <a:pt x="401" y="406"/>
                    <a:pt x="522" y="433"/>
                    <a:pt x="642" y="459"/>
                  </a:cubicBezTo>
                  <a:cubicBezTo>
                    <a:pt x="695" y="466"/>
                    <a:pt x="749" y="469"/>
                    <a:pt x="804" y="469"/>
                  </a:cubicBezTo>
                  <a:cubicBezTo>
                    <a:pt x="828" y="469"/>
                    <a:pt x="853" y="469"/>
                    <a:pt x="878" y="467"/>
                  </a:cubicBezTo>
                  <a:lnTo>
                    <a:pt x="878" y="467"/>
                  </a:lnTo>
                  <a:cubicBezTo>
                    <a:pt x="889" y="491"/>
                    <a:pt x="899" y="515"/>
                    <a:pt x="909" y="539"/>
                  </a:cubicBezTo>
                  <a:cubicBezTo>
                    <a:pt x="922" y="515"/>
                    <a:pt x="922" y="490"/>
                    <a:pt x="912" y="465"/>
                  </a:cubicBezTo>
                  <a:lnTo>
                    <a:pt x="912" y="465"/>
                  </a:lnTo>
                  <a:cubicBezTo>
                    <a:pt x="933" y="464"/>
                    <a:pt x="954" y="462"/>
                    <a:pt x="976" y="459"/>
                  </a:cubicBezTo>
                  <a:cubicBezTo>
                    <a:pt x="976" y="448"/>
                    <a:pt x="950" y="441"/>
                    <a:pt x="903" y="435"/>
                  </a:cubicBezTo>
                  <a:lnTo>
                    <a:pt x="903" y="435"/>
                  </a:lnTo>
                  <a:cubicBezTo>
                    <a:pt x="824" y="167"/>
                    <a:pt x="577" y="1"/>
                    <a:pt x="3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55;p34">
              <a:extLst>
                <a:ext uri="{FF2B5EF4-FFF2-40B4-BE49-F238E27FC236}">
                  <a16:creationId xmlns:a16="http://schemas.microsoft.com/office/drawing/2014/main" id="{FD10038D-A612-4904-B19B-96CA54C6E581}"/>
                </a:ext>
              </a:extLst>
            </p:cNvPr>
            <p:cNvSpPr/>
            <p:nvPr/>
          </p:nvSpPr>
          <p:spPr>
            <a:xfrm>
              <a:off x="3645475" y="5404050"/>
              <a:ext cx="12375" cy="15725"/>
            </a:xfrm>
            <a:custGeom>
              <a:avLst/>
              <a:gdLst/>
              <a:ahLst/>
              <a:cxnLst/>
              <a:rect l="l" t="t" r="r" b="b"/>
              <a:pathLst>
                <a:path w="495" h="629" extrusionOk="0">
                  <a:moveTo>
                    <a:pt x="374" y="0"/>
                  </a:moveTo>
                  <a:cubicBezTo>
                    <a:pt x="268" y="0"/>
                    <a:pt x="161" y="67"/>
                    <a:pt x="107" y="161"/>
                  </a:cubicBezTo>
                  <a:cubicBezTo>
                    <a:pt x="54" y="241"/>
                    <a:pt x="27" y="321"/>
                    <a:pt x="14" y="401"/>
                  </a:cubicBezTo>
                  <a:cubicBezTo>
                    <a:pt x="0" y="481"/>
                    <a:pt x="14" y="562"/>
                    <a:pt x="54" y="628"/>
                  </a:cubicBezTo>
                  <a:cubicBezTo>
                    <a:pt x="54" y="562"/>
                    <a:pt x="54" y="481"/>
                    <a:pt x="67" y="401"/>
                  </a:cubicBezTo>
                  <a:cubicBezTo>
                    <a:pt x="81" y="334"/>
                    <a:pt x="107" y="254"/>
                    <a:pt x="161" y="187"/>
                  </a:cubicBezTo>
                  <a:cubicBezTo>
                    <a:pt x="198" y="126"/>
                    <a:pt x="281" y="52"/>
                    <a:pt x="356" y="52"/>
                  </a:cubicBezTo>
                  <a:cubicBezTo>
                    <a:pt x="362" y="52"/>
                    <a:pt x="368" y="53"/>
                    <a:pt x="374" y="54"/>
                  </a:cubicBezTo>
                  <a:cubicBezTo>
                    <a:pt x="455" y="67"/>
                    <a:pt x="415" y="187"/>
                    <a:pt x="374" y="268"/>
                  </a:cubicBezTo>
                  <a:cubicBezTo>
                    <a:pt x="334" y="334"/>
                    <a:pt x="294" y="401"/>
                    <a:pt x="241" y="455"/>
                  </a:cubicBezTo>
                  <a:cubicBezTo>
                    <a:pt x="147" y="562"/>
                    <a:pt x="81" y="628"/>
                    <a:pt x="81" y="628"/>
                  </a:cubicBezTo>
                  <a:cubicBezTo>
                    <a:pt x="161" y="602"/>
                    <a:pt x="214" y="548"/>
                    <a:pt x="268" y="495"/>
                  </a:cubicBezTo>
                  <a:cubicBezTo>
                    <a:pt x="334" y="428"/>
                    <a:pt x="388" y="361"/>
                    <a:pt x="428" y="294"/>
                  </a:cubicBezTo>
                  <a:cubicBezTo>
                    <a:pt x="455" y="254"/>
                    <a:pt x="468" y="201"/>
                    <a:pt x="481" y="147"/>
                  </a:cubicBezTo>
                  <a:cubicBezTo>
                    <a:pt x="495" y="81"/>
                    <a:pt x="441" y="14"/>
                    <a:pt x="3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6;p34">
              <a:extLst>
                <a:ext uri="{FF2B5EF4-FFF2-40B4-BE49-F238E27FC236}">
                  <a16:creationId xmlns:a16="http://schemas.microsoft.com/office/drawing/2014/main" id="{24A63A8B-5032-42FE-A001-0F528150285E}"/>
                </a:ext>
              </a:extLst>
            </p:cNvPr>
            <p:cNvSpPr/>
            <p:nvPr/>
          </p:nvSpPr>
          <p:spPr>
            <a:xfrm>
              <a:off x="3739325" y="5414150"/>
              <a:ext cx="45450" cy="37025"/>
            </a:xfrm>
            <a:custGeom>
              <a:avLst/>
              <a:gdLst/>
              <a:ahLst/>
              <a:cxnLst/>
              <a:rect l="l" t="t" r="r" b="b"/>
              <a:pathLst>
                <a:path w="1818" h="1481" extrusionOk="0">
                  <a:moveTo>
                    <a:pt x="1571" y="1"/>
                  </a:moveTo>
                  <a:cubicBezTo>
                    <a:pt x="1524" y="1"/>
                    <a:pt x="1477" y="4"/>
                    <a:pt x="1430" y="11"/>
                  </a:cubicBezTo>
                  <a:cubicBezTo>
                    <a:pt x="789" y="51"/>
                    <a:pt x="241" y="492"/>
                    <a:pt x="54" y="1106"/>
                  </a:cubicBezTo>
                  <a:cubicBezTo>
                    <a:pt x="27" y="1186"/>
                    <a:pt x="14" y="1280"/>
                    <a:pt x="1" y="1373"/>
                  </a:cubicBezTo>
                  <a:cubicBezTo>
                    <a:pt x="1" y="1413"/>
                    <a:pt x="1" y="1440"/>
                    <a:pt x="1" y="1480"/>
                  </a:cubicBezTo>
                  <a:cubicBezTo>
                    <a:pt x="14" y="1480"/>
                    <a:pt x="27" y="1333"/>
                    <a:pt x="94" y="1119"/>
                  </a:cubicBezTo>
                  <a:cubicBezTo>
                    <a:pt x="295" y="532"/>
                    <a:pt x="816" y="117"/>
                    <a:pt x="1430" y="51"/>
                  </a:cubicBezTo>
                  <a:cubicBezTo>
                    <a:pt x="1519" y="41"/>
                    <a:pt x="1595" y="38"/>
                    <a:pt x="1656" y="38"/>
                  </a:cubicBezTo>
                  <a:cubicBezTo>
                    <a:pt x="1722" y="38"/>
                    <a:pt x="1770" y="41"/>
                    <a:pt x="1796" y="41"/>
                  </a:cubicBezTo>
                  <a:cubicBezTo>
                    <a:pt x="1810" y="41"/>
                    <a:pt x="1818" y="40"/>
                    <a:pt x="1818" y="37"/>
                  </a:cubicBezTo>
                  <a:cubicBezTo>
                    <a:pt x="1778" y="24"/>
                    <a:pt x="1738" y="11"/>
                    <a:pt x="1711" y="11"/>
                  </a:cubicBezTo>
                  <a:cubicBezTo>
                    <a:pt x="1664" y="4"/>
                    <a:pt x="1617" y="1"/>
                    <a:pt x="15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57;p34">
              <a:extLst>
                <a:ext uri="{FF2B5EF4-FFF2-40B4-BE49-F238E27FC236}">
                  <a16:creationId xmlns:a16="http://schemas.microsoft.com/office/drawing/2014/main" id="{1FD74898-6CB9-4FFD-B3E0-E57EA32E87CC}"/>
                </a:ext>
              </a:extLst>
            </p:cNvPr>
            <p:cNvSpPr/>
            <p:nvPr/>
          </p:nvSpPr>
          <p:spPr>
            <a:xfrm>
              <a:off x="3685875" y="5435350"/>
              <a:ext cx="37450" cy="2200"/>
            </a:xfrm>
            <a:custGeom>
              <a:avLst/>
              <a:gdLst/>
              <a:ahLst/>
              <a:cxnLst/>
              <a:rect l="l" t="t" r="r" b="b"/>
              <a:pathLst>
                <a:path w="1498" h="88" extrusionOk="0">
                  <a:moveTo>
                    <a:pt x="1459" y="1"/>
                  </a:moveTo>
                  <a:cubicBezTo>
                    <a:pt x="1361" y="1"/>
                    <a:pt x="1081" y="18"/>
                    <a:pt x="749" y="18"/>
                  </a:cubicBezTo>
                  <a:cubicBezTo>
                    <a:pt x="473" y="18"/>
                    <a:pt x="233" y="12"/>
                    <a:pt x="103" y="12"/>
                  </a:cubicBezTo>
                  <a:cubicBezTo>
                    <a:pt x="38" y="12"/>
                    <a:pt x="1" y="13"/>
                    <a:pt x="1" y="18"/>
                  </a:cubicBezTo>
                  <a:cubicBezTo>
                    <a:pt x="200" y="62"/>
                    <a:pt x="409" y="88"/>
                    <a:pt x="619" y="88"/>
                  </a:cubicBezTo>
                  <a:cubicBezTo>
                    <a:pt x="662" y="88"/>
                    <a:pt x="706" y="87"/>
                    <a:pt x="749" y="84"/>
                  </a:cubicBezTo>
                  <a:cubicBezTo>
                    <a:pt x="1003" y="84"/>
                    <a:pt x="1244" y="58"/>
                    <a:pt x="1497" y="4"/>
                  </a:cubicBezTo>
                  <a:cubicBezTo>
                    <a:pt x="1497" y="2"/>
                    <a:pt x="1484" y="1"/>
                    <a:pt x="145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58;p34">
              <a:extLst>
                <a:ext uri="{FF2B5EF4-FFF2-40B4-BE49-F238E27FC236}">
                  <a16:creationId xmlns:a16="http://schemas.microsoft.com/office/drawing/2014/main" id="{F737BE44-AB22-4E6A-9BE0-F661E9BD911B}"/>
                </a:ext>
              </a:extLst>
            </p:cNvPr>
            <p:cNvSpPr/>
            <p:nvPr/>
          </p:nvSpPr>
          <p:spPr>
            <a:xfrm>
              <a:off x="3744350" y="5435400"/>
              <a:ext cx="4025" cy="7425"/>
            </a:xfrm>
            <a:custGeom>
              <a:avLst/>
              <a:gdLst/>
              <a:ahLst/>
              <a:cxnLst/>
              <a:rect l="l" t="t" r="r" b="b"/>
              <a:pathLst>
                <a:path w="161" h="297" extrusionOk="0">
                  <a:moveTo>
                    <a:pt x="145" y="0"/>
                  </a:moveTo>
                  <a:cubicBezTo>
                    <a:pt x="134" y="0"/>
                    <a:pt x="76" y="51"/>
                    <a:pt x="40" y="123"/>
                  </a:cubicBezTo>
                  <a:cubicBezTo>
                    <a:pt x="0" y="216"/>
                    <a:pt x="0" y="296"/>
                    <a:pt x="27" y="296"/>
                  </a:cubicBezTo>
                  <a:cubicBezTo>
                    <a:pt x="40" y="296"/>
                    <a:pt x="54" y="229"/>
                    <a:pt x="94" y="149"/>
                  </a:cubicBezTo>
                  <a:cubicBezTo>
                    <a:pt x="120" y="69"/>
                    <a:pt x="160" y="16"/>
                    <a:pt x="147" y="2"/>
                  </a:cubicBezTo>
                  <a:cubicBezTo>
                    <a:pt x="147" y="1"/>
                    <a:pt x="146" y="0"/>
                    <a:pt x="1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59;p34">
              <a:extLst>
                <a:ext uri="{FF2B5EF4-FFF2-40B4-BE49-F238E27FC236}">
                  <a16:creationId xmlns:a16="http://schemas.microsoft.com/office/drawing/2014/main" id="{24EC58C6-08D0-4A46-BB5A-7BC3955A617B}"/>
                </a:ext>
              </a:extLst>
            </p:cNvPr>
            <p:cNvSpPr/>
            <p:nvPr/>
          </p:nvSpPr>
          <p:spPr>
            <a:xfrm>
              <a:off x="3752350" y="5423700"/>
              <a:ext cx="5700" cy="5100"/>
            </a:xfrm>
            <a:custGeom>
              <a:avLst/>
              <a:gdLst/>
              <a:ahLst/>
              <a:cxnLst/>
              <a:rect l="l" t="t" r="r" b="b"/>
              <a:pathLst>
                <a:path w="228" h="204" extrusionOk="0">
                  <a:moveTo>
                    <a:pt x="207" y="0"/>
                  </a:moveTo>
                  <a:cubicBezTo>
                    <a:pt x="187" y="0"/>
                    <a:pt x="141" y="36"/>
                    <a:pt x="94" y="83"/>
                  </a:cubicBezTo>
                  <a:cubicBezTo>
                    <a:pt x="41" y="136"/>
                    <a:pt x="1" y="190"/>
                    <a:pt x="14" y="203"/>
                  </a:cubicBezTo>
                  <a:cubicBezTo>
                    <a:pt x="28" y="203"/>
                    <a:pt x="81" y="176"/>
                    <a:pt x="134" y="123"/>
                  </a:cubicBezTo>
                  <a:cubicBezTo>
                    <a:pt x="188" y="69"/>
                    <a:pt x="228" y="16"/>
                    <a:pt x="215" y="3"/>
                  </a:cubicBezTo>
                  <a:cubicBezTo>
                    <a:pt x="213" y="1"/>
                    <a:pt x="210" y="0"/>
                    <a:pt x="2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60;p34">
              <a:extLst>
                <a:ext uri="{FF2B5EF4-FFF2-40B4-BE49-F238E27FC236}">
                  <a16:creationId xmlns:a16="http://schemas.microsoft.com/office/drawing/2014/main" id="{8A77FB80-E760-4061-A288-1920FA5B3FCA}"/>
                </a:ext>
              </a:extLst>
            </p:cNvPr>
            <p:cNvSpPr/>
            <p:nvPr/>
          </p:nvSpPr>
          <p:spPr>
            <a:xfrm>
              <a:off x="3763375" y="5417475"/>
              <a:ext cx="7700" cy="3375"/>
            </a:xfrm>
            <a:custGeom>
              <a:avLst/>
              <a:gdLst/>
              <a:ahLst/>
              <a:cxnLst/>
              <a:rect l="l" t="t" r="r" b="b"/>
              <a:pathLst>
                <a:path w="308" h="135" extrusionOk="0">
                  <a:moveTo>
                    <a:pt x="222" y="0"/>
                  </a:moveTo>
                  <a:cubicBezTo>
                    <a:pt x="200" y="0"/>
                    <a:pt x="175" y="3"/>
                    <a:pt x="148" y="11"/>
                  </a:cubicBezTo>
                  <a:cubicBezTo>
                    <a:pt x="54" y="51"/>
                    <a:pt x="1" y="118"/>
                    <a:pt x="14" y="131"/>
                  </a:cubicBezTo>
                  <a:cubicBezTo>
                    <a:pt x="16" y="133"/>
                    <a:pt x="18" y="134"/>
                    <a:pt x="22" y="134"/>
                  </a:cubicBezTo>
                  <a:cubicBezTo>
                    <a:pt x="43" y="134"/>
                    <a:pt x="92" y="101"/>
                    <a:pt x="161" y="78"/>
                  </a:cubicBezTo>
                  <a:cubicBezTo>
                    <a:pt x="241" y="51"/>
                    <a:pt x="308" y="51"/>
                    <a:pt x="308" y="38"/>
                  </a:cubicBezTo>
                  <a:cubicBezTo>
                    <a:pt x="308" y="19"/>
                    <a:pt x="275" y="0"/>
                    <a:pt x="22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61;p34">
              <a:extLst>
                <a:ext uri="{FF2B5EF4-FFF2-40B4-BE49-F238E27FC236}">
                  <a16:creationId xmlns:a16="http://schemas.microsoft.com/office/drawing/2014/main" id="{4F573796-9049-4A14-A977-856BD41F91CC}"/>
                </a:ext>
              </a:extLst>
            </p:cNvPr>
            <p:cNvSpPr/>
            <p:nvPr/>
          </p:nvSpPr>
          <p:spPr>
            <a:xfrm>
              <a:off x="3776750" y="5415475"/>
              <a:ext cx="4025" cy="2125"/>
            </a:xfrm>
            <a:custGeom>
              <a:avLst/>
              <a:gdLst/>
              <a:ahLst/>
              <a:cxnLst/>
              <a:rect l="l" t="t" r="r" b="b"/>
              <a:pathLst>
                <a:path w="161" h="85" extrusionOk="0">
                  <a:moveTo>
                    <a:pt x="124" y="1"/>
                  </a:moveTo>
                  <a:cubicBezTo>
                    <a:pt x="107" y="1"/>
                    <a:pt x="87" y="4"/>
                    <a:pt x="67" y="11"/>
                  </a:cubicBezTo>
                  <a:cubicBezTo>
                    <a:pt x="27" y="24"/>
                    <a:pt x="0" y="51"/>
                    <a:pt x="0" y="64"/>
                  </a:cubicBezTo>
                  <a:cubicBezTo>
                    <a:pt x="7" y="78"/>
                    <a:pt x="20" y="84"/>
                    <a:pt x="37" y="84"/>
                  </a:cubicBezTo>
                  <a:cubicBezTo>
                    <a:pt x="54" y="84"/>
                    <a:pt x="74" y="78"/>
                    <a:pt x="94" y="64"/>
                  </a:cubicBezTo>
                  <a:cubicBezTo>
                    <a:pt x="134" y="51"/>
                    <a:pt x="160" y="24"/>
                    <a:pt x="160" y="11"/>
                  </a:cubicBezTo>
                  <a:cubicBezTo>
                    <a:pt x="154" y="4"/>
                    <a:pt x="140" y="1"/>
                    <a:pt x="1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62;p34">
              <a:extLst>
                <a:ext uri="{FF2B5EF4-FFF2-40B4-BE49-F238E27FC236}">
                  <a16:creationId xmlns:a16="http://schemas.microsoft.com/office/drawing/2014/main" id="{7A419492-1C06-4AD2-9D2C-0D66E5AD2045}"/>
                </a:ext>
              </a:extLst>
            </p:cNvPr>
            <p:cNvSpPr/>
            <p:nvPr/>
          </p:nvSpPr>
          <p:spPr>
            <a:xfrm>
              <a:off x="3580675" y="3667800"/>
              <a:ext cx="28425" cy="132975"/>
            </a:xfrm>
            <a:custGeom>
              <a:avLst/>
              <a:gdLst/>
              <a:ahLst/>
              <a:cxnLst/>
              <a:rect l="l" t="t" r="r" b="b"/>
              <a:pathLst>
                <a:path w="1137" h="5319" extrusionOk="0">
                  <a:moveTo>
                    <a:pt x="1107" y="1"/>
                  </a:moveTo>
                  <a:cubicBezTo>
                    <a:pt x="1077" y="1"/>
                    <a:pt x="959" y="292"/>
                    <a:pt x="802" y="749"/>
                  </a:cubicBezTo>
                  <a:cubicBezTo>
                    <a:pt x="628" y="1230"/>
                    <a:pt x="388" y="1885"/>
                    <a:pt x="161" y="2633"/>
                  </a:cubicBezTo>
                  <a:cubicBezTo>
                    <a:pt x="40" y="2994"/>
                    <a:pt x="0" y="3381"/>
                    <a:pt x="40" y="3756"/>
                  </a:cubicBezTo>
                  <a:cubicBezTo>
                    <a:pt x="81" y="4049"/>
                    <a:pt x="174" y="4343"/>
                    <a:pt x="308" y="4624"/>
                  </a:cubicBezTo>
                  <a:cubicBezTo>
                    <a:pt x="428" y="4878"/>
                    <a:pt x="575" y="5105"/>
                    <a:pt x="749" y="5319"/>
                  </a:cubicBezTo>
                  <a:cubicBezTo>
                    <a:pt x="775" y="5305"/>
                    <a:pt x="628" y="5025"/>
                    <a:pt x="415" y="4571"/>
                  </a:cubicBezTo>
                  <a:cubicBezTo>
                    <a:pt x="308" y="4303"/>
                    <a:pt x="227" y="4023"/>
                    <a:pt x="187" y="3729"/>
                  </a:cubicBezTo>
                  <a:cubicBezTo>
                    <a:pt x="161" y="3381"/>
                    <a:pt x="214" y="3021"/>
                    <a:pt x="321" y="2687"/>
                  </a:cubicBezTo>
                  <a:cubicBezTo>
                    <a:pt x="535" y="1979"/>
                    <a:pt x="735" y="1337"/>
                    <a:pt x="909" y="789"/>
                  </a:cubicBezTo>
                  <a:cubicBezTo>
                    <a:pt x="1056" y="308"/>
                    <a:pt x="1136" y="1"/>
                    <a:pt x="1109" y="1"/>
                  </a:cubicBezTo>
                  <a:cubicBezTo>
                    <a:pt x="1109" y="1"/>
                    <a:pt x="1108" y="1"/>
                    <a:pt x="11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63;p34">
              <a:extLst>
                <a:ext uri="{FF2B5EF4-FFF2-40B4-BE49-F238E27FC236}">
                  <a16:creationId xmlns:a16="http://schemas.microsoft.com/office/drawing/2014/main" id="{08D1C11D-DD3C-4082-A65D-AF45274CC7A0}"/>
                </a:ext>
              </a:extLst>
            </p:cNvPr>
            <p:cNvSpPr/>
            <p:nvPr/>
          </p:nvSpPr>
          <p:spPr>
            <a:xfrm>
              <a:off x="3880275" y="3735625"/>
              <a:ext cx="172725" cy="12050"/>
            </a:xfrm>
            <a:custGeom>
              <a:avLst/>
              <a:gdLst/>
              <a:ahLst/>
              <a:cxnLst/>
              <a:rect l="l" t="t" r="r" b="b"/>
              <a:pathLst>
                <a:path w="6909" h="482" extrusionOk="0">
                  <a:moveTo>
                    <a:pt x="5893" y="0"/>
                  </a:moveTo>
                  <a:cubicBezTo>
                    <a:pt x="5265" y="14"/>
                    <a:pt x="4397" y="41"/>
                    <a:pt x="3448" y="107"/>
                  </a:cubicBezTo>
                  <a:cubicBezTo>
                    <a:pt x="2499" y="174"/>
                    <a:pt x="1631" y="268"/>
                    <a:pt x="1003" y="334"/>
                  </a:cubicBezTo>
                  <a:lnTo>
                    <a:pt x="268" y="441"/>
                  </a:lnTo>
                  <a:lnTo>
                    <a:pt x="68" y="468"/>
                  </a:lnTo>
                  <a:cubicBezTo>
                    <a:pt x="54" y="468"/>
                    <a:pt x="28" y="481"/>
                    <a:pt x="1" y="481"/>
                  </a:cubicBezTo>
                  <a:lnTo>
                    <a:pt x="68" y="481"/>
                  </a:lnTo>
                  <a:lnTo>
                    <a:pt x="282" y="468"/>
                  </a:lnTo>
                  <a:lnTo>
                    <a:pt x="1016" y="388"/>
                  </a:lnTo>
                  <a:cubicBezTo>
                    <a:pt x="1631" y="321"/>
                    <a:pt x="2499" y="241"/>
                    <a:pt x="3448" y="174"/>
                  </a:cubicBezTo>
                  <a:cubicBezTo>
                    <a:pt x="4410" y="107"/>
                    <a:pt x="5265" y="67"/>
                    <a:pt x="5893" y="54"/>
                  </a:cubicBezTo>
                  <a:lnTo>
                    <a:pt x="6641" y="27"/>
                  </a:lnTo>
                  <a:lnTo>
                    <a:pt x="6842" y="14"/>
                  </a:lnTo>
                  <a:lnTo>
                    <a:pt x="6908" y="14"/>
                  </a:lnTo>
                  <a:cubicBezTo>
                    <a:pt x="6895" y="0"/>
                    <a:pt x="6868" y="0"/>
                    <a:pt x="684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64;p34">
              <a:extLst>
                <a:ext uri="{FF2B5EF4-FFF2-40B4-BE49-F238E27FC236}">
                  <a16:creationId xmlns:a16="http://schemas.microsoft.com/office/drawing/2014/main" id="{0CB32106-E4FC-44EB-BD70-60C7B0A4FAD9}"/>
                </a:ext>
              </a:extLst>
            </p:cNvPr>
            <p:cNvSpPr/>
            <p:nvPr/>
          </p:nvSpPr>
          <p:spPr>
            <a:xfrm>
              <a:off x="3560975" y="3512500"/>
              <a:ext cx="413525" cy="4025"/>
            </a:xfrm>
            <a:custGeom>
              <a:avLst/>
              <a:gdLst/>
              <a:ahLst/>
              <a:cxnLst/>
              <a:rect l="l" t="t" r="r" b="b"/>
              <a:pathLst>
                <a:path w="16541" h="161" extrusionOk="0">
                  <a:moveTo>
                    <a:pt x="8270" y="0"/>
                  </a:moveTo>
                  <a:cubicBezTo>
                    <a:pt x="3701" y="0"/>
                    <a:pt x="0" y="41"/>
                    <a:pt x="0" y="81"/>
                  </a:cubicBezTo>
                  <a:cubicBezTo>
                    <a:pt x="0" y="121"/>
                    <a:pt x="3701" y="161"/>
                    <a:pt x="8270" y="161"/>
                  </a:cubicBezTo>
                  <a:cubicBezTo>
                    <a:pt x="12840" y="161"/>
                    <a:pt x="16541" y="121"/>
                    <a:pt x="16541" y="81"/>
                  </a:cubicBezTo>
                  <a:cubicBezTo>
                    <a:pt x="16541" y="27"/>
                    <a:pt x="12840" y="0"/>
                    <a:pt x="82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65;p34">
              <a:extLst>
                <a:ext uri="{FF2B5EF4-FFF2-40B4-BE49-F238E27FC236}">
                  <a16:creationId xmlns:a16="http://schemas.microsoft.com/office/drawing/2014/main" id="{E8F96DE7-607A-430C-92B5-B89AF3338C52}"/>
                </a:ext>
              </a:extLst>
            </p:cNvPr>
            <p:cNvSpPr/>
            <p:nvPr/>
          </p:nvSpPr>
          <p:spPr>
            <a:xfrm>
              <a:off x="3513525" y="3582300"/>
              <a:ext cx="512750" cy="4375"/>
            </a:xfrm>
            <a:custGeom>
              <a:avLst/>
              <a:gdLst/>
              <a:ahLst/>
              <a:cxnLst/>
              <a:rect l="l" t="t" r="r" b="b"/>
              <a:pathLst>
                <a:path w="20510" h="175" extrusionOk="0">
                  <a:moveTo>
                    <a:pt x="10262" y="1"/>
                  </a:moveTo>
                  <a:cubicBezTo>
                    <a:pt x="4597" y="1"/>
                    <a:pt x="1" y="41"/>
                    <a:pt x="1" y="94"/>
                  </a:cubicBezTo>
                  <a:cubicBezTo>
                    <a:pt x="1" y="134"/>
                    <a:pt x="4597" y="175"/>
                    <a:pt x="10262" y="175"/>
                  </a:cubicBezTo>
                  <a:cubicBezTo>
                    <a:pt x="15927" y="175"/>
                    <a:pt x="20510" y="134"/>
                    <a:pt x="20510" y="94"/>
                  </a:cubicBezTo>
                  <a:cubicBezTo>
                    <a:pt x="20510" y="41"/>
                    <a:pt x="15927" y="1"/>
                    <a:pt x="102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66;p34">
              <a:extLst>
                <a:ext uri="{FF2B5EF4-FFF2-40B4-BE49-F238E27FC236}">
                  <a16:creationId xmlns:a16="http://schemas.microsoft.com/office/drawing/2014/main" id="{543FE19F-DFDD-4685-97B0-C9EC2B9C7E48}"/>
                </a:ext>
              </a:extLst>
            </p:cNvPr>
            <p:cNvSpPr/>
            <p:nvPr/>
          </p:nvSpPr>
          <p:spPr>
            <a:xfrm>
              <a:off x="3463425" y="3665475"/>
              <a:ext cx="580225" cy="4375"/>
            </a:xfrm>
            <a:custGeom>
              <a:avLst/>
              <a:gdLst/>
              <a:ahLst/>
              <a:cxnLst/>
              <a:rect l="l" t="t" r="r" b="b"/>
              <a:pathLst>
                <a:path w="23209" h="175" extrusionOk="0">
                  <a:moveTo>
                    <a:pt x="11598" y="1"/>
                  </a:moveTo>
                  <a:cubicBezTo>
                    <a:pt x="5198" y="1"/>
                    <a:pt x="1" y="41"/>
                    <a:pt x="1" y="94"/>
                  </a:cubicBezTo>
                  <a:cubicBezTo>
                    <a:pt x="1" y="134"/>
                    <a:pt x="5198" y="174"/>
                    <a:pt x="11598" y="174"/>
                  </a:cubicBezTo>
                  <a:cubicBezTo>
                    <a:pt x="18011" y="174"/>
                    <a:pt x="23208" y="134"/>
                    <a:pt x="23208" y="94"/>
                  </a:cubicBezTo>
                  <a:cubicBezTo>
                    <a:pt x="23208" y="41"/>
                    <a:pt x="18011" y="1"/>
                    <a:pt x="115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67;p34">
              <a:extLst>
                <a:ext uri="{FF2B5EF4-FFF2-40B4-BE49-F238E27FC236}">
                  <a16:creationId xmlns:a16="http://schemas.microsoft.com/office/drawing/2014/main" id="{DA88840F-665D-4808-99A7-7ED071301783}"/>
                </a:ext>
              </a:extLst>
            </p:cNvPr>
            <p:cNvSpPr/>
            <p:nvPr/>
          </p:nvSpPr>
          <p:spPr>
            <a:xfrm>
              <a:off x="3590350" y="4086000"/>
              <a:ext cx="402200" cy="4375"/>
            </a:xfrm>
            <a:custGeom>
              <a:avLst/>
              <a:gdLst/>
              <a:ahLst/>
              <a:cxnLst/>
              <a:rect l="l" t="t" r="r" b="b"/>
              <a:pathLst>
                <a:path w="16088" h="175" extrusionOk="0">
                  <a:moveTo>
                    <a:pt x="8044" y="1"/>
                  </a:moveTo>
                  <a:cubicBezTo>
                    <a:pt x="3608" y="1"/>
                    <a:pt x="1" y="41"/>
                    <a:pt x="1" y="94"/>
                  </a:cubicBezTo>
                  <a:cubicBezTo>
                    <a:pt x="1" y="134"/>
                    <a:pt x="3608" y="175"/>
                    <a:pt x="8044" y="175"/>
                  </a:cubicBezTo>
                  <a:cubicBezTo>
                    <a:pt x="12493" y="175"/>
                    <a:pt x="16087" y="134"/>
                    <a:pt x="16087" y="94"/>
                  </a:cubicBezTo>
                  <a:cubicBezTo>
                    <a:pt x="16087" y="41"/>
                    <a:pt x="12493" y="1"/>
                    <a:pt x="80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68;p34">
              <a:extLst>
                <a:ext uri="{FF2B5EF4-FFF2-40B4-BE49-F238E27FC236}">
                  <a16:creationId xmlns:a16="http://schemas.microsoft.com/office/drawing/2014/main" id="{FB24D6F8-C9C7-46A2-BA80-DACE2472240D}"/>
                </a:ext>
              </a:extLst>
            </p:cNvPr>
            <p:cNvSpPr/>
            <p:nvPr/>
          </p:nvSpPr>
          <p:spPr>
            <a:xfrm>
              <a:off x="3560300" y="4180200"/>
              <a:ext cx="446950" cy="4025"/>
            </a:xfrm>
            <a:custGeom>
              <a:avLst/>
              <a:gdLst/>
              <a:ahLst/>
              <a:cxnLst/>
              <a:rect l="l" t="t" r="r" b="b"/>
              <a:pathLst>
                <a:path w="17878" h="161" extrusionOk="0">
                  <a:moveTo>
                    <a:pt x="8939" y="1"/>
                  </a:moveTo>
                  <a:cubicBezTo>
                    <a:pt x="4009" y="1"/>
                    <a:pt x="0" y="41"/>
                    <a:pt x="0" y="81"/>
                  </a:cubicBezTo>
                  <a:cubicBezTo>
                    <a:pt x="0" y="134"/>
                    <a:pt x="4022" y="161"/>
                    <a:pt x="8939" y="161"/>
                  </a:cubicBezTo>
                  <a:cubicBezTo>
                    <a:pt x="13869" y="161"/>
                    <a:pt x="17877" y="134"/>
                    <a:pt x="17877" y="81"/>
                  </a:cubicBezTo>
                  <a:cubicBezTo>
                    <a:pt x="17877" y="41"/>
                    <a:pt x="13869" y="1"/>
                    <a:pt x="89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69;p34">
              <a:extLst>
                <a:ext uri="{FF2B5EF4-FFF2-40B4-BE49-F238E27FC236}">
                  <a16:creationId xmlns:a16="http://schemas.microsoft.com/office/drawing/2014/main" id="{ADFC90EB-AC2A-4091-A616-5242B9738639}"/>
                </a:ext>
              </a:extLst>
            </p:cNvPr>
            <p:cNvSpPr/>
            <p:nvPr/>
          </p:nvSpPr>
          <p:spPr>
            <a:xfrm>
              <a:off x="3520875" y="4294775"/>
              <a:ext cx="477000" cy="4350"/>
            </a:xfrm>
            <a:custGeom>
              <a:avLst/>
              <a:gdLst/>
              <a:ahLst/>
              <a:cxnLst/>
              <a:rect l="l" t="t" r="r" b="b"/>
              <a:pathLst>
                <a:path w="19080" h="174" extrusionOk="0">
                  <a:moveTo>
                    <a:pt x="9540" y="0"/>
                  </a:moveTo>
                  <a:cubicBezTo>
                    <a:pt x="4276" y="0"/>
                    <a:pt x="1" y="40"/>
                    <a:pt x="1" y="80"/>
                  </a:cubicBezTo>
                  <a:cubicBezTo>
                    <a:pt x="1" y="134"/>
                    <a:pt x="4276" y="174"/>
                    <a:pt x="9540" y="174"/>
                  </a:cubicBezTo>
                  <a:cubicBezTo>
                    <a:pt x="14804" y="174"/>
                    <a:pt x="19080" y="134"/>
                    <a:pt x="19080" y="80"/>
                  </a:cubicBezTo>
                  <a:cubicBezTo>
                    <a:pt x="19080" y="40"/>
                    <a:pt x="14818" y="0"/>
                    <a:pt x="95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70;p34">
              <a:extLst>
                <a:ext uri="{FF2B5EF4-FFF2-40B4-BE49-F238E27FC236}">
                  <a16:creationId xmlns:a16="http://schemas.microsoft.com/office/drawing/2014/main" id="{5C05A68D-3029-4C6F-B21A-6E375E833EE2}"/>
                </a:ext>
              </a:extLst>
            </p:cNvPr>
            <p:cNvSpPr/>
            <p:nvPr/>
          </p:nvSpPr>
          <p:spPr>
            <a:xfrm>
              <a:off x="3494825" y="4407675"/>
              <a:ext cx="486025" cy="4350"/>
            </a:xfrm>
            <a:custGeom>
              <a:avLst/>
              <a:gdLst/>
              <a:ahLst/>
              <a:cxnLst/>
              <a:rect l="l" t="t" r="r" b="b"/>
              <a:pathLst>
                <a:path w="19441" h="174" extrusionOk="0">
                  <a:moveTo>
                    <a:pt x="9727" y="0"/>
                  </a:moveTo>
                  <a:cubicBezTo>
                    <a:pt x="4343" y="0"/>
                    <a:pt x="1" y="40"/>
                    <a:pt x="1" y="80"/>
                  </a:cubicBezTo>
                  <a:cubicBezTo>
                    <a:pt x="1" y="134"/>
                    <a:pt x="4343" y="174"/>
                    <a:pt x="9727" y="174"/>
                  </a:cubicBezTo>
                  <a:cubicBezTo>
                    <a:pt x="15098" y="174"/>
                    <a:pt x="19441" y="134"/>
                    <a:pt x="19441" y="80"/>
                  </a:cubicBezTo>
                  <a:cubicBezTo>
                    <a:pt x="19441" y="40"/>
                    <a:pt x="15098" y="0"/>
                    <a:pt x="97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71;p34">
              <a:extLst>
                <a:ext uri="{FF2B5EF4-FFF2-40B4-BE49-F238E27FC236}">
                  <a16:creationId xmlns:a16="http://schemas.microsoft.com/office/drawing/2014/main" id="{973EC587-4BDD-45FC-8005-898A43FF1104}"/>
                </a:ext>
              </a:extLst>
            </p:cNvPr>
            <p:cNvSpPr/>
            <p:nvPr/>
          </p:nvSpPr>
          <p:spPr>
            <a:xfrm>
              <a:off x="3464775" y="4629450"/>
              <a:ext cx="561175" cy="4375"/>
            </a:xfrm>
            <a:custGeom>
              <a:avLst/>
              <a:gdLst/>
              <a:ahLst/>
              <a:cxnLst/>
              <a:rect l="l" t="t" r="r" b="b"/>
              <a:pathLst>
                <a:path w="22447" h="175" extrusionOk="0">
                  <a:moveTo>
                    <a:pt x="11223" y="1"/>
                  </a:moveTo>
                  <a:cubicBezTo>
                    <a:pt x="5024" y="1"/>
                    <a:pt x="0" y="41"/>
                    <a:pt x="0" y="81"/>
                  </a:cubicBezTo>
                  <a:cubicBezTo>
                    <a:pt x="0" y="134"/>
                    <a:pt x="5024" y="174"/>
                    <a:pt x="11223" y="174"/>
                  </a:cubicBezTo>
                  <a:cubicBezTo>
                    <a:pt x="17423" y="174"/>
                    <a:pt x="22446" y="134"/>
                    <a:pt x="22446" y="81"/>
                  </a:cubicBezTo>
                  <a:cubicBezTo>
                    <a:pt x="22446" y="41"/>
                    <a:pt x="17423" y="1"/>
                    <a:pt x="112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72;p34">
              <a:extLst>
                <a:ext uri="{FF2B5EF4-FFF2-40B4-BE49-F238E27FC236}">
                  <a16:creationId xmlns:a16="http://schemas.microsoft.com/office/drawing/2014/main" id="{5ABF44BF-F056-46D2-BEAB-13C3318AB9F8}"/>
                </a:ext>
              </a:extLst>
            </p:cNvPr>
            <p:cNvSpPr/>
            <p:nvPr/>
          </p:nvSpPr>
          <p:spPr>
            <a:xfrm>
              <a:off x="3470100" y="4725324"/>
              <a:ext cx="595251" cy="4349"/>
            </a:xfrm>
            <a:custGeom>
              <a:avLst/>
              <a:gdLst/>
              <a:ahLst/>
              <a:cxnLst/>
              <a:rect l="l" t="t" r="r" b="b"/>
              <a:pathLst>
                <a:path w="23810" h="174" extrusionOk="0">
                  <a:moveTo>
                    <a:pt x="11905" y="0"/>
                  </a:moveTo>
                  <a:cubicBezTo>
                    <a:pt x="5332" y="0"/>
                    <a:pt x="1" y="40"/>
                    <a:pt x="1" y="94"/>
                  </a:cubicBezTo>
                  <a:cubicBezTo>
                    <a:pt x="1" y="134"/>
                    <a:pt x="5332" y="174"/>
                    <a:pt x="11905" y="174"/>
                  </a:cubicBezTo>
                  <a:cubicBezTo>
                    <a:pt x="18479" y="174"/>
                    <a:pt x="23810" y="134"/>
                    <a:pt x="23810" y="94"/>
                  </a:cubicBezTo>
                  <a:cubicBezTo>
                    <a:pt x="23810" y="54"/>
                    <a:pt x="18492" y="0"/>
                    <a:pt x="119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73;p34">
              <a:extLst>
                <a:ext uri="{FF2B5EF4-FFF2-40B4-BE49-F238E27FC236}">
                  <a16:creationId xmlns:a16="http://schemas.microsoft.com/office/drawing/2014/main" id="{5CBE974A-F714-4A27-BAF9-E1CE80D49967}"/>
                </a:ext>
              </a:extLst>
            </p:cNvPr>
            <p:cNvSpPr/>
            <p:nvPr/>
          </p:nvSpPr>
          <p:spPr>
            <a:xfrm>
              <a:off x="3474450" y="4518575"/>
              <a:ext cx="507725" cy="4350"/>
            </a:xfrm>
            <a:custGeom>
              <a:avLst/>
              <a:gdLst/>
              <a:ahLst/>
              <a:cxnLst/>
              <a:rect l="l" t="t" r="r" b="b"/>
              <a:pathLst>
                <a:path w="20309" h="174" extrusionOk="0">
                  <a:moveTo>
                    <a:pt x="10155" y="0"/>
                  </a:moveTo>
                  <a:cubicBezTo>
                    <a:pt x="4543" y="0"/>
                    <a:pt x="1" y="40"/>
                    <a:pt x="1" y="80"/>
                  </a:cubicBezTo>
                  <a:cubicBezTo>
                    <a:pt x="1" y="134"/>
                    <a:pt x="4543" y="174"/>
                    <a:pt x="10155" y="174"/>
                  </a:cubicBezTo>
                  <a:cubicBezTo>
                    <a:pt x="15766" y="174"/>
                    <a:pt x="20309" y="134"/>
                    <a:pt x="20309" y="80"/>
                  </a:cubicBezTo>
                  <a:cubicBezTo>
                    <a:pt x="20309" y="40"/>
                    <a:pt x="15766" y="0"/>
                    <a:pt x="101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674;p34">
              <a:extLst>
                <a:ext uri="{FF2B5EF4-FFF2-40B4-BE49-F238E27FC236}">
                  <a16:creationId xmlns:a16="http://schemas.microsoft.com/office/drawing/2014/main" id="{D47CDF3C-62B8-4FD0-9B0F-EB823B8DF8F6}"/>
                </a:ext>
              </a:extLst>
            </p:cNvPr>
            <p:cNvSpPr/>
            <p:nvPr/>
          </p:nvSpPr>
          <p:spPr>
            <a:xfrm>
              <a:off x="3589350" y="3766350"/>
              <a:ext cx="298975" cy="4375"/>
            </a:xfrm>
            <a:custGeom>
              <a:avLst/>
              <a:gdLst/>
              <a:ahLst/>
              <a:cxnLst/>
              <a:rect l="l" t="t" r="r" b="b"/>
              <a:pathLst>
                <a:path w="11959" h="175" extrusionOk="0">
                  <a:moveTo>
                    <a:pt x="5986" y="1"/>
                  </a:moveTo>
                  <a:cubicBezTo>
                    <a:pt x="2673" y="1"/>
                    <a:pt x="1" y="41"/>
                    <a:pt x="1" y="94"/>
                  </a:cubicBezTo>
                  <a:cubicBezTo>
                    <a:pt x="1" y="134"/>
                    <a:pt x="2673" y="174"/>
                    <a:pt x="5986" y="174"/>
                  </a:cubicBezTo>
                  <a:cubicBezTo>
                    <a:pt x="9286" y="174"/>
                    <a:pt x="11959" y="134"/>
                    <a:pt x="11959" y="94"/>
                  </a:cubicBezTo>
                  <a:cubicBezTo>
                    <a:pt x="11959" y="41"/>
                    <a:pt x="9286" y="1"/>
                    <a:pt x="59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675;p34">
              <a:extLst>
                <a:ext uri="{FF2B5EF4-FFF2-40B4-BE49-F238E27FC236}">
                  <a16:creationId xmlns:a16="http://schemas.microsoft.com/office/drawing/2014/main" id="{685CB358-7523-4380-BC6B-911F02DFC0D1}"/>
                </a:ext>
              </a:extLst>
            </p:cNvPr>
            <p:cNvSpPr/>
            <p:nvPr/>
          </p:nvSpPr>
          <p:spPr>
            <a:xfrm>
              <a:off x="3606725" y="3858550"/>
              <a:ext cx="273575" cy="4350"/>
            </a:xfrm>
            <a:custGeom>
              <a:avLst/>
              <a:gdLst/>
              <a:ahLst/>
              <a:cxnLst/>
              <a:rect l="l" t="t" r="r" b="b"/>
              <a:pathLst>
                <a:path w="10943" h="174" extrusionOk="0">
                  <a:moveTo>
                    <a:pt x="5478" y="0"/>
                  </a:moveTo>
                  <a:cubicBezTo>
                    <a:pt x="3955" y="0"/>
                    <a:pt x="2592" y="14"/>
                    <a:pt x="1604" y="27"/>
                  </a:cubicBezTo>
                  <a:lnTo>
                    <a:pt x="428" y="54"/>
                  </a:lnTo>
                  <a:cubicBezTo>
                    <a:pt x="281" y="54"/>
                    <a:pt x="147" y="67"/>
                    <a:pt x="0" y="94"/>
                  </a:cubicBezTo>
                  <a:cubicBezTo>
                    <a:pt x="147" y="107"/>
                    <a:pt x="281" y="120"/>
                    <a:pt x="428" y="120"/>
                  </a:cubicBezTo>
                  <a:lnTo>
                    <a:pt x="1604" y="147"/>
                  </a:lnTo>
                  <a:cubicBezTo>
                    <a:pt x="2592" y="161"/>
                    <a:pt x="3955" y="174"/>
                    <a:pt x="5478" y="174"/>
                  </a:cubicBezTo>
                  <a:cubicBezTo>
                    <a:pt x="6988" y="174"/>
                    <a:pt x="8351" y="161"/>
                    <a:pt x="9353" y="147"/>
                  </a:cubicBezTo>
                  <a:lnTo>
                    <a:pt x="10515" y="120"/>
                  </a:lnTo>
                  <a:cubicBezTo>
                    <a:pt x="10662" y="120"/>
                    <a:pt x="10809" y="107"/>
                    <a:pt x="10943" y="94"/>
                  </a:cubicBezTo>
                  <a:cubicBezTo>
                    <a:pt x="10809" y="67"/>
                    <a:pt x="10662" y="54"/>
                    <a:pt x="10515" y="54"/>
                  </a:cubicBezTo>
                  <a:lnTo>
                    <a:pt x="9353" y="27"/>
                  </a:lnTo>
                  <a:cubicBezTo>
                    <a:pt x="8351" y="14"/>
                    <a:pt x="6988" y="0"/>
                    <a:pt x="54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676;p34">
              <a:extLst>
                <a:ext uri="{FF2B5EF4-FFF2-40B4-BE49-F238E27FC236}">
                  <a16:creationId xmlns:a16="http://schemas.microsoft.com/office/drawing/2014/main" id="{5996107D-24C7-4C97-A243-148ECE800A79}"/>
                </a:ext>
              </a:extLst>
            </p:cNvPr>
            <p:cNvSpPr/>
            <p:nvPr/>
          </p:nvSpPr>
          <p:spPr>
            <a:xfrm>
              <a:off x="3507200" y="3073776"/>
              <a:ext cx="496025" cy="420649"/>
            </a:xfrm>
            <a:custGeom>
              <a:avLst/>
              <a:gdLst/>
              <a:ahLst/>
              <a:cxnLst/>
              <a:rect l="l" t="t" r="r" b="b"/>
              <a:pathLst>
                <a:path w="19841" h="16826" extrusionOk="0">
                  <a:moveTo>
                    <a:pt x="8689" y="1"/>
                  </a:moveTo>
                  <a:cubicBezTo>
                    <a:pt x="7744" y="1"/>
                    <a:pt x="6836" y="812"/>
                    <a:pt x="6787" y="1770"/>
                  </a:cubicBezTo>
                  <a:cubicBezTo>
                    <a:pt x="6517" y="1693"/>
                    <a:pt x="6238" y="1653"/>
                    <a:pt x="5958" y="1653"/>
                  </a:cubicBezTo>
                  <a:cubicBezTo>
                    <a:pt x="5654" y="1653"/>
                    <a:pt x="5349" y="1700"/>
                    <a:pt x="5050" y="1797"/>
                  </a:cubicBezTo>
                  <a:cubicBezTo>
                    <a:pt x="4503" y="1998"/>
                    <a:pt x="4035" y="2479"/>
                    <a:pt x="3968" y="3053"/>
                  </a:cubicBezTo>
                  <a:cubicBezTo>
                    <a:pt x="3915" y="3574"/>
                    <a:pt x="4155" y="4122"/>
                    <a:pt x="3835" y="4563"/>
                  </a:cubicBezTo>
                  <a:cubicBezTo>
                    <a:pt x="3527" y="5004"/>
                    <a:pt x="2886" y="4937"/>
                    <a:pt x="2365" y="5057"/>
                  </a:cubicBezTo>
                  <a:cubicBezTo>
                    <a:pt x="1216" y="5364"/>
                    <a:pt x="708" y="6727"/>
                    <a:pt x="1390" y="7703"/>
                  </a:cubicBezTo>
                  <a:cubicBezTo>
                    <a:pt x="575" y="7850"/>
                    <a:pt x="0" y="8571"/>
                    <a:pt x="53" y="9399"/>
                  </a:cubicBezTo>
                  <a:cubicBezTo>
                    <a:pt x="120" y="10214"/>
                    <a:pt x="788" y="10856"/>
                    <a:pt x="1617" y="10882"/>
                  </a:cubicBezTo>
                  <a:cubicBezTo>
                    <a:pt x="1002" y="11337"/>
                    <a:pt x="855" y="12192"/>
                    <a:pt x="1283" y="12820"/>
                  </a:cubicBezTo>
                  <a:cubicBezTo>
                    <a:pt x="1558" y="13224"/>
                    <a:pt x="2004" y="13445"/>
                    <a:pt x="2462" y="13445"/>
                  </a:cubicBezTo>
                  <a:cubicBezTo>
                    <a:pt x="2716" y="13445"/>
                    <a:pt x="2973" y="13377"/>
                    <a:pt x="3207" y="13234"/>
                  </a:cubicBezTo>
                  <a:cubicBezTo>
                    <a:pt x="3354" y="14583"/>
                    <a:pt x="4356" y="15692"/>
                    <a:pt x="5692" y="15973"/>
                  </a:cubicBezTo>
                  <a:cubicBezTo>
                    <a:pt x="5935" y="16020"/>
                    <a:pt x="6181" y="16037"/>
                    <a:pt x="6429" y="16037"/>
                  </a:cubicBezTo>
                  <a:cubicBezTo>
                    <a:pt x="7143" y="16037"/>
                    <a:pt x="7870" y="15894"/>
                    <a:pt x="8575" y="15894"/>
                  </a:cubicBezTo>
                  <a:cubicBezTo>
                    <a:pt x="8958" y="15894"/>
                    <a:pt x="9335" y="15936"/>
                    <a:pt x="9700" y="16066"/>
                  </a:cubicBezTo>
                  <a:cubicBezTo>
                    <a:pt x="10288" y="16294"/>
                    <a:pt x="10809" y="16734"/>
                    <a:pt x="11437" y="16815"/>
                  </a:cubicBezTo>
                  <a:cubicBezTo>
                    <a:pt x="11497" y="16822"/>
                    <a:pt x="11557" y="16825"/>
                    <a:pt x="11617" y="16825"/>
                  </a:cubicBezTo>
                  <a:cubicBezTo>
                    <a:pt x="12238" y="16825"/>
                    <a:pt x="12848" y="16458"/>
                    <a:pt x="13214" y="15946"/>
                  </a:cubicBezTo>
                  <a:cubicBezTo>
                    <a:pt x="13615" y="15372"/>
                    <a:pt x="13762" y="14677"/>
                    <a:pt x="13802" y="13982"/>
                  </a:cubicBezTo>
                  <a:cubicBezTo>
                    <a:pt x="14123" y="14655"/>
                    <a:pt x="14805" y="15064"/>
                    <a:pt x="15519" y="15064"/>
                  </a:cubicBezTo>
                  <a:cubicBezTo>
                    <a:pt x="15726" y="15064"/>
                    <a:pt x="15936" y="15029"/>
                    <a:pt x="16140" y="14957"/>
                  </a:cubicBezTo>
                  <a:cubicBezTo>
                    <a:pt x="17062" y="14637"/>
                    <a:pt x="17596" y="13688"/>
                    <a:pt x="17382" y="12740"/>
                  </a:cubicBezTo>
                  <a:cubicBezTo>
                    <a:pt x="17329" y="12486"/>
                    <a:pt x="17222" y="12232"/>
                    <a:pt x="17289" y="11978"/>
                  </a:cubicBezTo>
                  <a:cubicBezTo>
                    <a:pt x="17396" y="11604"/>
                    <a:pt x="17837" y="11457"/>
                    <a:pt x="18184" y="11270"/>
                  </a:cubicBezTo>
                  <a:cubicBezTo>
                    <a:pt x="19614" y="10482"/>
                    <a:pt x="19761" y="8477"/>
                    <a:pt x="18451" y="7489"/>
                  </a:cubicBezTo>
                  <a:cubicBezTo>
                    <a:pt x="19841" y="4750"/>
                    <a:pt x="16661" y="4376"/>
                    <a:pt x="16661" y="4376"/>
                  </a:cubicBezTo>
                  <a:cubicBezTo>
                    <a:pt x="16661" y="4376"/>
                    <a:pt x="16848" y="2853"/>
                    <a:pt x="16166" y="2144"/>
                  </a:cubicBezTo>
                  <a:cubicBezTo>
                    <a:pt x="15790" y="1768"/>
                    <a:pt x="15143" y="1682"/>
                    <a:pt x="14629" y="1682"/>
                  </a:cubicBezTo>
                  <a:cubicBezTo>
                    <a:pt x="14195" y="1682"/>
                    <a:pt x="13855" y="1744"/>
                    <a:pt x="13855" y="1744"/>
                  </a:cubicBezTo>
                  <a:cubicBezTo>
                    <a:pt x="13670" y="903"/>
                    <a:pt x="12923" y="302"/>
                    <a:pt x="12072" y="302"/>
                  </a:cubicBezTo>
                  <a:cubicBezTo>
                    <a:pt x="12003" y="302"/>
                    <a:pt x="11934" y="306"/>
                    <a:pt x="11864" y="314"/>
                  </a:cubicBezTo>
                  <a:cubicBezTo>
                    <a:pt x="11504" y="368"/>
                    <a:pt x="11183" y="514"/>
                    <a:pt x="10822" y="528"/>
                  </a:cubicBezTo>
                  <a:cubicBezTo>
                    <a:pt x="10794" y="530"/>
                    <a:pt x="10766" y="530"/>
                    <a:pt x="10738" y="530"/>
                  </a:cubicBezTo>
                  <a:cubicBezTo>
                    <a:pt x="10118" y="530"/>
                    <a:pt x="9565" y="122"/>
                    <a:pt x="8938" y="20"/>
                  </a:cubicBezTo>
                  <a:cubicBezTo>
                    <a:pt x="8855" y="7"/>
                    <a:pt x="8772" y="1"/>
                    <a:pt x="86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677;p34">
              <a:extLst>
                <a:ext uri="{FF2B5EF4-FFF2-40B4-BE49-F238E27FC236}">
                  <a16:creationId xmlns:a16="http://schemas.microsoft.com/office/drawing/2014/main" id="{89943F7F-7391-4A0A-9BFB-92E2421716FA}"/>
                </a:ext>
              </a:extLst>
            </p:cNvPr>
            <p:cNvSpPr/>
            <p:nvPr/>
          </p:nvSpPr>
          <p:spPr>
            <a:xfrm>
              <a:off x="3639450" y="3165075"/>
              <a:ext cx="207800" cy="402250"/>
            </a:xfrm>
            <a:custGeom>
              <a:avLst/>
              <a:gdLst/>
              <a:ahLst/>
              <a:cxnLst/>
              <a:rect l="l" t="t" r="r" b="b"/>
              <a:pathLst>
                <a:path w="8312" h="16090" extrusionOk="0">
                  <a:moveTo>
                    <a:pt x="2830" y="1"/>
                  </a:moveTo>
                  <a:cubicBezTo>
                    <a:pt x="1440" y="1"/>
                    <a:pt x="262" y="1086"/>
                    <a:pt x="175" y="2501"/>
                  </a:cubicBezTo>
                  <a:cubicBezTo>
                    <a:pt x="68" y="4184"/>
                    <a:pt x="1" y="6242"/>
                    <a:pt x="201" y="7511"/>
                  </a:cubicBezTo>
                  <a:cubicBezTo>
                    <a:pt x="602" y="10036"/>
                    <a:pt x="2539" y="10357"/>
                    <a:pt x="2539" y="10357"/>
                  </a:cubicBezTo>
                  <a:cubicBezTo>
                    <a:pt x="2539" y="10357"/>
                    <a:pt x="2579" y="11933"/>
                    <a:pt x="2579" y="13443"/>
                  </a:cubicBezTo>
                  <a:cubicBezTo>
                    <a:pt x="2579" y="14873"/>
                    <a:pt x="3822" y="16062"/>
                    <a:pt x="5359" y="16089"/>
                  </a:cubicBezTo>
                  <a:cubicBezTo>
                    <a:pt x="5376" y="16089"/>
                    <a:pt x="5394" y="16089"/>
                    <a:pt x="5412" y="16089"/>
                  </a:cubicBezTo>
                  <a:cubicBezTo>
                    <a:pt x="6897" y="16089"/>
                    <a:pt x="8111" y="14990"/>
                    <a:pt x="8124" y="13590"/>
                  </a:cubicBezTo>
                  <a:lnTo>
                    <a:pt x="8298" y="1378"/>
                  </a:lnTo>
                  <a:lnTo>
                    <a:pt x="8311" y="563"/>
                  </a:lnTo>
                  <a:lnTo>
                    <a:pt x="3114" y="16"/>
                  </a:lnTo>
                  <a:cubicBezTo>
                    <a:pt x="3018" y="5"/>
                    <a:pt x="2924" y="1"/>
                    <a:pt x="283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678;p34">
              <a:extLst>
                <a:ext uri="{FF2B5EF4-FFF2-40B4-BE49-F238E27FC236}">
                  <a16:creationId xmlns:a16="http://schemas.microsoft.com/office/drawing/2014/main" id="{259DEE7F-A41E-4E69-B069-73B4150FE04F}"/>
                </a:ext>
              </a:extLst>
            </p:cNvPr>
            <p:cNvSpPr/>
            <p:nvPr/>
          </p:nvSpPr>
          <p:spPr>
            <a:xfrm>
              <a:off x="36578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29" y="619"/>
                    <a:pt x="338" y="619"/>
                    <a:pt x="346" y="619"/>
                  </a:cubicBezTo>
                  <a:cubicBezTo>
                    <a:pt x="498" y="619"/>
                    <a:pt x="643" y="503"/>
                    <a:pt x="655" y="338"/>
                  </a:cubicBezTo>
                  <a:cubicBezTo>
                    <a:pt x="655" y="151"/>
                    <a:pt x="508"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679;p34">
              <a:extLst>
                <a:ext uri="{FF2B5EF4-FFF2-40B4-BE49-F238E27FC236}">
                  <a16:creationId xmlns:a16="http://schemas.microsoft.com/office/drawing/2014/main" id="{97747090-154D-4E59-9472-31D9E2C4F186}"/>
                </a:ext>
              </a:extLst>
            </p:cNvPr>
            <p:cNvSpPr/>
            <p:nvPr/>
          </p:nvSpPr>
          <p:spPr>
            <a:xfrm>
              <a:off x="3654500" y="3245625"/>
              <a:ext cx="33425" cy="8850"/>
            </a:xfrm>
            <a:custGeom>
              <a:avLst/>
              <a:gdLst/>
              <a:ahLst/>
              <a:cxnLst/>
              <a:rect l="l" t="t" r="r" b="b"/>
              <a:pathLst>
                <a:path w="1337" h="354" extrusionOk="0">
                  <a:moveTo>
                    <a:pt x="641" y="0"/>
                  </a:moveTo>
                  <a:cubicBezTo>
                    <a:pt x="468" y="0"/>
                    <a:pt x="294" y="67"/>
                    <a:pt x="147" y="174"/>
                  </a:cubicBezTo>
                  <a:cubicBezTo>
                    <a:pt x="27" y="254"/>
                    <a:pt x="0" y="321"/>
                    <a:pt x="13" y="348"/>
                  </a:cubicBezTo>
                  <a:cubicBezTo>
                    <a:pt x="17" y="351"/>
                    <a:pt x="23" y="353"/>
                    <a:pt x="31" y="353"/>
                  </a:cubicBezTo>
                  <a:cubicBezTo>
                    <a:pt x="101" y="353"/>
                    <a:pt x="323" y="213"/>
                    <a:pt x="619" y="213"/>
                  </a:cubicBezTo>
                  <a:cubicBezTo>
                    <a:pt x="631" y="213"/>
                    <a:pt x="643" y="214"/>
                    <a:pt x="655" y="214"/>
                  </a:cubicBezTo>
                  <a:cubicBezTo>
                    <a:pt x="956" y="214"/>
                    <a:pt x="1187" y="344"/>
                    <a:pt x="1269" y="344"/>
                  </a:cubicBezTo>
                  <a:cubicBezTo>
                    <a:pt x="1282" y="344"/>
                    <a:pt x="1291" y="341"/>
                    <a:pt x="1296" y="334"/>
                  </a:cubicBezTo>
                  <a:cubicBezTo>
                    <a:pt x="1336" y="294"/>
                    <a:pt x="1269" y="241"/>
                    <a:pt x="1162" y="161"/>
                  </a:cubicBezTo>
                  <a:cubicBezTo>
                    <a:pt x="1002" y="54"/>
                    <a:pt x="828" y="0"/>
                    <a:pt x="6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680;p34">
              <a:extLst>
                <a:ext uri="{FF2B5EF4-FFF2-40B4-BE49-F238E27FC236}">
                  <a16:creationId xmlns:a16="http://schemas.microsoft.com/office/drawing/2014/main" id="{791323B9-C35C-45F3-A6D2-092099290C86}"/>
                </a:ext>
              </a:extLst>
            </p:cNvPr>
            <p:cNvSpPr/>
            <p:nvPr/>
          </p:nvSpPr>
          <p:spPr>
            <a:xfrm>
              <a:off x="37403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30" y="619"/>
                    <a:pt x="339" y="619"/>
                    <a:pt x="348" y="619"/>
                  </a:cubicBezTo>
                  <a:cubicBezTo>
                    <a:pt x="510" y="619"/>
                    <a:pt x="643" y="503"/>
                    <a:pt x="655" y="338"/>
                  </a:cubicBezTo>
                  <a:cubicBezTo>
                    <a:pt x="655" y="151"/>
                    <a:pt x="522"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681;p34">
              <a:extLst>
                <a:ext uri="{FF2B5EF4-FFF2-40B4-BE49-F238E27FC236}">
                  <a16:creationId xmlns:a16="http://schemas.microsoft.com/office/drawing/2014/main" id="{AADD1278-CCD9-440D-AE2C-7104BD1DFE2C}"/>
                </a:ext>
              </a:extLst>
            </p:cNvPr>
            <p:cNvSpPr/>
            <p:nvPr/>
          </p:nvSpPr>
          <p:spPr>
            <a:xfrm>
              <a:off x="3740000" y="3247275"/>
              <a:ext cx="33425" cy="8875"/>
            </a:xfrm>
            <a:custGeom>
              <a:avLst/>
              <a:gdLst/>
              <a:ahLst/>
              <a:cxnLst/>
              <a:rect l="l" t="t" r="r" b="b"/>
              <a:pathLst>
                <a:path w="1337" h="355" extrusionOk="0">
                  <a:moveTo>
                    <a:pt x="655" y="1"/>
                  </a:moveTo>
                  <a:cubicBezTo>
                    <a:pt x="468" y="1"/>
                    <a:pt x="294" y="68"/>
                    <a:pt x="147" y="175"/>
                  </a:cubicBezTo>
                  <a:cubicBezTo>
                    <a:pt x="41" y="255"/>
                    <a:pt x="0" y="322"/>
                    <a:pt x="27" y="348"/>
                  </a:cubicBezTo>
                  <a:cubicBezTo>
                    <a:pt x="31" y="352"/>
                    <a:pt x="37" y="354"/>
                    <a:pt x="44" y="354"/>
                  </a:cubicBezTo>
                  <a:cubicBezTo>
                    <a:pt x="115" y="354"/>
                    <a:pt x="341" y="201"/>
                    <a:pt x="655" y="201"/>
                  </a:cubicBezTo>
                  <a:cubicBezTo>
                    <a:pt x="967" y="201"/>
                    <a:pt x="1214" y="341"/>
                    <a:pt x="1281" y="341"/>
                  </a:cubicBezTo>
                  <a:cubicBezTo>
                    <a:pt x="1288" y="341"/>
                    <a:pt x="1294" y="339"/>
                    <a:pt x="1296" y="335"/>
                  </a:cubicBezTo>
                  <a:cubicBezTo>
                    <a:pt x="1337" y="308"/>
                    <a:pt x="1283" y="241"/>
                    <a:pt x="1163" y="175"/>
                  </a:cubicBezTo>
                  <a:cubicBezTo>
                    <a:pt x="1016" y="68"/>
                    <a:pt x="842" y="1"/>
                    <a:pt x="6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82;p34">
              <a:extLst>
                <a:ext uri="{FF2B5EF4-FFF2-40B4-BE49-F238E27FC236}">
                  <a16:creationId xmlns:a16="http://schemas.microsoft.com/office/drawing/2014/main" id="{A0DC3DE2-AA2A-42D9-A110-F8A4C104BDDD}"/>
                </a:ext>
              </a:extLst>
            </p:cNvPr>
            <p:cNvSpPr/>
            <p:nvPr/>
          </p:nvSpPr>
          <p:spPr>
            <a:xfrm>
              <a:off x="3686550" y="3247950"/>
              <a:ext cx="27425" cy="73025"/>
            </a:xfrm>
            <a:custGeom>
              <a:avLst/>
              <a:gdLst/>
              <a:ahLst/>
              <a:cxnLst/>
              <a:rect l="l" t="t" r="r" b="b"/>
              <a:pathLst>
                <a:path w="1097" h="2921" extrusionOk="0">
                  <a:moveTo>
                    <a:pt x="1055" y="1"/>
                  </a:moveTo>
                  <a:cubicBezTo>
                    <a:pt x="1011" y="1"/>
                    <a:pt x="692" y="757"/>
                    <a:pt x="321" y="1724"/>
                  </a:cubicBezTo>
                  <a:cubicBezTo>
                    <a:pt x="241" y="1965"/>
                    <a:pt x="161" y="2192"/>
                    <a:pt x="68" y="2406"/>
                  </a:cubicBezTo>
                  <a:cubicBezTo>
                    <a:pt x="14" y="2513"/>
                    <a:pt x="1" y="2633"/>
                    <a:pt x="27" y="2753"/>
                  </a:cubicBezTo>
                  <a:cubicBezTo>
                    <a:pt x="54" y="2820"/>
                    <a:pt x="108" y="2860"/>
                    <a:pt x="174" y="2887"/>
                  </a:cubicBezTo>
                  <a:cubicBezTo>
                    <a:pt x="214" y="2900"/>
                    <a:pt x="268" y="2900"/>
                    <a:pt x="321" y="2900"/>
                  </a:cubicBezTo>
                  <a:cubicBezTo>
                    <a:pt x="415" y="2913"/>
                    <a:pt x="512" y="2920"/>
                    <a:pt x="609" y="2920"/>
                  </a:cubicBezTo>
                  <a:cubicBezTo>
                    <a:pt x="705" y="2920"/>
                    <a:pt x="802" y="2913"/>
                    <a:pt x="896" y="2900"/>
                  </a:cubicBezTo>
                  <a:cubicBezTo>
                    <a:pt x="709" y="2847"/>
                    <a:pt x="522" y="2806"/>
                    <a:pt x="335" y="2806"/>
                  </a:cubicBezTo>
                  <a:cubicBezTo>
                    <a:pt x="241" y="2806"/>
                    <a:pt x="161" y="2780"/>
                    <a:pt x="148" y="2713"/>
                  </a:cubicBezTo>
                  <a:cubicBezTo>
                    <a:pt x="134" y="2619"/>
                    <a:pt x="148" y="2526"/>
                    <a:pt x="201" y="2446"/>
                  </a:cubicBezTo>
                  <a:cubicBezTo>
                    <a:pt x="281" y="2232"/>
                    <a:pt x="375" y="2005"/>
                    <a:pt x="468" y="1778"/>
                  </a:cubicBezTo>
                  <a:cubicBezTo>
                    <a:pt x="829" y="802"/>
                    <a:pt x="1096" y="14"/>
                    <a:pt x="1056" y="1"/>
                  </a:cubicBezTo>
                  <a:cubicBezTo>
                    <a:pt x="1056" y="1"/>
                    <a:pt x="1055" y="1"/>
                    <a:pt x="10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83;p34">
              <a:extLst>
                <a:ext uri="{FF2B5EF4-FFF2-40B4-BE49-F238E27FC236}">
                  <a16:creationId xmlns:a16="http://schemas.microsoft.com/office/drawing/2014/main" id="{3A156C98-3181-4B7D-8896-87AF024309A8}"/>
                </a:ext>
              </a:extLst>
            </p:cNvPr>
            <p:cNvSpPr/>
            <p:nvPr/>
          </p:nvSpPr>
          <p:spPr>
            <a:xfrm>
              <a:off x="3702925" y="3401275"/>
              <a:ext cx="84525" cy="38000"/>
            </a:xfrm>
            <a:custGeom>
              <a:avLst/>
              <a:gdLst/>
              <a:ahLst/>
              <a:cxnLst/>
              <a:rect l="l" t="t" r="r" b="b"/>
              <a:pathLst>
                <a:path w="3381" h="1520" extrusionOk="0">
                  <a:moveTo>
                    <a:pt x="3381" y="0"/>
                  </a:moveTo>
                  <a:lnTo>
                    <a:pt x="3381" y="0"/>
                  </a:lnTo>
                  <a:cubicBezTo>
                    <a:pt x="2386" y="589"/>
                    <a:pt x="1237" y="909"/>
                    <a:pt x="72" y="909"/>
                  </a:cubicBezTo>
                  <a:cubicBezTo>
                    <a:pt x="48" y="909"/>
                    <a:pt x="24" y="909"/>
                    <a:pt x="0" y="909"/>
                  </a:cubicBezTo>
                  <a:lnTo>
                    <a:pt x="0" y="909"/>
                  </a:lnTo>
                  <a:lnTo>
                    <a:pt x="40" y="1497"/>
                  </a:lnTo>
                  <a:cubicBezTo>
                    <a:pt x="204" y="1512"/>
                    <a:pt x="360" y="1520"/>
                    <a:pt x="510" y="1520"/>
                  </a:cubicBezTo>
                  <a:cubicBezTo>
                    <a:pt x="2668" y="1520"/>
                    <a:pt x="3381" y="0"/>
                    <a:pt x="338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84;p34">
              <a:extLst>
                <a:ext uri="{FF2B5EF4-FFF2-40B4-BE49-F238E27FC236}">
                  <a16:creationId xmlns:a16="http://schemas.microsoft.com/office/drawing/2014/main" id="{4E224441-6116-4216-A746-7CB1BF8AB70E}"/>
                </a:ext>
              </a:extLst>
            </p:cNvPr>
            <p:cNvSpPr/>
            <p:nvPr/>
          </p:nvSpPr>
          <p:spPr>
            <a:xfrm>
              <a:off x="3711600" y="3335700"/>
              <a:ext cx="27750" cy="19350"/>
            </a:xfrm>
            <a:custGeom>
              <a:avLst/>
              <a:gdLst/>
              <a:ahLst/>
              <a:cxnLst/>
              <a:rect l="l" t="t" r="r" b="b"/>
              <a:pathLst>
                <a:path w="1110" h="774" extrusionOk="0">
                  <a:moveTo>
                    <a:pt x="529" y="0"/>
                  </a:moveTo>
                  <a:cubicBezTo>
                    <a:pt x="341" y="0"/>
                    <a:pt x="159" y="90"/>
                    <a:pt x="41" y="232"/>
                  </a:cubicBezTo>
                  <a:lnTo>
                    <a:pt x="27" y="245"/>
                  </a:lnTo>
                  <a:cubicBezTo>
                    <a:pt x="1" y="285"/>
                    <a:pt x="1" y="339"/>
                    <a:pt x="27" y="379"/>
                  </a:cubicBezTo>
                  <a:cubicBezTo>
                    <a:pt x="54" y="419"/>
                    <a:pt x="81" y="446"/>
                    <a:pt x="121" y="486"/>
                  </a:cubicBezTo>
                  <a:cubicBezTo>
                    <a:pt x="255" y="592"/>
                    <a:pt x="402" y="686"/>
                    <a:pt x="575" y="753"/>
                  </a:cubicBezTo>
                  <a:cubicBezTo>
                    <a:pt x="617" y="767"/>
                    <a:pt x="661" y="774"/>
                    <a:pt x="703" y="774"/>
                  </a:cubicBezTo>
                  <a:cubicBezTo>
                    <a:pt x="823" y="774"/>
                    <a:pt x="941" y="721"/>
                    <a:pt x="1030" y="633"/>
                  </a:cubicBezTo>
                  <a:cubicBezTo>
                    <a:pt x="1110" y="499"/>
                    <a:pt x="1096" y="339"/>
                    <a:pt x="1003" y="218"/>
                  </a:cubicBezTo>
                  <a:cubicBezTo>
                    <a:pt x="909" y="98"/>
                    <a:pt x="762" y="18"/>
                    <a:pt x="602" y="5"/>
                  </a:cubicBezTo>
                  <a:cubicBezTo>
                    <a:pt x="578" y="2"/>
                    <a:pt x="553" y="0"/>
                    <a:pt x="52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85;p34">
              <a:extLst>
                <a:ext uri="{FF2B5EF4-FFF2-40B4-BE49-F238E27FC236}">
                  <a16:creationId xmlns:a16="http://schemas.microsoft.com/office/drawing/2014/main" id="{70C9A346-99EC-4BE5-8524-A67C158E6CD9}"/>
                </a:ext>
              </a:extLst>
            </p:cNvPr>
            <p:cNvSpPr/>
            <p:nvPr/>
          </p:nvSpPr>
          <p:spPr>
            <a:xfrm>
              <a:off x="3706600" y="3326450"/>
              <a:ext cx="29750" cy="25100"/>
            </a:xfrm>
            <a:custGeom>
              <a:avLst/>
              <a:gdLst/>
              <a:ahLst/>
              <a:cxnLst/>
              <a:rect l="l" t="t" r="r" b="b"/>
              <a:pathLst>
                <a:path w="1190" h="1004" extrusionOk="0">
                  <a:moveTo>
                    <a:pt x="1123" y="1"/>
                  </a:moveTo>
                  <a:cubicBezTo>
                    <a:pt x="1056" y="1"/>
                    <a:pt x="1056" y="388"/>
                    <a:pt x="735" y="655"/>
                  </a:cubicBezTo>
                  <a:cubicBezTo>
                    <a:pt x="415" y="922"/>
                    <a:pt x="14" y="882"/>
                    <a:pt x="0" y="936"/>
                  </a:cubicBezTo>
                  <a:cubicBezTo>
                    <a:pt x="0" y="949"/>
                    <a:pt x="94" y="1003"/>
                    <a:pt x="268" y="1003"/>
                  </a:cubicBezTo>
                  <a:cubicBezTo>
                    <a:pt x="283" y="1004"/>
                    <a:pt x="299" y="1004"/>
                    <a:pt x="314" y="1004"/>
                  </a:cubicBezTo>
                  <a:cubicBezTo>
                    <a:pt x="514" y="1004"/>
                    <a:pt x="720" y="926"/>
                    <a:pt x="869" y="802"/>
                  </a:cubicBezTo>
                  <a:cubicBezTo>
                    <a:pt x="1042" y="655"/>
                    <a:pt x="1149" y="468"/>
                    <a:pt x="1163" y="254"/>
                  </a:cubicBezTo>
                  <a:cubicBezTo>
                    <a:pt x="1189" y="94"/>
                    <a:pt x="1149" y="1"/>
                    <a:pt x="11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86;p34">
              <a:extLst>
                <a:ext uri="{FF2B5EF4-FFF2-40B4-BE49-F238E27FC236}">
                  <a16:creationId xmlns:a16="http://schemas.microsoft.com/office/drawing/2014/main" id="{8B9E4F08-BC8E-4508-9595-605308740661}"/>
                </a:ext>
              </a:extLst>
            </p:cNvPr>
            <p:cNvSpPr/>
            <p:nvPr/>
          </p:nvSpPr>
          <p:spPr>
            <a:xfrm>
              <a:off x="3738000" y="3215250"/>
              <a:ext cx="40775" cy="11750"/>
            </a:xfrm>
            <a:custGeom>
              <a:avLst/>
              <a:gdLst/>
              <a:ahLst/>
              <a:cxnLst/>
              <a:rect l="l" t="t" r="r" b="b"/>
              <a:pathLst>
                <a:path w="1631" h="470" extrusionOk="0">
                  <a:moveTo>
                    <a:pt x="657" y="0"/>
                  </a:moveTo>
                  <a:cubicBezTo>
                    <a:pt x="513" y="0"/>
                    <a:pt x="367" y="24"/>
                    <a:pt x="227" y="80"/>
                  </a:cubicBezTo>
                  <a:cubicBezTo>
                    <a:pt x="80" y="146"/>
                    <a:pt x="0" y="213"/>
                    <a:pt x="14" y="253"/>
                  </a:cubicBezTo>
                  <a:cubicBezTo>
                    <a:pt x="54" y="360"/>
                    <a:pt x="401" y="307"/>
                    <a:pt x="802" y="360"/>
                  </a:cubicBezTo>
                  <a:cubicBezTo>
                    <a:pt x="1110" y="400"/>
                    <a:pt x="1373" y="469"/>
                    <a:pt x="1510" y="469"/>
                  </a:cubicBezTo>
                  <a:cubicBezTo>
                    <a:pt x="1558" y="469"/>
                    <a:pt x="1590" y="461"/>
                    <a:pt x="1604" y="440"/>
                  </a:cubicBezTo>
                  <a:cubicBezTo>
                    <a:pt x="1630" y="400"/>
                    <a:pt x="1563" y="307"/>
                    <a:pt x="1430" y="213"/>
                  </a:cubicBezTo>
                  <a:cubicBezTo>
                    <a:pt x="1256" y="93"/>
                    <a:pt x="1056" y="26"/>
                    <a:pt x="842" y="13"/>
                  </a:cubicBezTo>
                  <a:cubicBezTo>
                    <a:pt x="781" y="5"/>
                    <a:pt x="719" y="0"/>
                    <a:pt x="65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87;p34">
              <a:extLst>
                <a:ext uri="{FF2B5EF4-FFF2-40B4-BE49-F238E27FC236}">
                  <a16:creationId xmlns:a16="http://schemas.microsoft.com/office/drawing/2014/main" id="{8520E49C-8150-4F0F-B71C-B0B0FB010895}"/>
                </a:ext>
              </a:extLst>
            </p:cNvPr>
            <p:cNvSpPr/>
            <p:nvPr/>
          </p:nvSpPr>
          <p:spPr>
            <a:xfrm>
              <a:off x="3657500" y="3220175"/>
              <a:ext cx="30750" cy="9650"/>
            </a:xfrm>
            <a:custGeom>
              <a:avLst/>
              <a:gdLst/>
              <a:ahLst/>
              <a:cxnLst/>
              <a:rect l="l" t="t" r="r" b="b"/>
              <a:pathLst>
                <a:path w="1230" h="386" extrusionOk="0">
                  <a:moveTo>
                    <a:pt x="654" y="1"/>
                  </a:moveTo>
                  <a:cubicBezTo>
                    <a:pt x="637" y="1"/>
                    <a:pt x="619" y="1"/>
                    <a:pt x="602" y="3"/>
                  </a:cubicBezTo>
                  <a:cubicBezTo>
                    <a:pt x="428" y="3"/>
                    <a:pt x="268" y="70"/>
                    <a:pt x="134" y="163"/>
                  </a:cubicBezTo>
                  <a:cubicBezTo>
                    <a:pt x="27" y="230"/>
                    <a:pt x="0" y="310"/>
                    <a:pt x="27" y="350"/>
                  </a:cubicBezTo>
                  <a:cubicBezTo>
                    <a:pt x="45" y="377"/>
                    <a:pt x="83" y="386"/>
                    <a:pt x="138" y="386"/>
                  </a:cubicBezTo>
                  <a:cubicBezTo>
                    <a:pt x="247" y="386"/>
                    <a:pt x="419" y="350"/>
                    <a:pt x="615" y="350"/>
                  </a:cubicBezTo>
                  <a:cubicBezTo>
                    <a:pt x="783" y="350"/>
                    <a:pt x="933" y="368"/>
                    <a:pt x="1042" y="368"/>
                  </a:cubicBezTo>
                  <a:cubicBezTo>
                    <a:pt x="1123" y="368"/>
                    <a:pt x="1180" y="358"/>
                    <a:pt x="1203" y="323"/>
                  </a:cubicBezTo>
                  <a:cubicBezTo>
                    <a:pt x="1230" y="283"/>
                    <a:pt x="1189" y="203"/>
                    <a:pt x="1083" y="136"/>
                  </a:cubicBezTo>
                  <a:cubicBezTo>
                    <a:pt x="951" y="52"/>
                    <a:pt x="808" y="1"/>
                    <a:pt x="6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88;p34">
              <a:extLst>
                <a:ext uri="{FF2B5EF4-FFF2-40B4-BE49-F238E27FC236}">
                  <a16:creationId xmlns:a16="http://schemas.microsoft.com/office/drawing/2014/main" id="{1EAFA41C-4338-45F7-A48B-2954555D175E}"/>
                </a:ext>
              </a:extLst>
            </p:cNvPr>
            <p:cNvSpPr/>
            <p:nvPr/>
          </p:nvSpPr>
          <p:spPr>
            <a:xfrm>
              <a:off x="3711600" y="3127700"/>
              <a:ext cx="220475" cy="329325"/>
            </a:xfrm>
            <a:custGeom>
              <a:avLst/>
              <a:gdLst/>
              <a:ahLst/>
              <a:cxnLst/>
              <a:rect l="l" t="t" r="r" b="b"/>
              <a:pathLst>
                <a:path w="8819" h="13173" extrusionOk="0">
                  <a:moveTo>
                    <a:pt x="1" y="1"/>
                  </a:moveTo>
                  <a:lnTo>
                    <a:pt x="1" y="1"/>
                  </a:lnTo>
                  <a:cubicBezTo>
                    <a:pt x="308" y="1577"/>
                    <a:pt x="1457" y="2847"/>
                    <a:pt x="3007" y="3301"/>
                  </a:cubicBezTo>
                  <a:cubicBezTo>
                    <a:pt x="3087" y="3835"/>
                    <a:pt x="3167" y="4397"/>
                    <a:pt x="3448" y="4864"/>
                  </a:cubicBezTo>
                  <a:cubicBezTo>
                    <a:pt x="3703" y="5289"/>
                    <a:pt x="4167" y="5637"/>
                    <a:pt x="4651" y="5637"/>
                  </a:cubicBezTo>
                  <a:cubicBezTo>
                    <a:pt x="4699" y="5637"/>
                    <a:pt x="4748" y="5633"/>
                    <a:pt x="4797" y="5626"/>
                  </a:cubicBezTo>
                  <a:lnTo>
                    <a:pt x="4797" y="5626"/>
                  </a:lnTo>
                  <a:cubicBezTo>
                    <a:pt x="4437" y="6280"/>
                    <a:pt x="3889" y="7229"/>
                    <a:pt x="4062" y="7964"/>
                  </a:cubicBezTo>
                  <a:cubicBezTo>
                    <a:pt x="4236" y="8699"/>
                    <a:pt x="4557" y="8966"/>
                    <a:pt x="5225" y="9540"/>
                  </a:cubicBezTo>
                  <a:cubicBezTo>
                    <a:pt x="4704" y="9901"/>
                    <a:pt x="4503" y="10035"/>
                    <a:pt x="4196" y="10596"/>
                  </a:cubicBezTo>
                  <a:cubicBezTo>
                    <a:pt x="3889" y="11157"/>
                    <a:pt x="4062" y="12266"/>
                    <a:pt x="4490" y="12734"/>
                  </a:cubicBezTo>
                  <a:cubicBezTo>
                    <a:pt x="4749" y="13034"/>
                    <a:pt x="5148" y="13173"/>
                    <a:pt x="5552" y="13173"/>
                  </a:cubicBezTo>
                  <a:cubicBezTo>
                    <a:pt x="5794" y="13173"/>
                    <a:pt x="6038" y="13123"/>
                    <a:pt x="6254" y="13028"/>
                  </a:cubicBezTo>
                  <a:cubicBezTo>
                    <a:pt x="6841" y="12760"/>
                    <a:pt x="7269" y="12239"/>
                    <a:pt x="7590" y="11692"/>
                  </a:cubicBezTo>
                  <a:cubicBezTo>
                    <a:pt x="8672" y="9848"/>
                    <a:pt x="8819" y="7616"/>
                    <a:pt x="8618" y="5492"/>
                  </a:cubicBezTo>
                  <a:cubicBezTo>
                    <a:pt x="8525" y="4503"/>
                    <a:pt x="8351" y="3488"/>
                    <a:pt x="7790" y="2673"/>
                  </a:cubicBezTo>
                  <a:cubicBezTo>
                    <a:pt x="7175" y="1818"/>
                    <a:pt x="6214" y="1283"/>
                    <a:pt x="5225" y="909"/>
                  </a:cubicBezTo>
                  <a:cubicBezTo>
                    <a:pt x="3722" y="334"/>
                    <a:pt x="2116" y="40"/>
                    <a:pt x="509" y="40"/>
                  </a:cubicBezTo>
                  <a:cubicBezTo>
                    <a:pt x="473" y="40"/>
                    <a:pt x="437" y="41"/>
                    <a:pt x="402" y="41"/>
                  </a:cubicBezTo>
                  <a:lnTo>
                    <a:pt x="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89;p34">
              <a:extLst>
                <a:ext uri="{FF2B5EF4-FFF2-40B4-BE49-F238E27FC236}">
                  <a16:creationId xmlns:a16="http://schemas.microsoft.com/office/drawing/2014/main" id="{293F632F-A037-474A-8B61-ECD07ECEA272}"/>
                </a:ext>
              </a:extLst>
            </p:cNvPr>
            <p:cNvSpPr/>
            <p:nvPr/>
          </p:nvSpPr>
          <p:spPr>
            <a:xfrm>
              <a:off x="3599800" y="3129875"/>
              <a:ext cx="137225" cy="85525"/>
            </a:xfrm>
            <a:custGeom>
              <a:avLst/>
              <a:gdLst/>
              <a:ahLst/>
              <a:cxnLst/>
              <a:rect l="l" t="t" r="r" b="b"/>
              <a:pathLst>
                <a:path w="5489" h="3421" extrusionOk="0">
                  <a:moveTo>
                    <a:pt x="4016" y="0"/>
                  </a:moveTo>
                  <a:cubicBezTo>
                    <a:pt x="3818" y="0"/>
                    <a:pt x="3620" y="38"/>
                    <a:pt x="3431" y="114"/>
                  </a:cubicBezTo>
                  <a:cubicBezTo>
                    <a:pt x="2950" y="315"/>
                    <a:pt x="2549" y="689"/>
                    <a:pt x="2308" y="1156"/>
                  </a:cubicBezTo>
                  <a:cubicBezTo>
                    <a:pt x="2077" y="977"/>
                    <a:pt x="1834" y="900"/>
                    <a:pt x="1603" y="900"/>
                  </a:cubicBezTo>
                  <a:cubicBezTo>
                    <a:pt x="714" y="900"/>
                    <a:pt x="1" y="2037"/>
                    <a:pt x="785" y="2853"/>
                  </a:cubicBezTo>
                  <a:lnTo>
                    <a:pt x="505" y="2933"/>
                  </a:lnTo>
                  <a:cubicBezTo>
                    <a:pt x="797" y="3267"/>
                    <a:pt x="1186" y="3421"/>
                    <a:pt x="1569" y="3421"/>
                  </a:cubicBezTo>
                  <a:cubicBezTo>
                    <a:pt x="2184" y="3421"/>
                    <a:pt x="2785" y="3024"/>
                    <a:pt x="2950" y="2332"/>
                  </a:cubicBezTo>
                  <a:cubicBezTo>
                    <a:pt x="3213" y="2390"/>
                    <a:pt x="3475" y="2417"/>
                    <a:pt x="3741" y="2417"/>
                  </a:cubicBezTo>
                  <a:cubicBezTo>
                    <a:pt x="3908" y="2417"/>
                    <a:pt x="4076" y="2406"/>
                    <a:pt x="4246" y="2386"/>
                  </a:cubicBezTo>
                  <a:cubicBezTo>
                    <a:pt x="4673" y="2332"/>
                    <a:pt x="5061" y="2078"/>
                    <a:pt x="5274" y="1691"/>
                  </a:cubicBezTo>
                  <a:cubicBezTo>
                    <a:pt x="5488" y="1196"/>
                    <a:pt x="5341" y="622"/>
                    <a:pt x="4914" y="288"/>
                  </a:cubicBezTo>
                  <a:cubicBezTo>
                    <a:pt x="4650" y="98"/>
                    <a:pt x="4335" y="0"/>
                    <a:pt x="4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90;p34">
              <a:extLst>
                <a:ext uri="{FF2B5EF4-FFF2-40B4-BE49-F238E27FC236}">
                  <a16:creationId xmlns:a16="http://schemas.microsoft.com/office/drawing/2014/main" id="{97EDFE5B-93A1-4374-80FF-AE50CE70C4D9}"/>
                </a:ext>
              </a:extLst>
            </p:cNvPr>
            <p:cNvSpPr/>
            <p:nvPr/>
          </p:nvSpPr>
          <p:spPr>
            <a:xfrm>
              <a:off x="3738650" y="3111450"/>
              <a:ext cx="182400" cy="70400"/>
            </a:xfrm>
            <a:custGeom>
              <a:avLst/>
              <a:gdLst/>
              <a:ahLst/>
              <a:cxnLst/>
              <a:rect l="l" t="t" r="r" b="b"/>
              <a:pathLst>
                <a:path w="7296" h="2816" extrusionOk="0">
                  <a:moveTo>
                    <a:pt x="1605" y="1"/>
                  </a:moveTo>
                  <a:cubicBezTo>
                    <a:pt x="1350" y="1"/>
                    <a:pt x="1094" y="61"/>
                    <a:pt x="856" y="183"/>
                  </a:cubicBezTo>
                  <a:cubicBezTo>
                    <a:pt x="535" y="344"/>
                    <a:pt x="282" y="611"/>
                    <a:pt x="121" y="931"/>
                  </a:cubicBezTo>
                  <a:cubicBezTo>
                    <a:pt x="81" y="1012"/>
                    <a:pt x="54" y="1105"/>
                    <a:pt x="28" y="1199"/>
                  </a:cubicBezTo>
                  <a:cubicBezTo>
                    <a:pt x="14" y="1265"/>
                    <a:pt x="1" y="1292"/>
                    <a:pt x="14" y="1306"/>
                  </a:cubicBezTo>
                  <a:cubicBezTo>
                    <a:pt x="28" y="1306"/>
                    <a:pt x="68" y="1172"/>
                    <a:pt x="188" y="972"/>
                  </a:cubicBezTo>
                  <a:cubicBezTo>
                    <a:pt x="348" y="678"/>
                    <a:pt x="602" y="437"/>
                    <a:pt x="910" y="303"/>
                  </a:cubicBezTo>
                  <a:cubicBezTo>
                    <a:pt x="1117" y="206"/>
                    <a:pt x="1340" y="159"/>
                    <a:pt x="1564" y="159"/>
                  </a:cubicBezTo>
                  <a:cubicBezTo>
                    <a:pt x="1832" y="159"/>
                    <a:pt x="2099" y="226"/>
                    <a:pt x="2339" y="357"/>
                  </a:cubicBezTo>
                  <a:cubicBezTo>
                    <a:pt x="2593" y="477"/>
                    <a:pt x="2767" y="704"/>
                    <a:pt x="3007" y="945"/>
                  </a:cubicBezTo>
                  <a:cubicBezTo>
                    <a:pt x="3114" y="1065"/>
                    <a:pt x="3261" y="1172"/>
                    <a:pt x="3421" y="1239"/>
                  </a:cubicBezTo>
                  <a:cubicBezTo>
                    <a:pt x="3513" y="1274"/>
                    <a:pt x="3608" y="1291"/>
                    <a:pt x="3704" y="1291"/>
                  </a:cubicBezTo>
                  <a:cubicBezTo>
                    <a:pt x="3789" y="1291"/>
                    <a:pt x="3874" y="1277"/>
                    <a:pt x="3956" y="1252"/>
                  </a:cubicBezTo>
                  <a:cubicBezTo>
                    <a:pt x="4303" y="1145"/>
                    <a:pt x="4557" y="931"/>
                    <a:pt x="4838" y="811"/>
                  </a:cubicBezTo>
                  <a:cubicBezTo>
                    <a:pt x="5038" y="721"/>
                    <a:pt x="5246" y="676"/>
                    <a:pt x="5461" y="676"/>
                  </a:cubicBezTo>
                  <a:cubicBezTo>
                    <a:pt x="5533" y="676"/>
                    <a:pt x="5606" y="681"/>
                    <a:pt x="5679" y="691"/>
                  </a:cubicBezTo>
                  <a:cubicBezTo>
                    <a:pt x="6174" y="771"/>
                    <a:pt x="6601" y="1052"/>
                    <a:pt x="6868" y="1479"/>
                  </a:cubicBezTo>
                  <a:cubicBezTo>
                    <a:pt x="7055" y="1773"/>
                    <a:pt x="7162" y="2094"/>
                    <a:pt x="7202" y="2428"/>
                  </a:cubicBezTo>
                  <a:cubicBezTo>
                    <a:pt x="7243" y="2668"/>
                    <a:pt x="7229" y="2815"/>
                    <a:pt x="7243" y="2815"/>
                  </a:cubicBezTo>
                  <a:cubicBezTo>
                    <a:pt x="7283" y="2682"/>
                    <a:pt x="7296" y="2548"/>
                    <a:pt x="7283" y="2401"/>
                  </a:cubicBezTo>
                  <a:cubicBezTo>
                    <a:pt x="7256" y="2054"/>
                    <a:pt x="7149" y="1706"/>
                    <a:pt x="6975" y="1399"/>
                  </a:cubicBezTo>
                  <a:cubicBezTo>
                    <a:pt x="6695" y="931"/>
                    <a:pt x="6227" y="611"/>
                    <a:pt x="5693" y="531"/>
                  </a:cubicBezTo>
                  <a:cubicBezTo>
                    <a:pt x="5595" y="509"/>
                    <a:pt x="5494" y="499"/>
                    <a:pt x="5393" y="499"/>
                  </a:cubicBezTo>
                  <a:cubicBezTo>
                    <a:pt x="5176" y="499"/>
                    <a:pt x="4958" y="546"/>
                    <a:pt x="4757" y="637"/>
                  </a:cubicBezTo>
                  <a:cubicBezTo>
                    <a:pt x="4463" y="784"/>
                    <a:pt x="4196" y="998"/>
                    <a:pt x="3902" y="1078"/>
                  </a:cubicBezTo>
                  <a:cubicBezTo>
                    <a:pt x="3834" y="1097"/>
                    <a:pt x="3766" y="1107"/>
                    <a:pt x="3699" y="1107"/>
                  </a:cubicBezTo>
                  <a:cubicBezTo>
                    <a:pt x="3622" y="1107"/>
                    <a:pt x="3546" y="1094"/>
                    <a:pt x="3475" y="1065"/>
                  </a:cubicBezTo>
                  <a:cubicBezTo>
                    <a:pt x="3328" y="1012"/>
                    <a:pt x="3208" y="918"/>
                    <a:pt x="3114" y="811"/>
                  </a:cubicBezTo>
                  <a:cubicBezTo>
                    <a:pt x="2914" y="571"/>
                    <a:pt x="2673" y="370"/>
                    <a:pt x="2406" y="210"/>
                  </a:cubicBezTo>
                  <a:cubicBezTo>
                    <a:pt x="2156" y="71"/>
                    <a:pt x="1881" y="1"/>
                    <a:pt x="160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91;p34">
              <a:extLst>
                <a:ext uri="{FF2B5EF4-FFF2-40B4-BE49-F238E27FC236}">
                  <a16:creationId xmlns:a16="http://schemas.microsoft.com/office/drawing/2014/main" id="{4FE4CFA2-0062-49BE-8912-22161ABD9B0B}"/>
                </a:ext>
              </a:extLst>
            </p:cNvPr>
            <p:cNvSpPr/>
            <p:nvPr/>
          </p:nvSpPr>
          <p:spPr>
            <a:xfrm>
              <a:off x="3775400" y="3172125"/>
              <a:ext cx="180075" cy="171750"/>
            </a:xfrm>
            <a:custGeom>
              <a:avLst/>
              <a:gdLst/>
              <a:ahLst/>
              <a:cxnLst/>
              <a:rect l="l" t="t" r="r" b="b"/>
              <a:pathLst>
                <a:path w="7203" h="6870" extrusionOk="0">
                  <a:moveTo>
                    <a:pt x="836" y="1"/>
                  </a:moveTo>
                  <a:cubicBezTo>
                    <a:pt x="722" y="1"/>
                    <a:pt x="609" y="14"/>
                    <a:pt x="495" y="41"/>
                  </a:cubicBezTo>
                  <a:cubicBezTo>
                    <a:pt x="361" y="81"/>
                    <a:pt x="228" y="134"/>
                    <a:pt x="108" y="215"/>
                  </a:cubicBezTo>
                  <a:cubicBezTo>
                    <a:pt x="67" y="228"/>
                    <a:pt x="27" y="268"/>
                    <a:pt x="1" y="308"/>
                  </a:cubicBezTo>
                  <a:cubicBezTo>
                    <a:pt x="161" y="215"/>
                    <a:pt x="335" y="134"/>
                    <a:pt x="508" y="94"/>
                  </a:cubicBezTo>
                  <a:cubicBezTo>
                    <a:pt x="602" y="77"/>
                    <a:pt x="698" y="67"/>
                    <a:pt x="793" y="67"/>
                  </a:cubicBezTo>
                  <a:cubicBezTo>
                    <a:pt x="915" y="67"/>
                    <a:pt x="1037" y="83"/>
                    <a:pt x="1150" y="121"/>
                  </a:cubicBezTo>
                  <a:cubicBezTo>
                    <a:pt x="1430" y="201"/>
                    <a:pt x="1671" y="375"/>
                    <a:pt x="1844" y="602"/>
                  </a:cubicBezTo>
                  <a:cubicBezTo>
                    <a:pt x="2045" y="856"/>
                    <a:pt x="2112" y="1217"/>
                    <a:pt x="2325" y="1564"/>
                  </a:cubicBezTo>
                  <a:cubicBezTo>
                    <a:pt x="2446" y="1751"/>
                    <a:pt x="2633" y="1898"/>
                    <a:pt x="2847" y="1951"/>
                  </a:cubicBezTo>
                  <a:cubicBezTo>
                    <a:pt x="2952" y="1970"/>
                    <a:pt x="3057" y="1980"/>
                    <a:pt x="3161" y="1980"/>
                  </a:cubicBezTo>
                  <a:cubicBezTo>
                    <a:pt x="3282" y="1980"/>
                    <a:pt x="3400" y="1967"/>
                    <a:pt x="3515" y="1938"/>
                  </a:cubicBezTo>
                  <a:cubicBezTo>
                    <a:pt x="3742" y="1898"/>
                    <a:pt x="3955" y="1831"/>
                    <a:pt x="4183" y="1805"/>
                  </a:cubicBezTo>
                  <a:cubicBezTo>
                    <a:pt x="4241" y="1794"/>
                    <a:pt x="4299" y="1789"/>
                    <a:pt x="4356" y="1789"/>
                  </a:cubicBezTo>
                  <a:cubicBezTo>
                    <a:pt x="4523" y="1789"/>
                    <a:pt x="4685" y="1832"/>
                    <a:pt x="4824" y="1911"/>
                  </a:cubicBezTo>
                  <a:cubicBezTo>
                    <a:pt x="5011" y="2045"/>
                    <a:pt x="5118" y="2259"/>
                    <a:pt x="5118" y="2486"/>
                  </a:cubicBezTo>
                  <a:cubicBezTo>
                    <a:pt x="5118" y="2726"/>
                    <a:pt x="5051" y="2967"/>
                    <a:pt x="4944" y="3194"/>
                  </a:cubicBezTo>
                  <a:lnTo>
                    <a:pt x="4877" y="3328"/>
                  </a:lnTo>
                  <a:lnTo>
                    <a:pt x="5024" y="3301"/>
                  </a:lnTo>
                  <a:cubicBezTo>
                    <a:pt x="5097" y="3293"/>
                    <a:pt x="5169" y="3289"/>
                    <a:pt x="5241" y="3289"/>
                  </a:cubicBezTo>
                  <a:cubicBezTo>
                    <a:pt x="5634" y="3289"/>
                    <a:pt x="6017" y="3411"/>
                    <a:pt x="6334" y="3648"/>
                  </a:cubicBezTo>
                  <a:cubicBezTo>
                    <a:pt x="6815" y="3982"/>
                    <a:pt x="7069" y="4543"/>
                    <a:pt x="7015" y="5118"/>
                  </a:cubicBezTo>
                  <a:cubicBezTo>
                    <a:pt x="6975" y="5652"/>
                    <a:pt x="6694" y="6147"/>
                    <a:pt x="6267" y="6454"/>
                  </a:cubicBezTo>
                  <a:cubicBezTo>
                    <a:pt x="6066" y="6601"/>
                    <a:pt x="5839" y="6681"/>
                    <a:pt x="5599" y="6708"/>
                  </a:cubicBezTo>
                  <a:cubicBezTo>
                    <a:pt x="5586" y="6709"/>
                    <a:pt x="5573" y="6709"/>
                    <a:pt x="5561" y="6709"/>
                  </a:cubicBezTo>
                  <a:cubicBezTo>
                    <a:pt x="5348" y="6709"/>
                    <a:pt x="5150" y="6604"/>
                    <a:pt x="5024" y="6427"/>
                  </a:cubicBezTo>
                  <a:cubicBezTo>
                    <a:pt x="4811" y="6080"/>
                    <a:pt x="4811" y="5626"/>
                    <a:pt x="5024" y="5265"/>
                  </a:cubicBezTo>
                  <a:cubicBezTo>
                    <a:pt x="5160" y="5025"/>
                    <a:pt x="5409" y="4883"/>
                    <a:pt x="5671" y="4883"/>
                  </a:cubicBezTo>
                  <a:cubicBezTo>
                    <a:pt x="5745" y="4883"/>
                    <a:pt x="5819" y="4894"/>
                    <a:pt x="5893" y="4918"/>
                  </a:cubicBezTo>
                  <a:cubicBezTo>
                    <a:pt x="6147" y="4998"/>
                    <a:pt x="6294" y="5238"/>
                    <a:pt x="6267" y="5505"/>
                  </a:cubicBezTo>
                  <a:cubicBezTo>
                    <a:pt x="6240" y="5666"/>
                    <a:pt x="6133" y="5813"/>
                    <a:pt x="5986" y="5880"/>
                  </a:cubicBezTo>
                  <a:cubicBezTo>
                    <a:pt x="5933" y="5906"/>
                    <a:pt x="5879" y="5920"/>
                    <a:pt x="5826" y="5933"/>
                  </a:cubicBezTo>
                  <a:cubicBezTo>
                    <a:pt x="5853" y="5940"/>
                    <a:pt x="5879" y="5943"/>
                    <a:pt x="5906" y="5943"/>
                  </a:cubicBezTo>
                  <a:cubicBezTo>
                    <a:pt x="5933" y="5943"/>
                    <a:pt x="5960" y="5940"/>
                    <a:pt x="5986" y="5933"/>
                  </a:cubicBezTo>
                  <a:cubicBezTo>
                    <a:pt x="6147" y="5866"/>
                    <a:pt x="6280" y="5706"/>
                    <a:pt x="6320" y="5532"/>
                  </a:cubicBezTo>
                  <a:cubicBezTo>
                    <a:pt x="6360" y="5238"/>
                    <a:pt x="6187" y="4944"/>
                    <a:pt x="5906" y="4837"/>
                  </a:cubicBezTo>
                  <a:cubicBezTo>
                    <a:pt x="5819" y="4811"/>
                    <a:pt x="5731" y="4798"/>
                    <a:pt x="5645" y="4798"/>
                  </a:cubicBezTo>
                  <a:cubicBezTo>
                    <a:pt x="5344" y="4798"/>
                    <a:pt x="5060" y="4952"/>
                    <a:pt x="4904" y="5212"/>
                  </a:cubicBezTo>
                  <a:cubicBezTo>
                    <a:pt x="4784" y="5399"/>
                    <a:pt x="4717" y="5612"/>
                    <a:pt x="4717" y="5839"/>
                  </a:cubicBezTo>
                  <a:cubicBezTo>
                    <a:pt x="4690" y="6080"/>
                    <a:pt x="4757" y="6320"/>
                    <a:pt x="4891" y="6534"/>
                  </a:cubicBezTo>
                  <a:cubicBezTo>
                    <a:pt x="5044" y="6738"/>
                    <a:pt x="5282" y="6869"/>
                    <a:pt x="5547" y="6869"/>
                  </a:cubicBezTo>
                  <a:cubicBezTo>
                    <a:pt x="5560" y="6869"/>
                    <a:pt x="5573" y="6869"/>
                    <a:pt x="5585" y="6868"/>
                  </a:cubicBezTo>
                  <a:cubicBezTo>
                    <a:pt x="5853" y="6855"/>
                    <a:pt x="6120" y="6761"/>
                    <a:pt x="6347" y="6601"/>
                  </a:cubicBezTo>
                  <a:cubicBezTo>
                    <a:pt x="6828" y="6267"/>
                    <a:pt x="7135" y="5733"/>
                    <a:pt x="7175" y="5145"/>
                  </a:cubicBezTo>
                  <a:cubicBezTo>
                    <a:pt x="7202" y="4837"/>
                    <a:pt x="7149" y="4530"/>
                    <a:pt x="7028" y="4250"/>
                  </a:cubicBezTo>
                  <a:cubicBezTo>
                    <a:pt x="6895" y="3956"/>
                    <a:pt x="6681" y="3715"/>
                    <a:pt x="6427" y="3528"/>
                  </a:cubicBezTo>
                  <a:cubicBezTo>
                    <a:pt x="6102" y="3268"/>
                    <a:pt x="5699" y="3131"/>
                    <a:pt x="5287" y="3131"/>
                  </a:cubicBezTo>
                  <a:cubicBezTo>
                    <a:pt x="5238" y="3131"/>
                    <a:pt x="5189" y="3133"/>
                    <a:pt x="5140" y="3137"/>
                  </a:cubicBezTo>
                  <a:lnTo>
                    <a:pt x="5140" y="3137"/>
                  </a:lnTo>
                  <a:cubicBezTo>
                    <a:pt x="5232" y="2930"/>
                    <a:pt x="5278" y="2708"/>
                    <a:pt x="5278" y="2486"/>
                  </a:cubicBezTo>
                  <a:cubicBezTo>
                    <a:pt x="5278" y="2205"/>
                    <a:pt x="5131" y="1938"/>
                    <a:pt x="4904" y="1778"/>
                  </a:cubicBezTo>
                  <a:cubicBezTo>
                    <a:pt x="4734" y="1688"/>
                    <a:pt x="4541" y="1643"/>
                    <a:pt x="4348" y="1643"/>
                  </a:cubicBezTo>
                  <a:cubicBezTo>
                    <a:pt x="4284" y="1643"/>
                    <a:pt x="4219" y="1648"/>
                    <a:pt x="4156" y="1658"/>
                  </a:cubicBezTo>
                  <a:cubicBezTo>
                    <a:pt x="3929" y="1684"/>
                    <a:pt x="3702" y="1764"/>
                    <a:pt x="3488" y="1805"/>
                  </a:cubicBezTo>
                  <a:cubicBezTo>
                    <a:pt x="3380" y="1833"/>
                    <a:pt x="3273" y="1846"/>
                    <a:pt x="3164" y="1846"/>
                  </a:cubicBezTo>
                  <a:cubicBezTo>
                    <a:pt x="3069" y="1846"/>
                    <a:pt x="2972" y="1836"/>
                    <a:pt x="2873" y="1818"/>
                  </a:cubicBezTo>
                  <a:cubicBezTo>
                    <a:pt x="2700" y="1778"/>
                    <a:pt x="2539" y="1658"/>
                    <a:pt x="2432" y="1497"/>
                  </a:cubicBezTo>
                  <a:cubicBezTo>
                    <a:pt x="2232" y="1190"/>
                    <a:pt x="2152" y="816"/>
                    <a:pt x="1938" y="549"/>
                  </a:cubicBezTo>
                  <a:cubicBezTo>
                    <a:pt x="1738" y="295"/>
                    <a:pt x="1484" y="121"/>
                    <a:pt x="1176" y="41"/>
                  </a:cubicBezTo>
                  <a:cubicBezTo>
                    <a:pt x="1063" y="14"/>
                    <a:pt x="949" y="1"/>
                    <a:pt x="83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92;p34">
              <a:extLst>
                <a:ext uri="{FF2B5EF4-FFF2-40B4-BE49-F238E27FC236}">
                  <a16:creationId xmlns:a16="http://schemas.microsoft.com/office/drawing/2014/main" id="{0AF630F5-4179-4266-87E2-29ED2EE7FD6A}"/>
                </a:ext>
              </a:extLst>
            </p:cNvPr>
            <p:cNvSpPr/>
            <p:nvPr/>
          </p:nvSpPr>
          <p:spPr>
            <a:xfrm>
              <a:off x="3546925" y="3126250"/>
              <a:ext cx="90225" cy="78275"/>
            </a:xfrm>
            <a:custGeom>
              <a:avLst/>
              <a:gdLst/>
              <a:ahLst/>
              <a:cxnLst/>
              <a:rect l="l" t="t" r="r" b="b"/>
              <a:pathLst>
                <a:path w="3609" h="3131" extrusionOk="0">
                  <a:moveTo>
                    <a:pt x="3341" y="0"/>
                  </a:moveTo>
                  <a:cubicBezTo>
                    <a:pt x="3318" y="0"/>
                    <a:pt x="3296" y="2"/>
                    <a:pt x="3274" y="5"/>
                  </a:cubicBezTo>
                  <a:cubicBezTo>
                    <a:pt x="2940" y="19"/>
                    <a:pt x="2646" y="179"/>
                    <a:pt x="2433" y="433"/>
                  </a:cubicBezTo>
                  <a:cubicBezTo>
                    <a:pt x="2299" y="620"/>
                    <a:pt x="2205" y="834"/>
                    <a:pt x="2192" y="1061"/>
                  </a:cubicBezTo>
                  <a:cubicBezTo>
                    <a:pt x="2179" y="1301"/>
                    <a:pt x="2205" y="1542"/>
                    <a:pt x="2192" y="1796"/>
                  </a:cubicBezTo>
                  <a:cubicBezTo>
                    <a:pt x="2179" y="2050"/>
                    <a:pt x="2099" y="2303"/>
                    <a:pt x="1952" y="2517"/>
                  </a:cubicBezTo>
                  <a:cubicBezTo>
                    <a:pt x="1791" y="2731"/>
                    <a:pt x="1564" y="2891"/>
                    <a:pt x="1297" y="2958"/>
                  </a:cubicBezTo>
                  <a:cubicBezTo>
                    <a:pt x="1230" y="2971"/>
                    <a:pt x="1162" y="2978"/>
                    <a:pt x="1095" y="2978"/>
                  </a:cubicBezTo>
                  <a:cubicBezTo>
                    <a:pt x="894" y="2978"/>
                    <a:pt x="696" y="2918"/>
                    <a:pt x="535" y="2798"/>
                  </a:cubicBezTo>
                  <a:cubicBezTo>
                    <a:pt x="335" y="2651"/>
                    <a:pt x="215" y="2424"/>
                    <a:pt x="201" y="2170"/>
                  </a:cubicBezTo>
                  <a:cubicBezTo>
                    <a:pt x="175" y="1943"/>
                    <a:pt x="268" y="1729"/>
                    <a:pt x="455" y="1582"/>
                  </a:cubicBezTo>
                  <a:cubicBezTo>
                    <a:pt x="580" y="1479"/>
                    <a:pt x="745" y="1416"/>
                    <a:pt x="906" y="1416"/>
                  </a:cubicBezTo>
                  <a:cubicBezTo>
                    <a:pt x="934" y="1416"/>
                    <a:pt x="962" y="1418"/>
                    <a:pt x="990" y="1422"/>
                  </a:cubicBezTo>
                  <a:cubicBezTo>
                    <a:pt x="1150" y="1435"/>
                    <a:pt x="1297" y="1515"/>
                    <a:pt x="1390" y="1649"/>
                  </a:cubicBezTo>
                  <a:cubicBezTo>
                    <a:pt x="1471" y="1742"/>
                    <a:pt x="1471" y="1876"/>
                    <a:pt x="1431" y="1983"/>
                  </a:cubicBezTo>
                  <a:cubicBezTo>
                    <a:pt x="1377" y="2076"/>
                    <a:pt x="1284" y="2156"/>
                    <a:pt x="1177" y="2183"/>
                  </a:cubicBezTo>
                  <a:cubicBezTo>
                    <a:pt x="1177" y="2183"/>
                    <a:pt x="1187" y="2187"/>
                    <a:pt x="1200" y="2187"/>
                  </a:cubicBezTo>
                  <a:cubicBezTo>
                    <a:pt x="1213" y="2187"/>
                    <a:pt x="1230" y="2183"/>
                    <a:pt x="1243" y="2170"/>
                  </a:cubicBezTo>
                  <a:cubicBezTo>
                    <a:pt x="1337" y="2143"/>
                    <a:pt x="1417" y="2076"/>
                    <a:pt x="1457" y="1996"/>
                  </a:cubicBezTo>
                  <a:cubicBezTo>
                    <a:pt x="1537" y="1863"/>
                    <a:pt x="1537" y="1702"/>
                    <a:pt x="1457" y="1582"/>
                  </a:cubicBezTo>
                  <a:cubicBezTo>
                    <a:pt x="1350" y="1408"/>
                    <a:pt x="1177" y="1301"/>
                    <a:pt x="990" y="1275"/>
                  </a:cubicBezTo>
                  <a:cubicBezTo>
                    <a:pt x="957" y="1271"/>
                    <a:pt x="924" y="1269"/>
                    <a:pt x="891" y="1269"/>
                  </a:cubicBezTo>
                  <a:cubicBezTo>
                    <a:pt x="694" y="1269"/>
                    <a:pt x="495" y="1336"/>
                    <a:pt x="335" y="1462"/>
                  </a:cubicBezTo>
                  <a:cubicBezTo>
                    <a:pt x="121" y="1622"/>
                    <a:pt x="1" y="1889"/>
                    <a:pt x="28" y="2156"/>
                  </a:cubicBezTo>
                  <a:cubicBezTo>
                    <a:pt x="41" y="2464"/>
                    <a:pt x="188" y="2731"/>
                    <a:pt x="415" y="2918"/>
                  </a:cubicBezTo>
                  <a:cubicBezTo>
                    <a:pt x="615" y="3058"/>
                    <a:pt x="844" y="3130"/>
                    <a:pt x="1075" y="3130"/>
                  </a:cubicBezTo>
                  <a:cubicBezTo>
                    <a:pt x="1154" y="3130"/>
                    <a:pt x="1232" y="3122"/>
                    <a:pt x="1310" y="3105"/>
                  </a:cubicBezTo>
                  <a:cubicBezTo>
                    <a:pt x="1618" y="3038"/>
                    <a:pt x="1898" y="2851"/>
                    <a:pt x="2072" y="2597"/>
                  </a:cubicBezTo>
                  <a:cubicBezTo>
                    <a:pt x="2232" y="2357"/>
                    <a:pt x="2326" y="2090"/>
                    <a:pt x="2339" y="1796"/>
                  </a:cubicBezTo>
                  <a:cubicBezTo>
                    <a:pt x="2352" y="1529"/>
                    <a:pt x="2326" y="1288"/>
                    <a:pt x="2339" y="1061"/>
                  </a:cubicBezTo>
                  <a:cubicBezTo>
                    <a:pt x="2339" y="860"/>
                    <a:pt x="2406" y="660"/>
                    <a:pt x="2526" y="500"/>
                  </a:cubicBezTo>
                  <a:cubicBezTo>
                    <a:pt x="2713" y="259"/>
                    <a:pt x="2980" y="99"/>
                    <a:pt x="3274" y="59"/>
                  </a:cubicBezTo>
                  <a:cubicBezTo>
                    <a:pt x="3319" y="56"/>
                    <a:pt x="3360" y="55"/>
                    <a:pt x="3397" y="55"/>
                  </a:cubicBezTo>
                  <a:cubicBezTo>
                    <a:pt x="3497" y="55"/>
                    <a:pt x="3564" y="63"/>
                    <a:pt x="3592" y="63"/>
                  </a:cubicBezTo>
                  <a:cubicBezTo>
                    <a:pt x="3603" y="63"/>
                    <a:pt x="3608" y="62"/>
                    <a:pt x="3608" y="59"/>
                  </a:cubicBezTo>
                  <a:cubicBezTo>
                    <a:pt x="3608" y="59"/>
                    <a:pt x="3582" y="45"/>
                    <a:pt x="3528" y="32"/>
                  </a:cubicBezTo>
                  <a:cubicBezTo>
                    <a:pt x="3469" y="13"/>
                    <a:pt x="3404" y="0"/>
                    <a:pt x="33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93;p34">
              <a:extLst>
                <a:ext uri="{FF2B5EF4-FFF2-40B4-BE49-F238E27FC236}">
                  <a16:creationId xmlns:a16="http://schemas.microsoft.com/office/drawing/2014/main" id="{2600F44F-B539-462D-B12C-334AE9A575CE}"/>
                </a:ext>
              </a:extLst>
            </p:cNvPr>
            <p:cNvSpPr/>
            <p:nvPr/>
          </p:nvSpPr>
          <p:spPr>
            <a:xfrm>
              <a:off x="3593025" y="3983550"/>
              <a:ext cx="375475" cy="126425"/>
            </a:xfrm>
            <a:custGeom>
              <a:avLst/>
              <a:gdLst/>
              <a:ahLst/>
              <a:cxnLst/>
              <a:rect l="l" t="t" r="r" b="b"/>
              <a:pathLst>
                <a:path w="15019" h="5057" extrusionOk="0">
                  <a:moveTo>
                    <a:pt x="14424" y="0"/>
                  </a:moveTo>
                  <a:cubicBezTo>
                    <a:pt x="14327" y="0"/>
                    <a:pt x="14230" y="17"/>
                    <a:pt x="14136" y="51"/>
                  </a:cubicBezTo>
                  <a:lnTo>
                    <a:pt x="161" y="3351"/>
                  </a:lnTo>
                  <a:lnTo>
                    <a:pt x="1" y="3284"/>
                  </a:lnTo>
                  <a:lnTo>
                    <a:pt x="1" y="3284"/>
                  </a:lnTo>
                  <a:cubicBezTo>
                    <a:pt x="1887" y="4477"/>
                    <a:pt x="4007" y="5056"/>
                    <a:pt x="6110" y="5056"/>
                  </a:cubicBezTo>
                  <a:cubicBezTo>
                    <a:pt x="9235" y="5056"/>
                    <a:pt x="12322" y="3777"/>
                    <a:pt x="14551" y="1333"/>
                  </a:cubicBezTo>
                  <a:cubicBezTo>
                    <a:pt x="14738" y="1159"/>
                    <a:pt x="14871" y="932"/>
                    <a:pt x="14951" y="705"/>
                  </a:cubicBezTo>
                  <a:cubicBezTo>
                    <a:pt x="15018" y="451"/>
                    <a:pt x="14925" y="184"/>
                    <a:pt x="14711" y="51"/>
                  </a:cubicBezTo>
                  <a:cubicBezTo>
                    <a:pt x="14617" y="17"/>
                    <a:pt x="14520" y="0"/>
                    <a:pt x="14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94;p34">
              <a:extLst>
                <a:ext uri="{FF2B5EF4-FFF2-40B4-BE49-F238E27FC236}">
                  <a16:creationId xmlns:a16="http://schemas.microsoft.com/office/drawing/2014/main" id="{B9CD3091-4D54-4D1D-BB9E-6A01D083660A}"/>
                </a:ext>
              </a:extLst>
            </p:cNvPr>
            <p:cNvSpPr/>
            <p:nvPr/>
          </p:nvSpPr>
          <p:spPr>
            <a:xfrm>
              <a:off x="3453400" y="3925350"/>
              <a:ext cx="230500" cy="129725"/>
            </a:xfrm>
            <a:custGeom>
              <a:avLst/>
              <a:gdLst/>
              <a:ahLst/>
              <a:cxnLst/>
              <a:rect l="l" t="t" r="r" b="b"/>
              <a:pathLst>
                <a:path w="9220" h="5189" extrusionOk="0">
                  <a:moveTo>
                    <a:pt x="1658" y="0"/>
                  </a:moveTo>
                  <a:lnTo>
                    <a:pt x="1" y="67"/>
                  </a:lnTo>
                  <a:lnTo>
                    <a:pt x="936" y="1363"/>
                  </a:lnTo>
                  <a:lnTo>
                    <a:pt x="7657" y="5064"/>
                  </a:lnTo>
                  <a:cubicBezTo>
                    <a:pt x="7805" y="5148"/>
                    <a:pt x="7966" y="5188"/>
                    <a:pt x="8125" y="5188"/>
                  </a:cubicBezTo>
                  <a:cubicBezTo>
                    <a:pt x="8493" y="5188"/>
                    <a:pt x="8847" y="4974"/>
                    <a:pt x="9006" y="4610"/>
                  </a:cubicBezTo>
                  <a:cubicBezTo>
                    <a:pt x="9220" y="4129"/>
                    <a:pt x="9019" y="3581"/>
                    <a:pt x="8552" y="3354"/>
                  </a:cubicBezTo>
                  <a:lnTo>
                    <a:pt x="16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95;p34">
              <a:extLst>
                <a:ext uri="{FF2B5EF4-FFF2-40B4-BE49-F238E27FC236}">
                  <a16:creationId xmlns:a16="http://schemas.microsoft.com/office/drawing/2014/main" id="{34A3FF9D-C2CD-4805-9869-7E65D6DEFB41}"/>
                </a:ext>
              </a:extLst>
            </p:cNvPr>
            <p:cNvSpPr/>
            <p:nvPr/>
          </p:nvSpPr>
          <p:spPr>
            <a:xfrm>
              <a:off x="3458075" y="3925350"/>
              <a:ext cx="32775" cy="31425"/>
            </a:xfrm>
            <a:custGeom>
              <a:avLst/>
              <a:gdLst/>
              <a:ahLst/>
              <a:cxnLst/>
              <a:rect l="l" t="t" r="r" b="b"/>
              <a:pathLst>
                <a:path w="1311" h="1257" extrusionOk="0">
                  <a:moveTo>
                    <a:pt x="1310" y="0"/>
                  </a:moveTo>
                  <a:lnTo>
                    <a:pt x="148" y="54"/>
                  </a:lnTo>
                  <a:lnTo>
                    <a:pt x="1" y="334"/>
                  </a:lnTo>
                  <a:lnTo>
                    <a:pt x="669" y="1256"/>
                  </a:lnTo>
                  <a:lnTo>
                    <a:pt x="13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96;p34">
              <a:extLst>
                <a:ext uri="{FF2B5EF4-FFF2-40B4-BE49-F238E27FC236}">
                  <a16:creationId xmlns:a16="http://schemas.microsoft.com/office/drawing/2014/main" id="{BCA7016B-1483-4E20-B660-AFBC5289ECB3}"/>
                </a:ext>
              </a:extLst>
            </p:cNvPr>
            <p:cNvSpPr/>
            <p:nvPr/>
          </p:nvSpPr>
          <p:spPr>
            <a:xfrm>
              <a:off x="3669525" y="4037250"/>
              <a:ext cx="25075" cy="21725"/>
            </a:xfrm>
            <a:custGeom>
              <a:avLst/>
              <a:gdLst/>
              <a:ahLst/>
              <a:cxnLst/>
              <a:rect l="l" t="t" r="r" b="b"/>
              <a:pathLst>
                <a:path w="1003" h="869" extrusionOk="0">
                  <a:moveTo>
                    <a:pt x="214" y="0"/>
                  </a:moveTo>
                  <a:lnTo>
                    <a:pt x="0" y="334"/>
                  </a:lnTo>
                  <a:lnTo>
                    <a:pt x="789" y="869"/>
                  </a:lnTo>
                  <a:lnTo>
                    <a:pt x="1002" y="535"/>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97;p34">
              <a:extLst>
                <a:ext uri="{FF2B5EF4-FFF2-40B4-BE49-F238E27FC236}">
                  <a16:creationId xmlns:a16="http://schemas.microsoft.com/office/drawing/2014/main" id="{6F6EC3E6-F8D2-48F1-9C28-6253FF1304D0}"/>
                </a:ext>
              </a:extLst>
            </p:cNvPr>
            <p:cNvSpPr/>
            <p:nvPr/>
          </p:nvSpPr>
          <p:spPr>
            <a:xfrm>
              <a:off x="3514200" y="3736300"/>
              <a:ext cx="532775" cy="335450"/>
            </a:xfrm>
            <a:custGeom>
              <a:avLst/>
              <a:gdLst/>
              <a:ahLst/>
              <a:cxnLst/>
              <a:rect l="l" t="t" r="r" b="b"/>
              <a:pathLst>
                <a:path w="21311" h="13418" extrusionOk="0">
                  <a:moveTo>
                    <a:pt x="21271" y="0"/>
                  </a:moveTo>
                  <a:lnTo>
                    <a:pt x="21271" y="0"/>
                  </a:lnTo>
                  <a:cubicBezTo>
                    <a:pt x="18772" y="94"/>
                    <a:pt x="16314" y="201"/>
                    <a:pt x="14991" y="441"/>
                  </a:cubicBezTo>
                  <a:cubicBezTo>
                    <a:pt x="14991" y="441"/>
                    <a:pt x="14938" y="6093"/>
                    <a:pt x="14190" y="6453"/>
                  </a:cubicBezTo>
                  <a:cubicBezTo>
                    <a:pt x="10075" y="8404"/>
                    <a:pt x="5011" y="8671"/>
                    <a:pt x="3194" y="8711"/>
                  </a:cubicBezTo>
                  <a:cubicBezTo>
                    <a:pt x="2967" y="8578"/>
                    <a:pt x="2699" y="8431"/>
                    <a:pt x="2392" y="8244"/>
                  </a:cubicBezTo>
                  <a:cubicBezTo>
                    <a:pt x="2138" y="8083"/>
                    <a:pt x="1911" y="7870"/>
                    <a:pt x="1711" y="7629"/>
                  </a:cubicBezTo>
                  <a:cubicBezTo>
                    <a:pt x="1470" y="7335"/>
                    <a:pt x="1256" y="7015"/>
                    <a:pt x="1096" y="6654"/>
                  </a:cubicBezTo>
                  <a:cubicBezTo>
                    <a:pt x="1040" y="6480"/>
                    <a:pt x="887" y="6393"/>
                    <a:pt x="739" y="6393"/>
                  </a:cubicBezTo>
                  <a:cubicBezTo>
                    <a:pt x="604" y="6393"/>
                    <a:pt x="473" y="6466"/>
                    <a:pt x="428" y="6614"/>
                  </a:cubicBezTo>
                  <a:cubicBezTo>
                    <a:pt x="335" y="6908"/>
                    <a:pt x="629" y="7843"/>
                    <a:pt x="1403" y="8671"/>
                  </a:cubicBezTo>
                  <a:cubicBezTo>
                    <a:pt x="1403" y="8671"/>
                    <a:pt x="1" y="9339"/>
                    <a:pt x="134" y="10221"/>
                  </a:cubicBezTo>
                  <a:cubicBezTo>
                    <a:pt x="254" y="10956"/>
                    <a:pt x="1991" y="13361"/>
                    <a:pt x="1991" y="13361"/>
                  </a:cubicBezTo>
                  <a:cubicBezTo>
                    <a:pt x="1991" y="13361"/>
                    <a:pt x="2902" y="13417"/>
                    <a:pt x="4322" y="13417"/>
                  </a:cubicBezTo>
                  <a:cubicBezTo>
                    <a:pt x="9209" y="13417"/>
                    <a:pt x="20133" y="12751"/>
                    <a:pt x="20817" y="6841"/>
                  </a:cubicBezTo>
                  <a:cubicBezTo>
                    <a:pt x="21311" y="2606"/>
                    <a:pt x="21271" y="0"/>
                    <a:pt x="21271"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98;p34">
              <a:extLst>
                <a:ext uri="{FF2B5EF4-FFF2-40B4-BE49-F238E27FC236}">
                  <a16:creationId xmlns:a16="http://schemas.microsoft.com/office/drawing/2014/main" id="{B7FB7722-EAFA-475A-AA13-619012FB51A4}"/>
                </a:ext>
              </a:extLst>
            </p:cNvPr>
            <p:cNvSpPr/>
            <p:nvPr/>
          </p:nvSpPr>
          <p:spPr>
            <a:xfrm>
              <a:off x="3841450" y="5249400"/>
              <a:ext cx="179825" cy="173600"/>
            </a:xfrm>
            <a:custGeom>
              <a:avLst/>
              <a:gdLst/>
              <a:ahLst/>
              <a:cxnLst/>
              <a:rect l="l" t="t" r="r" b="b"/>
              <a:pathLst>
                <a:path w="7193" h="6944" extrusionOk="0">
                  <a:moveTo>
                    <a:pt x="5910" y="0"/>
                  </a:moveTo>
                  <a:lnTo>
                    <a:pt x="2022" y="3327"/>
                  </a:lnTo>
                  <a:lnTo>
                    <a:pt x="2422" y="3822"/>
                  </a:lnTo>
                  <a:cubicBezTo>
                    <a:pt x="2422" y="3822"/>
                    <a:pt x="0" y="6944"/>
                    <a:pt x="573" y="6944"/>
                  </a:cubicBezTo>
                  <a:cubicBezTo>
                    <a:pt x="608" y="6944"/>
                    <a:pt x="654" y="6932"/>
                    <a:pt x="712" y="6908"/>
                  </a:cubicBezTo>
                  <a:cubicBezTo>
                    <a:pt x="1607" y="6534"/>
                    <a:pt x="5923" y="2713"/>
                    <a:pt x="6952" y="1751"/>
                  </a:cubicBezTo>
                  <a:lnTo>
                    <a:pt x="7192" y="1537"/>
                  </a:lnTo>
                  <a:lnTo>
                    <a:pt x="591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99;p34">
              <a:extLst>
                <a:ext uri="{FF2B5EF4-FFF2-40B4-BE49-F238E27FC236}">
                  <a16:creationId xmlns:a16="http://schemas.microsoft.com/office/drawing/2014/main" id="{5CD91595-6C09-4DE8-ADC4-1468720BAEB6}"/>
                </a:ext>
              </a:extLst>
            </p:cNvPr>
            <p:cNvSpPr/>
            <p:nvPr/>
          </p:nvSpPr>
          <p:spPr>
            <a:xfrm>
              <a:off x="3978825" y="5260075"/>
              <a:ext cx="42450" cy="57475"/>
            </a:xfrm>
            <a:custGeom>
              <a:avLst/>
              <a:gdLst/>
              <a:ahLst/>
              <a:cxnLst/>
              <a:rect l="l" t="t" r="r" b="b"/>
              <a:pathLst>
                <a:path w="1698" h="2299" extrusionOk="0">
                  <a:moveTo>
                    <a:pt x="789" y="1"/>
                  </a:moveTo>
                  <a:cubicBezTo>
                    <a:pt x="428" y="255"/>
                    <a:pt x="187" y="629"/>
                    <a:pt x="94" y="1043"/>
                  </a:cubicBezTo>
                  <a:cubicBezTo>
                    <a:pt x="0" y="1471"/>
                    <a:pt x="67" y="1925"/>
                    <a:pt x="294" y="2299"/>
                  </a:cubicBezTo>
                  <a:lnTo>
                    <a:pt x="1697" y="1096"/>
                  </a:lnTo>
                  <a:lnTo>
                    <a:pt x="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00;p34">
              <a:extLst>
                <a:ext uri="{FF2B5EF4-FFF2-40B4-BE49-F238E27FC236}">
                  <a16:creationId xmlns:a16="http://schemas.microsoft.com/office/drawing/2014/main" id="{EB0C362F-57F7-4059-9203-8CDAC50976CB}"/>
                </a:ext>
              </a:extLst>
            </p:cNvPr>
            <p:cNvSpPr/>
            <p:nvPr/>
          </p:nvSpPr>
          <p:spPr>
            <a:xfrm>
              <a:off x="3847875" y="5285475"/>
              <a:ext cx="173400" cy="138325"/>
            </a:xfrm>
            <a:custGeom>
              <a:avLst/>
              <a:gdLst/>
              <a:ahLst/>
              <a:cxnLst/>
              <a:rect l="l" t="t" r="r" b="b"/>
              <a:pathLst>
                <a:path w="6936" h="5533" extrusionOk="0">
                  <a:moveTo>
                    <a:pt x="6855" y="0"/>
                  </a:moveTo>
                  <a:lnTo>
                    <a:pt x="1658" y="4369"/>
                  </a:lnTo>
                  <a:cubicBezTo>
                    <a:pt x="1658" y="4369"/>
                    <a:pt x="1306" y="4106"/>
                    <a:pt x="1052" y="4106"/>
                  </a:cubicBezTo>
                  <a:cubicBezTo>
                    <a:pt x="993" y="4106"/>
                    <a:pt x="939" y="4120"/>
                    <a:pt x="896" y="4155"/>
                  </a:cubicBezTo>
                  <a:cubicBezTo>
                    <a:pt x="896" y="4155"/>
                    <a:pt x="1" y="5451"/>
                    <a:pt x="295" y="5532"/>
                  </a:cubicBezTo>
                  <a:cubicBezTo>
                    <a:pt x="298" y="5532"/>
                    <a:pt x="301" y="5533"/>
                    <a:pt x="304" y="5533"/>
                  </a:cubicBezTo>
                  <a:cubicBezTo>
                    <a:pt x="682" y="5533"/>
                    <a:pt x="5121" y="1881"/>
                    <a:pt x="6935" y="80"/>
                  </a:cubicBezTo>
                  <a:lnTo>
                    <a:pt x="6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01;p34">
              <a:extLst>
                <a:ext uri="{FF2B5EF4-FFF2-40B4-BE49-F238E27FC236}">
                  <a16:creationId xmlns:a16="http://schemas.microsoft.com/office/drawing/2014/main" id="{763707AD-C37C-4CB5-B40C-9723496929E1}"/>
                </a:ext>
              </a:extLst>
            </p:cNvPr>
            <p:cNvSpPr/>
            <p:nvPr/>
          </p:nvSpPr>
          <p:spPr>
            <a:xfrm>
              <a:off x="3852575" y="5284125"/>
              <a:ext cx="167025" cy="137650"/>
            </a:xfrm>
            <a:custGeom>
              <a:avLst/>
              <a:gdLst/>
              <a:ahLst/>
              <a:cxnLst/>
              <a:rect l="l" t="t" r="r" b="b"/>
              <a:pathLst>
                <a:path w="6681" h="5506" extrusionOk="0">
                  <a:moveTo>
                    <a:pt x="6680" y="1"/>
                  </a:moveTo>
                  <a:lnTo>
                    <a:pt x="6680" y="1"/>
                  </a:lnTo>
                  <a:cubicBezTo>
                    <a:pt x="6654" y="14"/>
                    <a:pt x="6627" y="28"/>
                    <a:pt x="6600" y="41"/>
                  </a:cubicBezTo>
                  <a:lnTo>
                    <a:pt x="6413" y="215"/>
                  </a:lnTo>
                  <a:lnTo>
                    <a:pt x="5705" y="816"/>
                  </a:lnTo>
                  <a:cubicBezTo>
                    <a:pt x="5117" y="1324"/>
                    <a:pt x="4289" y="2032"/>
                    <a:pt x="3367" y="2793"/>
                  </a:cubicBezTo>
                  <a:cubicBezTo>
                    <a:pt x="2445" y="3541"/>
                    <a:pt x="1603" y="4223"/>
                    <a:pt x="989" y="4717"/>
                  </a:cubicBezTo>
                  <a:lnTo>
                    <a:pt x="267" y="5292"/>
                  </a:lnTo>
                  <a:lnTo>
                    <a:pt x="67" y="5452"/>
                  </a:lnTo>
                  <a:cubicBezTo>
                    <a:pt x="40" y="5465"/>
                    <a:pt x="27" y="5492"/>
                    <a:pt x="0" y="5505"/>
                  </a:cubicBezTo>
                  <a:cubicBezTo>
                    <a:pt x="27" y="5492"/>
                    <a:pt x="53" y="5479"/>
                    <a:pt x="67" y="5465"/>
                  </a:cubicBezTo>
                  <a:lnTo>
                    <a:pt x="281" y="5318"/>
                  </a:lnTo>
                  <a:lnTo>
                    <a:pt x="1015" y="4757"/>
                  </a:lnTo>
                  <a:cubicBezTo>
                    <a:pt x="1643" y="4276"/>
                    <a:pt x="2485" y="3608"/>
                    <a:pt x="3407" y="2847"/>
                  </a:cubicBezTo>
                  <a:cubicBezTo>
                    <a:pt x="4329" y="2085"/>
                    <a:pt x="5157" y="1377"/>
                    <a:pt x="5745" y="856"/>
                  </a:cubicBezTo>
                  <a:lnTo>
                    <a:pt x="6427" y="228"/>
                  </a:lnTo>
                  <a:lnTo>
                    <a:pt x="6614" y="68"/>
                  </a:lnTo>
                  <a:cubicBezTo>
                    <a:pt x="6640" y="41"/>
                    <a:pt x="6654" y="28"/>
                    <a:pt x="66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02;p34">
              <a:extLst>
                <a:ext uri="{FF2B5EF4-FFF2-40B4-BE49-F238E27FC236}">
                  <a16:creationId xmlns:a16="http://schemas.microsoft.com/office/drawing/2014/main" id="{60CACB03-E0D8-461F-8163-3C4089935B2D}"/>
                </a:ext>
              </a:extLst>
            </p:cNvPr>
            <p:cNvSpPr/>
            <p:nvPr/>
          </p:nvSpPr>
          <p:spPr>
            <a:xfrm>
              <a:off x="3868600" y="5388050"/>
              <a:ext cx="22400" cy="8675"/>
            </a:xfrm>
            <a:custGeom>
              <a:avLst/>
              <a:gdLst/>
              <a:ahLst/>
              <a:cxnLst/>
              <a:rect l="l" t="t" r="r" b="b"/>
              <a:pathLst>
                <a:path w="896" h="347" extrusionOk="0">
                  <a:moveTo>
                    <a:pt x="234" y="1"/>
                  </a:moveTo>
                  <a:cubicBezTo>
                    <a:pt x="155" y="1"/>
                    <a:pt x="76" y="14"/>
                    <a:pt x="0" y="39"/>
                  </a:cubicBezTo>
                  <a:cubicBezTo>
                    <a:pt x="161" y="39"/>
                    <a:pt x="321" y="66"/>
                    <a:pt x="468" y="106"/>
                  </a:cubicBezTo>
                  <a:cubicBezTo>
                    <a:pt x="615" y="173"/>
                    <a:pt x="762" y="253"/>
                    <a:pt x="895" y="346"/>
                  </a:cubicBezTo>
                  <a:cubicBezTo>
                    <a:pt x="802" y="199"/>
                    <a:pt x="655" y="93"/>
                    <a:pt x="495" y="52"/>
                  </a:cubicBezTo>
                  <a:cubicBezTo>
                    <a:pt x="410" y="17"/>
                    <a:pt x="322" y="1"/>
                    <a:pt x="2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03;p34">
              <a:extLst>
                <a:ext uri="{FF2B5EF4-FFF2-40B4-BE49-F238E27FC236}">
                  <a16:creationId xmlns:a16="http://schemas.microsoft.com/office/drawing/2014/main" id="{03045E2E-0356-4D35-9DD9-7D4D8F4C4A5E}"/>
                </a:ext>
              </a:extLst>
            </p:cNvPr>
            <p:cNvSpPr/>
            <p:nvPr/>
          </p:nvSpPr>
          <p:spPr>
            <a:xfrm>
              <a:off x="3895650" y="5350000"/>
              <a:ext cx="12050" cy="4050"/>
            </a:xfrm>
            <a:custGeom>
              <a:avLst/>
              <a:gdLst/>
              <a:ahLst/>
              <a:cxnLst/>
              <a:rect l="l" t="t" r="r" b="b"/>
              <a:pathLst>
                <a:path w="482" h="162" extrusionOk="0">
                  <a:moveTo>
                    <a:pt x="32" y="1"/>
                  </a:moveTo>
                  <a:cubicBezTo>
                    <a:pt x="15" y="1"/>
                    <a:pt x="4" y="4"/>
                    <a:pt x="1" y="11"/>
                  </a:cubicBezTo>
                  <a:cubicBezTo>
                    <a:pt x="1" y="25"/>
                    <a:pt x="107" y="78"/>
                    <a:pt x="228" y="118"/>
                  </a:cubicBezTo>
                  <a:cubicBezTo>
                    <a:pt x="293" y="140"/>
                    <a:pt x="367" y="162"/>
                    <a:pt x="436" y="162"/>
                  </a:cubicBezTo>
                  <a:cubicBezTo>
                    <a:pt x="452" y="162"/>
                    <a:pt x="467" y="161"/>
                    <a:pt x="482" y="158"/>
                  </a:cubicBezTo>
                  <a:cubicBezTo>
                    <a:pt x="482" y="145"/>
                    <a:pt x="388" y="105"/>
                    <a:pt x="254" y="51"/>
                  </a:cubicBezTo>
                  <a:cubicBezTo>
                    <a:pt x="158" y="22"/>
                    <a:pt x="7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04;p34">
              <a:extLst>
                <a:ext uri="{FF2B5EF4-FFF2-40B4-BE49-F238E27FC236}">
                  <a16:creationId xmlns:a16="http://schemas.microsoft.com/office/drawing/2014/main" id="{0309D1CF-7ADA-4E20-AEDA-B956EB8A32EB}"/>
                </a:ext>
              </a:extLst>
            </p:cNvPr>
            <p:cNvSpPr/>
            <p:nvPr/>
          </p:nvSpPr>
          <p:spPr>
            <a:xfrm>
              <a:off x="3901325" y="5342250"/>
              <a:ext cx="11050" cy="1700"/>
            </a:xfrm>
            <a:custGeom>
              <a:avLst/>
              <a:gdLst/>
              <a:ahLst/>
              <a:cxnLst/>
              <a:rect l="l" t="t" r="r" b="b"/>
              <a:pathLst>
                <a:path w="442" h="68" extrusionOk="0">
                  <a:moveTo>
                    <a:pt x="228" y="1"/>
                  </a:moveTo>
                  <a:cubicBezTo>
                    <a:pt x="108" y="1"/>
                    <a:pt x="14" y="14"/>
                    <a:pt x="14" y="27"/>
                  </a:cubicBezTo>
                  <a:cubicBezTo>
                    <a:pt x="1" y="41"/>
                    <a:pt x="108" y="67"/>
                    <a:pt x="214" y="67"/>
                  </a:cubicBezTo>
                  <a:cubicBezTo>
                    <a:pt x="335" y="67"/>
                    <a:pt x="428" y="54"/>
                    <a:pt x="428" y="41"/>
                  </a:cubicBezTo>
                  <a:cubicBezTo>
                    <a:pt x="442" y="27"/>
                    <a:pt x="335" y="14"/>
                    <a:pt x="22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05;p34">
              <a:extLst>
                <a:ext uri="{FF2B5EF4-FFF2-40B4-BE49-F238E27FC236}">
                  <a16:creationId xmlns:a16="http://schemas.microsoft.com/office/drawing/2014/main" id="{9BE7E046-BF15-4319-B914-89AB3A0CA33F}"/>
                </a:ext>
              </a:extLst>
            </p:cNvPr>
            <p:cNvSpPr/>
            <p:nvPr/>
          </p:nvSpPr>
          <p:spPr>
            <a:xfrm>
              <a:off x="3899000" y="5329850"/>
              <a:ext cx="10700" cy="8800"/>
            </a:xfrm>
            <a:custGeom>
              <a:avLst/>
              <a:gdLst/>
              <a:ahLst/>
              <a:cxnLst/>
              <a:rect l="l" t="t" r="r" b="b"/>
              <a:pathLst>
                <a:path w="428" h="352" extrusionOk="0">
                  <a:moveTo>
                    <a:pt x="422" y="1"/>
                  </a:moveTo>
                  <a:cubicBezTo>
                    <a:pt x="396" y="1"/>
                    <a:pt x="298" y="64"/>
                    <a:pt x="201" y="149"/>
                  </a:cubicBezTo>
                  <a:cubicBezTo>
                    <a:pt x="80" y="243"/>
                    <a:pt x="0" y="323"/>
                    <a:pt x="14" y="350"/>
                  </a:cubicBezTo>
                  <a:cubicBezTo>
                    <a:pt x="15" y="351"/>
                    <a:pt x="16" y="351"/>
                    <a:pt x="19" y="351"/>
                  </a:cubicBezTo>
                  <a:cubicBezTo>
                    <a:pt x="43" y="351"/>
                    <a:pt x="131" y="288"/>
                    <a:pt x="241" y="203"/>
                  </a:cubicBezTo>
                  <a:cubicBezTo>
                    <a:pt x="348" y="96"/>
                    <a:pt x="428" y="16"/>
                    <a:pt x="428" y="2"/>
                  </a:cubicBezTo>
                  <a:cubicBezTo>
                    <a:pt x="427" y="1"/>
                    <a:pt x="425" y="1"/>
                    <a:pt x="4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06;p34">
              <a:extLst>
                <a:ext uri="{FF2B5EF4-FFF2-40B4-BE49-F238E27FC236}">
                  <a16:creationId xmlns:a16="http://schemas.microsoft.com/office/drawing/2014/main" id="{AAFE26BE-9FC6-4259-9BA1-F67BC09110D5}"/>
                </a:ext>
              </a:extLst>
            </p:cNvPr>
            <p:cNvSpPr/>
            <p:nvPr/>
          </p:nvSpPr>
          <p:spPr>
            <a:xfrm>
              <a:off x="3894975" y="5321850"/>
              <a:ext cx="11050" cy="10400"/>
            </a:xfrm>
            <a:custGeom>
              <a:avLst/>
              <a:gdLst/>
              <a:ahLst/>
              <a:cxnLst/>
              <a:rect l="l" t="t" r="r" b="b"/>
              <a:pathLst>
                <a:path w="442" h="416" extrusionOk="0">
                  <a:moveTo>
                    <a:pt x="439" y="0"/>
                  </a:moveTo>
                  <a:cubicBezTo>
                    <a:pt x="418" y="0"/>
                    <a:pt x="328" y="102"/>
                    <a:pt x="215" y="215"/>
                  </a:cubicBezTo>
                  <a:cubicBezTo>
                    <a:pt x="108" y="322"/>
                    <a:pt x="1" y="402"/>
                    <a:pt x="1" y="416"/>
                  </a:cubicBezTo>
                  <a:cubicBezTo>
                    <a:pt x="201" y="349"/>
                    <a:pt x="362" y="202"/>
                    <a:pt x="442" y="2"/>
                  </a:cubicBezTo>
                  <a:cubicBezTo>
                    <a:pt x="441" y="1"/>
                    <a:pt x="440"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07;p34">
              <a:extLst>
                <a:ext uri="{FF2B5EF4-FFF2-40B4-BE49-F238E27FC236}">
                  <a16:creationId xmlns:a16="http://schemas.microsoft.com/office/drawing/2014/main" id="{2266FA9F-C425-42AE-BDBF-3723F6ECDB4B}"/>
                </a:ext>
              </a:extLst>
            </p:cNvPr>
            <p:cNvSpPr/>
            <p:nvPr/>
          </p:nvSpPr>
          <p:spPr>
            <a:xfrm>
              <a:off x="3873275" y="5346375"/>
              <a:ext cx="24750" cy="12950"/>
            </a:xfrm>
            <a:custGeom>
              <a:avLst/>
              <a:gdLst/>
              <a:ahLst/>
              <a:cxnLst/>
              <a:rect l="l" t="t" r="r" b="b"/>
              <a:pathLst>
                <a:path w="990" h="518" extrusionOk="0">
                  <a:moveTo>
                    <a:pt x="576" y="49"/>
                  </a:moveTo>
                  <a:cubicBezTo>
                    <a:pt x="615" y="49"/>
                    <a:pt x="655" y="54"/>
                    <a:pt x="695" y="63"/>
                  </a:cubicBezTo>
                  <a:cubicBezTo>
                    <a:pt x="753" y="71"/>
                    <a:pt x="816" y="95"/>
                    <a:pt x="878" y="124"/>
                  </a:cubicBezTo>
                  <a:lnTo>
                    <a:pt x="878" y="124"/>
                  </a:lnTo>
                  <a:cubicBezTo>
                    <a:pt x="830" y="156"/>
                    <a:pt x="763" y="200"/>
                    <a:pt x="682" y="250"/>
                  </a:cubicBezTo>
                  <a:cubicBezTo>
                    <a:pt x="588" y="303"/>
                    <a:pt x="481" y="357"/>
                    <a:pt x="374" y="397"/>
                  </a:cubicBezTo>
                  <a:cubicBezTo>
                    <a:pt x="308" y="423"/>
                    <a:pt x="241" y="437"/>
                    <a:pt x="174" y="450"/>
                  </a:cubicBezTo>
                  <a:cubicBezTo>
                    <a:pt x="165" y="452"/>
                    <a:pt x="157" y="453"/>
                    <a:pt x="149" y="453"/>
                  </a:cubicBezTo>
                  <a:cubicBezTo>
                    <a:pt x="94" y="453"/>
                    <a:pt x="56" y="416"/>
                    <a:pt x="67" y="370"/>
                  </a:cubicBezTo>
                  <a:cubicBezTo>
                    <a:pt x="121" y="236"/>
                    <a:pt x="227" y="143"/>
                    <a:pt x="361" y="103"/>
                  </a:cubicBezTo>
                  <a:cubicBezTo>
                    <a:pt x="423" y="67"/>
                    <a:pt x="498" y="49"/>
                    <a:pt x="576" y="49"/>
                  </a:cubicBezTo>
                  <a:close/>
                  <a:moveTo>
                    <a:pt x="570" y="0"/>
                  </a:moveTo>
                  <a:cubicBezTo>
                    <a:pt x="342" y="0"/>
                    <a:pt x="118" y="130"/>
                    <a:pt x="14" y="357"/>
                  </a:cubicBezTo>
                  <a:cubicBezTo>
                    <a:pt x="0" y="397"/>
                    <a:pt x="14" y="450"/>
                    <a:pt x="54" y="490"/>
                  </a:cubicBezTo>
                  <a:cubicBezTo>
                    <a:pt x="94" y="517"/>
                    <a:pt x="134" y="517"/>
                    <a:pt x="187" y="517"/>
                  </a:cubicBezTo>
                  <a:cubicBezTo>
                    <a:pt x="254" y="504"/>
                    <a:pt x="321" y="477"/>
                    <a:pt x="388" y="450"/>
                  </a:cubicBezTo>
                  <a:cubicBezTo>
                    <a:pt x="508" y="397"/>
                    <a:pt x="615" y="343"/>
                    <a:pt x="708" y="277"/>
                  </a:cubicBezTo>
                  <a:cubicBezTo>
                    <a:pt x="777" y="237"/>
                    <a:pt x="846" y="191"/>
                    <a:pt x="904" y="137"/>
                  </a:cubicBezTo>
                  <a:lnTo>
                    <a:pt x="904" y="137"/>
                  </a:lnTo>
                  <a:cubicBezTo>
                    <a:pt x="933" y="152"/>
                    <a:pt x="962" y="167"/>
                    <a:pt x="989" y="183"/>
                  </a:cubicBezTo>
                  <a:cubicBezTo>
                    <a:pt x="989" y="183"/>
                    <a:pt x="963" y="157"/>
                    <a:pt x="924" y="118"/>
                  </a:cubicBezTo>
                  <a:lnTo>
                    <a:pt x="924" y="118"/>
                  </a:lnTo>
                  <a:cubicBezTo>
                    <a:pt x="938" y="104"/>
                    <a:pt x="950" y="90"/>
                    <a:pt x="962" y="76"/>
                  </a:cubicBezTo>
                  <a:cubicBezTo>
                    <a:pt x="962" y="75"/>
                    <a:pt x="962" y="75"/>
                    <a:pt x="961" y="75"/>
                  </a:cubicBezTo>
                  <a:cubicBezTo>
                    <a:pt x="955" y="75"/>
                    <a:pt x="937" y="86"/>
                    <a:pt x="907" y="105"/>
                  </a:cubicBezTo>
                  <a:lnTo>
                    <a:pt x="907" y="105"/>
                  </a:lnTo>
                  <a:cubicBezTo>
                    <a:pt x="804" y="34"/>
                    <a:pt x="686" y="0"/>
                    <a:pt x="5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08;p34">
              <a:extLst>
                <a:ext uri="{FF2B5EF4-FFF2-40B4-BE49-F238E27FC236}">
                  <a16:creationId xmlns:a16="http://schemas.microsoft.com/office/drawing/2014/main" id="{701CEBB7-D72E-4EBD-90CC-CCF7898DA7CF}"/>
                </a:ext>
              </a:extLst>
            </p:cNvPr>
            <p:cNvSpPr/>
            <p:nvPr/>
          </p:nvSpPr>
          <p:spPr>
            <a:xfrm>
              <a:off x="3888975" y="5332250"/>
              <a:ext cx="9050" cy="17700"/>
            </a:xfrm>
            <a:custGeom>
              <a:avLst/>
              <a:gdLst/>
              <a:ahLst/>
              <a:cxnLst/>
              <a:rect l="l" t="t" r="r" b="b"/>
              <a:pathLst>
                <a:path w="362" h="708" extrusionOk="0">
                  <a:moveTo>
                    <a:pt x="190" y="0"/>
                  </a:moveTo>
                  <a:cubicBezTo>
                    <a:pt x="170" y="0"/>
                    <a:pt x="151" y="5"/>
                    <a:pt x="134" y="13"/>
                  </a:cubicBezTo>
                  <a:cubicBezTo>
                    <a:pt x="40" y="80"/>
                    <a:pt x="0" y="200"/>
                    <a:pt x="27" y="307"/>
                  </a:cubicBezTo>
                  <a:cubicBezTo>
                    <a:pt x="27" y="401"/>
                    <a:pt x="67" y="481"/>
                    <a:pt x="107" y="548"/>
                  </a:cubicBezTo>
                  <a:cubicBezTo>
                    <a:pt x="147" y="628"/>
                    <a:pt x="201" y="681"/>
                    <a:pt x="281" y="708"/>
                  </a:cubicBezTo>
                  <a:cubicBezTo>
                    <a:pt x="227" y="654"/>
                    <a:pt x="174" y="601"/>
                    <a:pt x="134" y="534"/>
                  </a:cubicBezTo>
                  <a:cubicBezTo>
                    <a:pt x="94" y="467"/>
                    <a:pt x="80" y="387"/>
                    <a:pt x="67" y="307"/>
                  </a:cubicBezTo>
                  <a:cubicBezTo>
                    <a:pt x="67" y="227"/>
                    <a:pt x="67" y="107"/>
                    <a:pt x="147" y="67"/>
                  </a:cubicBezTo>
                  <a:cubicBezTo>
                    <a:pt x="159" y="61"/>
                    <a:pt x="171" y="58"/>
                    <a:pt x="181" y="58"/>
                  </a:cubicBezTo>
                  <a:cubicBezTo>
                    <a:pt x="242" y="58"/>
                    <a:pt x="281" y="145"/>
                    <a:pt x="281" y="214"/>
                  </a:cubicBezTo>
                  <a:cubicBezTo>
                    <a:pt x="294" y="294"/>
                    <a:pt x="308" y="374"/>
                    <a:pt x="308" y="454"/>
                  </a:cubicBezTo>
                  <a:cubicBezTo>
                    <a:pt x="308" y="601"/>
                    <a:pt x="281" y="681"/>
                    <a:pt x="281" y="681"/>
                  </a:cubicBezTo>
                  <a:cubicBezTo>
                    <a:pt x="321" y="614"/>
                    <a:pt x="348" y="534"/>
                    <a:pt x="348" y="467"/>
                  </a:cubicBezTo>
                  <a:cubicBezTo>
                    <a:pt x="361" y="374"/>
                    <a:pt x="361" y="294"/>
                    <a:pt x="348" y="214"/>
                  </a:cubicBezTo>
                  <a:cubicBezTo>
                    <a:pt x="348" y="160"/>
                    <a:pt x="321" y="107"/>
                    <a:pt x="294" y="67"/>
                  </a:cubicBezTo>
                  <a:cubicBezTo>
                    <a:pt x="276" y="21"/>
                    <a:pt x="233" y="0"/>
                    <a:pt x="1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09;p34">
              <a:extLst>
                <a:ext uri="{FF2B5EF4-FFF2-40B4-BE49-F238E27FC236}">
                  <a16:creationId xmlns:a16="http://schemas.microsoft.com/office/drawing/2014/main" id="{3EA7995B-1377-48B2-8471-417BFA8E4339}"/>
                </a:ext>
              </a:extLst>
            </p:cNvPr>
            <p:cNvSpPr/>
            <p:nvPr/>
          </p:nvSpPr>
          <p:spPr>
            <a:xfrm>
              <a:off x="3976475" y="5258425"/>
              <a:ext cx="23075" cy="56475"/>
            </a:xfrm>
            <a:custGeom>
              <a:avLst/>
              <a:gdLst/>
              <a:ahLst/>
              <a:cxnLst/>
              <a:rect l="l" t="t" r="r" b="b"/>
              <a:pathLst>
                <a:path w="923" h="2259" extrusionOk="0">
                  <a:moveTo>
                    <a:pt x="923" y="0"/>
                  </a:moveTo>
                  <a:lnTo>
                    <a:pt x="923" y="0"/>
                  </a:lnTo>
                  <a:cubicBezTo>
                    <a:pt x="883" y="13"/>
                    <a:pt x="856" y="27"/>
                    <a:pt x="829" y="54"/>
                  </a:cubicBezTo>
                  <a:cubicBezTo>
                    <a:pt x="749" y="94"/>
                    <a:pt x="669" y="147"/>
                    <a:pt x="602" y="214"/>
                  </a:cubicBezTo>
                  <a:cubicBezTo>
                    <a:pt x="134" y="655"/>
                    <a:pt x="1" y="1336"/>
                    <a:pt x="241" y="1937"/>
                  </a:cubicBezTo>
                  <a:cubicBezTo>
                    <a:pt x="281" y="2018"/>
                    <a:pt x="321" y="2098"/>
                    <a:pt x="375" y="2178"/>
                  </a:cubicBezTo>
                  <a:cubicBezTo>
                    <a:pt x="388" y="2205"/>
                    <a:pt x="415" y="2231"/>
                    <a:pt x="442" y="2258"/>
                  </a:cubicBezTo>
                  <a:cubicBezTo>
                    <a:pt x="455" y="2258"/>
                    <a:pt x="362" y="2151"/>
                    <a:pt x="281" y="1924"/>
                  </a:cubicBezTo>
                  <a:cubicBezTo>
                    <a:pt x="68" y="1350"/>
                    <a:pt x="201" y="695"/>
                    <a:pt x="642" y="254"/>
                  </a:cubicBezTo>
                  <a:cubicBezTo>
                    <a:pt x="802" y="94"/>
                    <a:pt x="923" y="13"/>
                    <a:pt x="9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10;p34">
              <a:extLst>
                <a:ext uri="{FF2B5EF4-FFF2-40B4-BE49-F238E27FC236}">
                  <a16:creationId xmlns:a16="http://schemas.microsoft.com/office/drawing/2014/main" id="{37531CCF-2D89-4738-95B2-F2930366769A}"/>
                </a:ext>
              </a:extLst>
            </p:cNvPr>
            <p:cNvSpPr/>
            <p:nvPr/>
          </p:nvSpPr>
          <p:spPr>
            <a:xfrm>
              <a:off x="3936075" y="5313525"/>
              <a:ext cx="29075" cy="23750"/>
            </a:xfrm>
            <a:custGeom>
              <a:avLst/>
              <a:gdLst/>
              <a:ahLst/>
              <a:cxnLst/>
              <a:rect l="l" t="t" r="r" b="b"/>
              <a:pathLst>
                <a:path w="1163" h="950" extrusionOk="0">
                  <a:moveTo>
                    <a:pt x="1161" y="0"/>
                  </a:moveTo>
                  <a:cubicBezTo>
                    <a:pt x="1136" y="0"/>
                    <a:pt x="900" y="222"/>
                    <a:pt x="588" y="482"/>
                  </a:cubicBezTo>
                  <a:cubicBezTo>
                    <a:pt x="281" y="749"/>
                    <a:pt x="0" y="936"/>
                    <a:pt x="14" y="949"/>
                  </a:cubicBezTo>
                  <a:cubicBezTo>
                    <a:pt x="454" y="709"/>
                    <a:pt x="842" y="375"/>
                    <a:pt x="1163" y="1"/>
                  </a:cubicBezTo>
                  <a:cubicBezTo>
                    <a:pt x="1162" y="0"/>
                    <a:pt x="1162" y="0"/>
                    <a:pt x="11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11;p34">
              <a:extLst>
                <a:ext uri="{FF2B5EF4-FFF2-40B4-BE49-F238E27FC236}">
                  <a16:creationId xmlns:a16="http://schemas.microsoft.com/office/drawing/2014/main" id="{DAEEA002-B695-4813-923B-5050120C9559}"/>
                </a:ext>
              </a:extLst>
            </p:cNvPr>
            <p:cNvSpPr/>
            <p:nvPr/>
          </p:nvSpPr>
          <p:spPr>
            <a:xfrm>
              <a:off x="3983175" y="5297500"/>
              <a:ext cx="3350" cy="7750"/>
            </a:xfrm>
            <a:custGeom>
              <a:avLst/>
              <a:gdLst/>
              <a:ahLst/>
              <a:cxnLst/>
              <a:rect l="l" t="t" r="r" b="b"/>
              <a:pathLst>
                <a:path w="134" h="310" extrusionOk="0">
                  <a:moveTo>
                    <a:pt x="40" y="0"/>
                  </a:moveTo>
                  <a:cubicBezTo>
                    <a:pt x="27" y="0"/>
                    <a:pt x="0" y="80"/>
                    <a:pt x="27" y="174"/>
                  </a:cubicBezTo>
                  <a:cubicBezTo>
                    <a:pt x="51" y="247"/>
                    <a:pt x="98" y="309"/>
                    <a:pt x="116" y="309"/>
                  </a:cubicBezTo>
                  <a:cubicBezTo>
                    <a:pt x="118" y="309"/>
                    <a:pt x="119" y="309"/>
                    <a:pt x="120" y="308"/>
                  </a:cubicBezTo>
                  <a:cubicBezTo>
                    <a:pt x="134" y="294"/>
                    <a:pt x="107" y="227"/>
                    <a:pt x="94" y="147"/>
                  </a:cubicBezTo>
                  <a:cubicBezTo>
                    <a:pt x="67" y="67"/>
                    <a:pt x="67"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12;p34">
              <a:extLst>
                <a:ext uri="{FF2B5EF4-FFF2-40B4-BE49-F238E27FC236}">
                  <a16:creationId xmlns:a16="http://schemas.microsoft.com/office/drawing/2014/main" id="{9001A709-D565-40A2-A201-9D8017E1755D}"/>
                </a:ext>
              </a:extLst>
            </p:cNvPr>
            <p:cNvSpPr/>
            <p:nvPr/>
          </p:nvSpPr>
          <p:spPr>
            <a:xfrm>
              <a:off x="3982825" y="5282475"/>
              <a:ext cx="2025" cy="6700"/>
            </a:xfrm>
            <a:custGeom>
              <a:avLst/>
              <a:gdLst/>
              <a:ahLst/>
              <a:cxnLst/>
              <a:rect l="l" t="t" r="r" b="b"/>
              <a:pathLst>
                <a:path w="81" h="268" extrusionOk="0">
                  <a:moveTo>
                    <a:pt x="54" y="0"/>
                  </a:moveTo>
                  <a:cubicBezTo>
                    <a:pt x="27" y="0"/>
                    <a:pt x="14" y="53"/>
                    <a:pt x="1" y="134"/>
                  </a:cubicBezTo>
                  <a:cubicBezTo>
                    <a:pt x="1" y="200"/>
                    <a:pt x="14" y="267"/>
                    <a:pt x="27" y="267"/>
                  </a:cubicBezTo>
                  <a:cubicBezTo>
                    <a:pt x="41" y="267"/>
                    <a:pt x="67" y="214"/>
                    <a:pt x="67" y="134"/>
                  </a:cubicBezTo>
                  <a:cubicBezTo>
                    <a:pt x="81" y="67"/>
                    <a:pt x="67"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13;p34">
              <a:extLst>
                <a:ext uri="{FF2B5EF4-FFF2-40B4-BE49-F238E27FC236}">
                  <a16:creationId xmlns:a16="http://schemas.microsoft.com/office/drawing/2014/main" id="{45A6C56B-9665-42CA-976C-A83E95202A4D}"/>
                </a:ext>
              </a:extLst>
            </p:cNvPr>
            <p:cNvSpPr/>
            <p:nvPr/>
          </p:nvSpPr>
          <p:spPr>
            <a:xfrm>
              <a:off x="3986175" y="5269650"/>
              <a:ext cx="5025" cy="6500"/>
            </a:xfrm>
            <a:custGeom>
              <a:avLst/>
              <a:gdLst/>
              <a:ahLst/>
              <a:cxnLst/>
              <a:rect l="l" t="t" r="r" b="b"/>
              <a:pathLst>
                <a:path w="201" h="260" extrusionOk="0">
                  <a:moveTo>
                    <a:pt x="185" y="1"/>
                  </a:moveTo>
                  <a:cubicBezTo>
                    <a:pt x="155" y="1"/>
                    <a:pt x="96" y="25"/>
                    <a:pt x="54" y="99"/>
                  </a:cubicBezTo>
                  <a:cubicBezTo>
                    <a:pt x="0" y="179"/>
                    <a:pt x="14" y="259"/>
                    <a:pt x="40" y="259"/>
                  </a:cubicBezTo>
                  <a:cubicBezTo>
                    <a:pt x="54" y="259"/>
                    <a:pt x="67" y="192"/>
                    <a:pt x="107" y="126"/>
                  </a:cubicBezTo>
                  <a:cubicBezTo>
                    <a:pt x="147" y="59"/>
                    <a:pt x="201" y="19"/>
                    <a:pt x="201" y="5"/>
                  </a:cubicBezTo>
                  <a:cubicBezTo>
                    <a:pt x="198" y="3"/>
                    <a:pt x="192" y="1"/>
                    <a:pt x="1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14;p34">
              <a:extLst>
                <a:ext uri="{FF2B5EF4-FFF2-40B4-BE49-F238E27FC236}">
                  <a16:creationId xmlns:a16="http://schemas.microsoft.com/office/drawing/2014/main" id="{F0D466C1-D4C6-44C6-824A-3786F2C67FFC}"/>
                </a:ext>
              </a:extLst>
            </p:cNvPr>
            <p:cNvSpPr/>
            <p:nvPr/>
          </p:nvSpPr>
          <p:spPr>
            <a:xfrm>
              <a:off x="3994525" y="5261675"/>
              <a:ext cx="2700" cy="3525"/>
            </a:xfrm>
            <a:custGeom>
              <a:avLst/>
              <a:gdLst/>
              <a:ahLst/>
              <a:cxnLst/>
              <a:rect l="l" t="t" r="r" b="b"/>
              <a:pathLst>
                <a:path w="108" h="141" extrusionOk="0">
                  <a:moveTo>
                    <a:pt x="86" y="0"/>
                  </a:moveTo>
                  <a:cubicBezTo>
                    <a:pt x="71" y="0"/>
                    <a:pt x="49" y="24"/>
                    <a:pt x="27" y="57"/>
                  </a:cubicBezTo>
                  <a:cubicBezTo>
                    <a:pt x="0" y="97"/>
                    <a:pt x="0" y="137"/>
                    <a:pt x="14" y="137"/>
                  </a:cubicBezTo>
                  <a:cubicBezTo>
                    <a:pt x="16" y="140"/>
                    <a:pt x="19" y="141"/>
                    <a:pt x="23" y="141"/>
                  </a:cubicBezTo>
                  <a:cubicBezTo>
                    <a:pt x="40" y="141"/>
                    <a:pt x="69" y="117"/>
                    <a:pt x="80" y="84"/>
                  </a:cubicBezTo>
                  <a:cubicBezTo>
                    <a:pt x="94" y="44"/>
                    <a:pt x="107" y="4"/>
                    <a:pt x="94" y="4"/>
                  </a:cubicBezTo>
                  <a:cubicBezTo>
                    <a:pt x="91" y="1"/>
                    <a:pt x="89" y="0"/>
                    <a:pt x="8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17F196F6-684B-4AAE-A62C-A256704EFCD5}"/>
              </a:ext>
            </a:extLst>
          </p:cNvPr>
          <p:cNvSpPr txBox="1"/>
          <p:nvPr/>
        </p:nvSpPr>
        <p:spPr>
          <a:xfrm>
            <a:off x="461951" y="734985"/>
            <a:ext cx="865229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tx1"/>
              </a:buClr>
              <a:buFont typeface="Arial" panose="020B0604020202020204" pitchFamily="34" charset="0"/>
              <a:buChar char="•"/>
            </a:pPr>
            <a:r>
              <a:rPr lang="es-ES" dirty="0">
                <a:solidFill>
                  <a:schemeClr val="tx1"/>
                </a:solidFill>
              </a:rPr>
              <a:t>La diferencia más notable desde el principio es que, si bien puedes usar múltiples maestros y esclavos con I2C, con el puerto SPI permite un solo dispositivo maestro con un máximo de cuatro dispositivos esclavos.</a:t>
            </a:r>
            <a:endParaRPr lang="es-MX" dirty="0">
              <a:solidFill>
                <a:schemeClr val="tx1"/>
              </a:solidFill>
            </a:endParaRPr>
          </a:p>
          <a:p>
            <a:pPr marL="285750" indent="-285750">
              <a:buChar char="•"/>
            </a:pPr>
            <a:endParaRPr lang="es-MX" dirty="0">
              <a:solidFill>
                <a:schemeClr val="tx1"/>
              </a:solidFill>
            </a:endParaRPr>
          </a:p>
          <a:p>
            <a:endParaRPr lang="es-MX" dirty="0">
              <a:solidFill>
                <a:schemeClr val="tx1"/>
              </a:solidFill>
            </a:endParaRPr>
          </a:p>
          <a:p>
            <a:endParaRPr lang="es-MX" dirty="0">
              <a:solidFill>
                <a:schemeClr val="tx1"/>
              </a:solidFill>
            </a:endParaRPr>
          </a:p>
          <a:p>
            <a:endParaRPr lang="es-MX" dirty="0">
              <a:solidFill>
                <a:schemeClr val="tx1"/>
              </a:solidFill>
            </a:endParaRPr>
          </a:p>
        </p:txBody>
      </p:sp>
      <p:pic>
        <p:nvPicPr>
          <p:cNvPr id="4098" name="Picture 2" descr=" Puerto SPI en Ardu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710" y="1212932"/>
            <a:ext cx="4572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54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Use of Technology Thesis by Slidesgo ">
  <a:themeElements>
    <a:clrScheme name="Simple Light">
      <a:dk1>
        <a:srgbClr val="FFFFFF"/>
      </a:dk1>
      <a:lt1>
        <a:srgbClr val="133B96"/>
      </a:lt1>
      <a:dk2>
        <a:srgbClr val="595959"/>
      </a:dk2>
      <a:lt2>
        <a:srgbClr val="EEEEEE"/>
      </a:lt2>
      <a:accent1>
        <a:srgbClr val="407BFF"/>
      </a:accent1>
      <a:accent2>
        <a:srgbClr val="A4C1FF"/>
      </a:accent2>
      <a:accent3>
        <a:srgbClr val="0A1F4F"/>
      </a:accent3>
      <a:accent4>
        <a:srgbClr val="3D6FE0"/>
      </a:accent4>
      <a:accent5>
        <a:srgbClr val="407BFF"/>
      </a:accent5>
      <a:accent6>
        <a:srgbClr val="407B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291</Words>
  <Application>Microsoft Office PowerPoint</Application>
  <PresentationFormat>Presentación en pantalla (16:9)</PresentationFormat>
  <Paragraphs>33</Paragraphs>
  <Slides>10</Slides>
  <Notes>4</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10</vt:i4>
      </vt:variant>
    </vt:vector>
  </HeadingPairs>
  <TitlesOfParts>
    <vt:vector size="23" baseType="lpstr">
      <vt:lpstr>Teko</vt:lpstr>
      <vt:lpstr>STFangsong</vt:lpstr>
      <vt:lpstr>Arial</vt:lpstr>
      <vt:lpstr>Montserrat</vt:lpstr>
      <vt:lpstr>Times New Roman</vt:lpstr>
      <vt:lpstr>Nanum Gothic Coding</vt:lpstr>
      <vt:lpstr>Proxima Nova</vt:lpstr>
      <vt:lpstr>Nunito Light</vt:lpstr>
      <vt:lpstr>Fira Sans Condensed Medium</vt:lpstr>
      <vt:lpstr>Fira Sans Extra Condensed Medium</vt:lpstr>
      <vt:lpstr>Proxima Nova Semibold</vt:lpstr>
      <vt:lpstr>Use of Technology Thesis by Slidesgo </vt:lpstr>
      <vt:lpstr>Slidesgo Final Pages</vt:lpstr>
      <vt:lpstr>Protocolos de comunicación </vt:lpstr>
      <vt:lpstr>Introducción</vt:lpstr>
      <vt:lpstr>UART </vt:lpstr>
      <vt:lpstr>Presentación de PowerPoint</vt:lpstr>
      <vt:lpstr>PUERTO I2C EN ARDUINO </vt:lpstr>
      <vt:lpstr>Presentación de PowerPoint</vt:lpstr>
      <vt:lpstr>Presentación de PowerPoint</vt:lpstr>
      <vt:lpstr>PUERTO SPI EN ARDUINO </vt:lpstr>
      <vt:lpstr>SPI</vt:lpstr>
      <vt:lpstr>SPI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SENSORES Y ACTUADORES</dc:title>
  <dc:creator>Román Gabriel Velásquez Reyes</dc:creator>
  <cp:lastModifiedBy>LUIS URIEL SANCHEZ LOPEZ</cp:lastModifiedBy>
  <cp:revision>12</cp:revision>
  <dcterms:modified xsi:type="dcterms:W3CDTF">2020-10-01T17:14:07Z</dcterms:modified>
</cp:coreProperties>
</file>