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63" r:id="rId5"/>
    <p:sldId id="300" r:id="rId6"/>
    <p:sldId id="301" r:id="rId7"/>
    <p:sldId id="302" r:id="rId8"/>
    <p:sldId id="304" r:id="rId9"/>
    <p:sldId id="303" r:id="rId10"/>
    <p:sldId id="309" r:id="rId11"/>
    <p:sldId id="305" r:id="rId12"/>
    <p:sldId id="306" r:id="rId13"/>
    <p:sldId id="307" r:id="rId14"/>
    <p:sldId id="308" r:id="rId15"/>
    <p:sldId id="288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CECE8"/>
    <a:srgbClr val="E5E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394" autoAdjust="0"/>
  </p:normalViewPr>
  <p:slideViewPr>
    <p:cSldViewPr snapToGrid="0">
      <p:cViewPr varScale="1">
        <p:scale>
          <a:sx n="80" d="100"/>
          <a:sy n="80" d="100"/>
        </p:scale>
        <p:origin x="13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5A7F7-80E7-4B9C-9229-14EE4CBD3145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F198E-01DD-4C6C-B142-1C1273B462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10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F198E-01DD-4C6C-B142-1C1273B4621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87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F198E-01DD-4C6C-B142-1C1273B4621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8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F198E-01DD-4C6C-B142-1C1273B4621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608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F198E-01DD-4C6C-B142-1C1273B4621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383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F198E-01DD-4C6C-B142-1C1273B4621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579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F198E-01DD-4C6C-B142-1C1273B4621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08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F198E-01DD-4C6C-B142-1C1273B4621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17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F198E-01DD-4C6C-B142-1C1273B4621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15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F198E-01DD-4C6C-B142-1C1273B4621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198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F198E-01DD-4C6C-B142-1C1273B4621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54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F89E9FF-4988-4548-9187-19E1C7DC7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CE372A-1711-5542-BE6B-BDDAEB4C7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9B3204E-10E3-0044-AEE7-948D00192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EA46DD-A6CC-7849-A9AD-DFD958B2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43ABA-3A9F-994C-B040-5E465B41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00528C-A82C-724B-949D-2A5946B8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1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12CA5-6E04-274B-B2AF-48A793C9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6C7425-08AC-D646-9114-7442F3A25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EB30C4-42EE-EB4E-B240-6A0FC5B0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D1659D-E9CF-5C41-AE30-0F0D579E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D55AB0-80AF-734C-A4FB-4CEBBD9C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703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B957832-CDFF-AC41-A842-32AC7A7E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461E879-AE5B-C94B-95B1-D2A12648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E974B-D347-F14A-90B8-BFFE4250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1187A7-9388-0647-9B3B-F57ECBD0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6FF1A6-DCC1-C349-A7D4-34169E49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8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B8D5-D243-4D40-BC4E-1C0C665E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E70F09-B8DA-FB44-A6D0-7F083FB6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DA650B-7E6F-9C4F-A08F-932D57D2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AAEFC6-0483-3E4A-B5E4-10ACAB61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784385-43DA-D440-9AA4-B160CF37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23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CB68F-1124-424C-A3ED-E8822557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D26A61-577E-5544-93E5-F470EB6F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EBD00A-6520-5F48-9636-6E525463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F2273A-3B49-B34E-9238-CA33071D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BBB42D-771F-8A40-9718-770DA6C2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76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DF9C4-B564-3546-AA2D-0554B543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0CC42C-C1D4-9646-8ADC-6E60DA4F7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03FA38E-BF20-AC4B-AC52-18C7E2C6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498FCE-CA8F-194E-92D8-94091E66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897802-A460-3747-A85E-7119E75C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EE7927-6104-0447-B344-6077A709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79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4E39B-69FF-8845-96D7-4C73EFFF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26D32A-8EB4-E847-AB0D-BAABB3267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5B5C192-7945-F345-A8B6-83E8CBA3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4E6DA4D-4F1A-6A45-AA55-C9C2C5F62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237E14A-D273-5B43-8002-DBFD46DED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939FE26-E75B-7741-B911-DBD6DD00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205CCD0-528A-E849-844C-A70A0603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3FC7FE8-304E-984E-ADB0-06F99DDD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23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56B6-92B2-084B-ADB0-707575CA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ECD5A98-1007-5D46-A1A5-8611B601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8A3C3BB-62C5-C344-B368-9918EFE7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A9E83B6-A382-9040-9C89-BC3665A1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7D92B4-5C59-1240-9995-D229F31F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E8B49C4-7841-C24E-A0E0-9E71CA08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679F4D-4BCD-5F41-B326-39A5DC6B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21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CC5EC-6A32-2642-B1CF-8C68CD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9B994A-49B8-6845-A42E-BC27C5D8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D09389-29C1-C245-9B91-A29DC8C99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2E3740-C949-8C49-9ADD-DB1B678F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10E41E-D05F-D042-97E4-2FB4D8AD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EE1F84-65F5-6C41-A09E-F9936DD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88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3CCFF-917F-AA4A-A8F9-2E6A2E01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97D2AF3-B778-2948-9876-DDD51059C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4C55C2-939B-B242-99C7-CF522D062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56545F-C357-2648-85CC-15302ECE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748FD5-487F-DA42-B9E7-D3A3F690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B28531-CDF3-3841-BD48-C157217A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D959F108-773F-9F4F-8244-AAC48C7F3AF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E73AB5F-35AE-AC46-A09F-939221AC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521EA8-485E-CC47-AA13-A98F14844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5A19F9-2356-4C42-9326-C8BB98F1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793F-84BD-D549-9D2D-FB262D6AB396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244BAC-01B1-2E44-B1DB-C66BEBA24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1B0705-346E-1D44-A626-38DD1779B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1F65-0F95-0046-838A-C185A2531BE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7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EC00C42-2C89-4E29-8C98-743D4D968BCD}"/>
              </a:ext>
            </a:extLst>
          </p:cNvPr>
          <p:cNvSpPr txBox="1"/>
          <p:nvPr/>
        </p:nvSpPr>
        <p:spPr>
          <a:xfrm>
            <a:off x="102911" y="1715162"/>
            <a:ext cx="11480308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8000" dirty="0">
                <a:solidFill>
                  <a:schemeClr val="bg1"/>
                </a:solidFill>
              </a:rPr>
              <a:t>2021</a:t>
            </a:r>
          </a:p>
          <a:p>
            <a:endParaRPr lang="nl-NL" sz="5000" dirty="0">
              <a:solidFill>
                <a:schemeClr val="bg1"/>
              </a:solidFill>
            </a:endParaRPr>
          </a:p>
          <a:p>
            <a:r>
              <a:rPr lang="nl-NL" sz="5000" dirty="0">
                <a:solidFill>
                  <a:schemeClr val="bg1"/>
                </a:solidFill>
              </a:rPr>
              <a:t>Typescript Game Challenge</a:t>
            </a:r>
          </a:p>
        </p:txBody>
      </p:sp>
    </p:spTree>
    <p:extLst>
      <p:ext uri="{BB962C8B-B14F-4D97-AF65-F5344CB8AC3E}">
        <p14:creationId xmlns:p14="http://schemas.microsoft.com/office/powerpoint/2010/main" val="40647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65E-1EFE-4960-B5AA-483F2234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Dag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44B2-C04A-4517-8698-0EEEAED7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8:30 kick-off /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presentie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(AWP &amp; MH)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9:00 – 14:00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werken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aan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project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10:00 – 11:00 (LS:: TypeScript Code -- Q&amp;A)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14:00 day closing meeting (TK &amp; MH)</a:t>
            </a:r>
          </a:p>
        </p:txBody>
      </p:sp>
    </p:spTree>
    <p:extLst>
      <p:ext uri="{BB962C8B-B14F-4D97-AF65-F5344CB8AC3E}">
        <p14:creationId xmlns:p14="http://schemas.microsoft.com/office/powerpoint/2010/main" val="20628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65E-1EFE-4960-B5AA-483F2234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Dag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44B2-C04A-4517-8698-0EEEAED7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8:30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kickoff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/ presentie (TK, MH)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9:00 – 11:00 werken aan project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11:00 Presentaties (TK, MH, RB, LS)</a:t>
            </a:r>
          </a:p>
        </p:txBody>
      </p:sp>
    </p:spTree>
    <p:extLst>
      <p:ext uri="{BB962C8B-B14F-4D97-AF65-F5344CB8AC3E}">
        <p14:creationId xmlns:p14="http://schemas.microsoft.com/office/powerpoint/2010/main" val="297337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3">
            <a:extLst>
              <a:ext uri="{FF2B5EF4-FFF2-40B4-BE49-F238E27FC236}">
                <a16:creationId xmlns:a16="http://schemas.microsoft.com/office/drawing/2014/main" id="{22CF3889-90F9-4C3E-94C0-C59AE25B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36" y="2441475"/>
            <a:ext cx="10616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nl-NL" altLang="nl-NL" sz="8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best team </a:t>
            </a:r>
            <a:r>
              <a:rPr lang="nl-NL" altLang="nl-NL" sz="8000" baseline="30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WINs!!</a:t>
            </a:r>
            <a:endParaRPr lang="nl-NL" altLang="nl-NL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Pathé Thuis - Kijk de beste films uit de bioscoop als eerste thuis">
            <a:extLst>
              <a:ext uri="{FF2B5EF4-FFF2-40B4-BE49-F238E27FC236}">
                <a16:creationId xmlns:a16="http://schemas.microsoft.com/office/drawing/2014/main" id="{8EFAED4D-ACF3-4F76-9A59-6489B503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37" y="4416525"/>
            <a:ext cx="2846721" cy="205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thé Thuis - Kijk de beste films uit de bioscoop als eerste thuis">
            <a:extLst>
              <a:ext uri="{FF2B5EF4-FFF2-40B4-BE49-F238E27FC236}">
                <a16:creationId xmlns:a16="http://schemas.microsoft.com/office/drawing/2014/main" id="{DAC2BDA8-4BD4-42A1-87DE-8DD83A2C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26" y="3810935"/>
            <a:ext cx="2846721" cy="205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thé Thuis - Kijk de beste films uit de bioscoop als eerste thuis">
            <a:extLst>
              <a:ext uri="{FF2B5EF4-FFF2-40B4-BE49-F238E27FC236}">
                <a16:creationId xmlns:a16="http://schemas.microsoft.com/office/drawing/2014/main" id="{D43B95D2-6538-4242-863F-C43ECEBA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86" y="4706203"/>
            <a:ext cx="2846721" cy="205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88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65E-1EFE-4960-B5AA-483F2234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Aanleiding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44B2-C04A-4517-8698-0EEEAED7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Aanleiding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opdracht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Beloning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Aanpak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Beoordeling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Dagindeling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2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65E-1EFE-4960-B5AA-483F2234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Covid Lockdown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44B2-C04A-4517-8698-0EEEAED7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De last minute lockdown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maakt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dat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duurzaamheid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week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niet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doorgaat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Om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toch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sterk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het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jaar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sluiten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dagen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jullie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uit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Blink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uit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met teamwork</a:t>
            </a: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Houd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controle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dmv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planning</a:t>
            </a: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Versla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de  competitive met het product</a:t>
            </a: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Verbijster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docenten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met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presentatie</a:t>
            </a:r>
            <a:endParaRPr lang="en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6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65E-1EFE-4960-B5AA-483F2234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Doelstelling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: de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opdracht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44B2-C04A-4517-8698-0EEEAED7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Maak de </a:t>
            </a:r>
            <a:r>
              <a:rPr lang="en-GB" sz="4800" dirty="0" err="1">
                <a:solidFill>
                  <a:schemeClr val="accent1">
                    <a:lumMod val="75000"/>
                  </a:schemeClr>
                </a:solidFill>
              </a:rPr>
              <a:t>beste</a:t>
            </a: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 Typescript game </a:t>
            </a:r>
            <a:r>
              <a:rPr lang="en-GB" sz="48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 WIN!!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Knowledge (Pas je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geleerde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kennis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kunde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toe)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Challenge (Leer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iets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nieuws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Teamwork 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Werk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als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team)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Divide and conquer 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Verdeel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de taken)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Control 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beheer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je code)</a:t>
            </a:r>
            <a:endParaRPr lang="en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0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65E-1EFE-4960-B5AA-483F2234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Beloning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Pathe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bioscoopkaarten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44B2-C04A-4517-8698-0EEEAED7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Maak de </a:t>
            </a:r>
            <a:r>
              <a:rPr lang="en-GB" sz="4800" dirty="0" err="1">
                <a:solidFill>
                  <a:schemeClr val="accent1">
                    <a:lumMod val="75000"/>
                  </a:schemeClr>
                </a:solidFill>
              </a:rPr>
              <a:t>beste</a:t>
            </a: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 Typescript game </a:t>
            </a:r>
            <a:r>
              <a:rPr lang="en-GB" sz="48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 WIN!!</a:t>
            </a:r>
          </a:p>
          <a:p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nl-NL" sz="3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nl-NL" sz="3600" b="1" baseline="30000" dirty="0">
                <a:solidFill>
                  <a:schemeClr val="accent1">
                    <a:lumMod val="75000"/>
                  </a:schemeClr>
                </a:solidFill>
              </a:rPr>
              <a:t>ste</a:t>
            </a:r>
            <a:endParaRPr lang="nl-NL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Bioscoopbonnen voor het winnende team</a:t>
            </a:r>
          </a:p>
          <a:p>
            <a:pPr marL="0" indent="0">
              <a:buNone/>
            </a:pP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nl-NL" sz="3600" b="1" dirty="0">
                <a:solidFill>
                  <a:schemeClr val="accent1">
                    <a:lumMod val="75000"/>
                  </a:schemeClr>
                </a:solidFill>
              </a:rPr>
              <a:t>Runner up: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Speelkaarten voor het winnende team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Pathé Thuis - Kijk de beste films uit de bioscoop als eerste thuis">
            <a:extLst>
              <a:ext uri="{FF2B5EF4-FFF2-40B4-BE49-F238E27FC236}">
                <a16:creationId xmlns:a16="http://schemas.microsoft.com/office/drawing/2014/main" id="{623FDF98-6E7B-4DE4-8641-78F9D531C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37" y="4416525"/>
            <a:ext cx="2846721" cy="205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thé Thuis - Kijk de beste films uit de bioscoop als eerste thuis">
            <a:extLst>
              <a:ext uri="{FF2B5EF4-FFF2-40B4-BE49-F238E27FC236}">
                <a16:creationId xmlns:a16="http://schemas.microsoft.com/office/drawing/2014/main" id="{2B01F0DC-2068-48D8-A115-B39F9DDA6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26" y="3810935"/>
            <a:ext cx="2846721" cy="205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thé Thuis - Kijk de beste films uit de bioscoop als eerste thuis">
            <a:extLst>
              <a:ext uri="{FF2B5EF4-FFF2-40B4-BE49-F238E27FC236}">
                <a16:creationId xmlns:a16="http://schemas.microsoft.com/office/drawing/2014/main" id="{D3D893F7-390D-4816-99E7-09BE90FF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86" y="4706203"/>
            <a:ext cx="2846721" cy="205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65E-1EFE-4960-B5AA-483F2234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Hoe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pak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je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aan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44B2-C04A-4517-8698-0EEEAED7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Wijs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teamcaptain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aan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Maak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Git repository 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houd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bij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Gebruik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Asana voor taken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planning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Doe de tutorial</a:t>
            </a: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Ontwerp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de game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Maak de game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Presenteer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jullie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ervaring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het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resultaat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4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65E-1EFE-4960-B5AA-483F2234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Concept 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overzicht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44B2-C04A-4517-8698-0EEEAED7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Dag 1 :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Planning, opzetten GIT, Opzetten ontwikkel omgeving, ontwerp, uitvoeren Tutorial</a:t>
            </a:r>
          </a:p>
          <a:p>
            <a:pPr marL="0" indent="0">
              <a:buNone/>
            </a:pP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Dag 2 : 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Coderen (probeer als team zo veel mogelijk te bereiken)</a:t>
            </a:r>
          </a:p>
          <a:p>
            <a:pPr marL="0" indent="0">
              <a:buNone/>
            </a:pP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Dag 3 : 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Coderen, presentatie </a:t>
            </a:r>
          </a:p>
        </p:txBody>
      </p:sp>
    </p:spTree>
    <p:extLst>
      <p:ext uri="{BB962C8B-B14F-4D97-AF65-F5344CB8AC3E}">
        <p14:creationId xmlns:p14="http://schemas.microsoft.com/office/powerpoint/2010/main" val="63875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65E-1EFE-4960-B5AA-483F2234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beoordeling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44B2-C04A-4517-8698-0EEEAED7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Teamwork</a:t>
            </a: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Teamcaptain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aanwijzen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Gebruik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van GIT</a:t>
            </a: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Gebruik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van Asana</a:t>
            </a: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Eindproduct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Ontwerp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Proces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Techniek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Resultaat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Eindpresentatie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65E-1EFE-4960-B5AA-483F2234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Dag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44B2-C04A-4517-8698-0EEEAED7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8:30 kick-off /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presentie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(AWP &amp; MH)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9:00 – 14:00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werken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aan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project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9:00 – 9:30 (AWP :: Asana -- Q&amp;A)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11:00 – 12:00 (LS ::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Installeren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PhpStorm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&amp; NodeJS -- Q&amp;A)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14:00 day closing meeting (TK &amp; RB)</a:t>
            </a:r>
          </a:p>
          <a:p>
            <a:endParaRPr lang="en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926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3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B054C45E554B9D54E557761230F4" ma:contentTypeVersion="0" ma:contentTypeDescription="Create a new document." ma:contentTypeScope="" ma:versionID="9038347d7427b3c1b6e79efd9b5341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0196E-CFCD-42B6-8114-04449731ADF7}">
  <ds:schemaRefs>
    <ds:schemaRef ds:uri="b2930f28-84bc-45c2-a7e5-ed949fb546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CABB30-D649-4447-A571-240316C5616F}"/>
</file>

<file path=customXml/itemProps3.xml><?xml version="1.0" encoding="utf-8"?>
<ds:datastoreItem xmlns:ds="http://schemas.openxmlformats.org/officeDocument/2006/customXml" ds:itemID="{FC20A1B5-389E-4770-97D8-51511CDC0A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367</Words>
  <Application>Microsoft Office PowerPoint</Application>
  <PresentationFormat>Widescreen</PresentationFormat>
  <Paragraphs>90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Muli</vt:lpstr>
      <vt:lpstr>Kantoorthema</vt:lpstr>
      <vt:lpstr>PowerPoint Presentation</vt:lpstr>
      <vt:lpstr>Aanleiding</vt:lpstr>
      <vt:lpstr>Covid Lockdown</vt:lpstr>
      <vt:lpstr>Doelstelling : de opdracht</vt:lpstr>
      <vt:lpstr>Beloning : Pathe bioscoopkaarten</vt:lpstr>
      <vt:lpstr>Hoe pak je dit aan</vt:lpstr>
      <vt:lpstr>Concept (overzicht)planning</vt:lpstr>
      <vt:lpstr>De beoordeling</vt:lpstr>
      <vt:lpstr>Dag 1</vt:lpstr>
      <vt:lpstr>Dag 2</vt:lpstr>
      <vt:lpstr>Dag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Jasper van der Loos</dc:creator>
  <cp:lastModifiedBy>Ludo Stroetenga</cp:lastModifiedBy>
  <cp:revision>167</cp:revision>
  <dcterms:created xsi:type="dcterms:W3CDTF">2018-10-01T07:45:39Z</dcterms:created>
  <dcterms:modified xsi:type="dcterms:W3CDTF">2021-12-20T21:50:55Z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0x010100B4F6B054C45E554B9D54E557761230F4</vt:lpwstr>
  </property>
</Properties>
</file>