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sldIdLst>
    <p:sldId id="256" r:id="rId5"/>
    <p:sldId id="258" r:id="rId6"/>
    <p:sldId id="257" r:id="rId7"/>
    <p:sldId id="263" r:id="rId8"/>
    <p:sldId id="262" r:id="rId9"/>
    <p:sldId id="266" r:id="rId10"/>
    <p:sldId id="259" r:id="rId11"/>
    <p:sldId id="269" r:id="rId12"/>
    <p:sldId id="270" r:id="rId13"/>
    <p:sldId id="271" r:id="rId14"/>
    <p:sldId id="260" r:id="rId15"/>
    <p:sldId id="265" r:id="rId16"/>
    <p:sldId id="267" r:id="rId17"/>
    <p:sldId id="261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24F6EE-B11A-4565-A420-BACB78EDC1C2}" v="41" dt="2021-12-23T08:39:00.631"/>
    <p1510:client id="{1AC0BA9C-39A1-4863-BF97-AD48F7D93426}" v="54" dt="2021-12-23T09:05:48.835"/>
    <p1510:client id="{210D2591-F015-43C3-9F5C-ABBA3D5D8BFC}" v="32" dt="2021-12-23T08:48:12.111"/>
    <p1510:client id="{4F6DCC76-819C-4C9A-B4F6-B772A62C67F5}" v="133" dt="2021-12-22T10:49:27.194"/>
    <p1510:client id="{570C12E3-9FFE-42CC-8BCA-8090E850AEF4}" v="139" dt="2021-12-22T11:43:28.397"/>
    <p1510:client id="{5E4DE5B3-BBFF-40A0-BD6A-94CD237D5D1F}" v="101" dt="2021-12-23T09:12:54.945"/>
    <p1510:client id="{66BCEBAB-3F61-46B7-9C9F-D7439773EDA0}" v="9" dt="2021-12-23T08:15:15.717"/>
    <p1510:client id="{6F44DD2F-F302-4719-A742-259601F43EC8}" v="3" dt="2021-12-23T08:04:26.692"/>
    <p1510:client id="{7F9FD095-C5A2-46E3-9B4D-4D0E01637DF1}" v="36" dt="2021-12-21T12:55:15.608"/>
    <p1510:client id="{9DE4B100-795B-4D0F-AAD4-B959BBDC7A07}" v="26" dt="2021-12-23T09:21:06.621"/>
    <p1510:client id="{A9C47A69-17E3-4CA3-AE69-41A2AA281D37}" v="2" dt="2021-12-23T08:46:44.955"/>
    <p1510:client id="{CD12608A-4676-4AC9-9656-32758E16D447}" v="6" dt="2021-12-22T11:48:57.517"/>
    <p1510:client id="{D4752FBF-6E79-4133-B6B6-1523FF9ECD3F}" v="20" dt="2021-12-22T10:51:16.810"/>
    <p1510:client id="{E0AC7437-3D55-4A5C-8205-9AF3B8FC1AD1}" v="22" dt="2021-12-23T08:00:14.490"/>
    <p1510:client id="{E9DDDD1A-A766-4C2A-8A90-3E5E1E62AE18}" v="140" dt="2021-12-23T09:16:03.7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in Hoogland" userId="S::208504@edu.rocfriesepoort.nl::bd4f2cfc-4ed2-4399-be89-84ec5ac29a2b" providerId="AD" clId="Web-{D4752FBF-6E79-4133-B6B6-1523FF9ECD3F}"/>
    <pc:docChg chg="modSld">
      <pc:chgData name="Robin Hoogland" userId="S::208504@edu.rocfriesepoort.nl::bd4f2cfc-4ed2-4399-be89-84ec5ac29a2b" providerId="AD" clId="Web-{D4752FBF-6E79-4133-B6B6-1523FF9ECD3F}" dt="2021-12-22T10:51:16.810" v="18" actId="20577"/>
      <pc:docMkLst>
        <pc:docMk/>
      </pc:docMkLst>
      <pc:sldChg chg="modSp">
        <pc:chgData name="Robin Hoogland" userId="S::208504@edu.rocfriesepoort.nl::bd4f2cfc-4ed2-4399-be89-84ec5ac29a2b" providerId="AD" clId="Web-{D4752FBF-6E79-4133-B6B6-1523FF9ECD3F}" dt="2021-12-22T10:50:59.528" v="9" actId="20577"/>
        <pc:sldMkLst>
          <pc:docMk/>
          <pc:sldMk cId="280010346" sldId="257"/>
        </pc:sldMkLst>
        <pc:spChg chg="mod">
          <ac:chgData name="Robin Hoogland" userId="S::208504@edu.rocfriesepoort.nl::bd4f2cfc-4ed2-4399-be89-84ec5ac29a2b" providerId="AD" clId="Web-{D4752FBF-6E79-4133-B6B6-1523FF9ECD3F}" dt="2021-12-22T10:50:59.528" v="9" actId="20577"/>
          <ac:spMkLst>
            <pc:docMk/>
            <pc:sldMk cId="280010346" sldId="257"/>
            <ac:spMk id="3" creationId="{50E60B14-1A82-4EE7-ADA4-05801BEE6B7B}"/>
          </ac:spMkLst>
        </pc:spChg>
      </pc:sldChg>
      <pc:sldChg chg="modSp">
        <pc:chgData name="Robin Hoogland" userId="S::208504@edu.rocfriesepoort.nl::bd4f2cfc-4ed2-4399-be89-84ec5ac29a2b" providerId="AD" clId="Web-{D4752FBF-6E79-4133-B6B6-1523FF9ECD3F}" dt="2021-12-22T10:51:16.810" v="18" actId="20577"/>
        <pc:sldMkLst>
          <pc:docMk/>
          <pc:sldMk cId="244295614" sldId="259"/>
        </pc:sldMkLst>
        <pc:spChg chg="mod">
          <ac:chgData name="Robin Hoogland" userId="S::208504@edu.rocfriesepoort.nl::bd4f2cfc-4ed2-4399-be89-84ec5ac29a2b" providerId="AD" clId="Web-{D4752FBF-6E79-4133-B6B6-1523FF9ECD3F}" dt="2021-12-22T10:51:16.810" v="18" actId="20577"/>
          <ac:spMkLst>
            <pc:docMk/>
            <pc:sldMk cId="244295614" sldId="259"/>
            <ac:spMk id="3" creationId="{B41B2124-2A96-4C91-9DD4-536A8C90E9EA}"/>
          </ac:spMkLst>
        </pc:spChg>
      </pc:sldChg>
    </pc:docChg>
  </pc:docChgLst>
  <pc:docChgLst>
    <pc:chgData name="Robin Hoogland" userId="S::208504@edu.rocfriesepoort.nl::bd4f2cfc-4ed2-4399-be89-84ec5ac29a2b" providerId="AD" clId="Web-{0C24F6EE-B11A-4565-A420-BACB78EDC1C2}"/>
    <pc:docChg chg="addSld delSld modSld sldOrd">
      <pc:chgData name="Robin Hoogland" userId="S::208504@edu.rocfriesepoort.nl::bd4f2cfc-4ed2-4399-be89-84ec5ac29a2b" providerId="AD" clId="Web-{0C24F6EE-B11A-4565-A420-BACB78EDC1C2}" dt="2021-12-23T08:38:40.177" v="56" actId="20577"/>
      <pc:docMkLst>
        <pc:docMk/>
      </pc:docMkLst>
      <pc:sldChg chg="modSp">
        <pc:chgData name="Robin Hoogland" userId="S::208504@edu.rocfriesepoort.nl::bd4f2cfc-4ed2-4399-be89-84ec5ac29a2b" providerId="AD" clId="Web-{0C24F6EE-B11A-4565-A420-BACB78EDC1C2}" dt="2021-12-23T08:32:29.870" v="28" actId="20577"/>
        <pc:sldMkLst>
          <pc:docMk/>
          <pc:sldMk cId="280010346" sldId="257"/>
        </pc:sldMkLst>
        <pc:spChg chg="mod">
          <ac:chgData name="Robin Hoogland" userId="S::208504@edu.rocfriesepoort.nl::bd4f2cfc-4ed2-4399-be89-84ec5ac29a2b" providerId="AD" clId="Web-{0C24F6EE-B11A-4565-A420-BACB78EDC1C2}" dt="2021-12-23T08:32:29.870" v="28" actId="20577"/>
          <ac:spMkLst>
            <pc:docMk/>
            <pc:sldMk cId="280010346" sldId="257"/>
            <ac:spMk id="3" creationId="{50E60B14-1A82-4EE7-ADA4-05801BEE6B7B}"/>
          </ac:spMkLst>
        </pc:spChg>
      </pc:sldChg>
      <pc:sldChg chg="modSp">
        <pc:chgData name="Robin Hoogland" userId="S::208504@edu.rocfriesepoort.nl::bd4f2cfc-4ed2-4399-be89-84ec5ac29a2b" providerId="AD" clId="Web-{0C24F6EE-B11A-4565-A420-BACB78EDC1C2}" dt="2021-12-23T08:37:21.253" v="48" actId="20577"/>
        <pc:sldMkLst>
          <pc:docMk/>
          <pc:sldMk cId="3504494459" sldId="258"/>
        </pc:sldMkLst>
        <pc:graphicFrameChg chg="mod modGraphic">
          <ac:chgData name="Robin Hoogland" userId="S::208504@edu.rocfriesepoort.nl::bd4f2cfc-4ed2-4399-be89-84ec5ac29a2b" providerId="AD" clId="Web-{0C24F6EE-B11A-4565-A420-BACB78EDC1C2}" dt="2021-12-23T08:37:21.253" v="48" actId="20577"/>
          <ac:graphicFrameMkLst>
            <pc:docMk/>
            <pc:sldMk cId="3504494459" sldId="258"/>
            <ac:graphicFrameMk id="5" creationId="{987CC6F0-C1BC-4BC7-88E6-B72F6BB9590A}"/>
          </ac:graphicFrameMkLst>
        </pc:graphicFrameChg>
      </pc:sldChg>
      <pc:sldChg chg="modSp">
        <pc:chgData name="Robin Hoogland" userId="S::208504@edu.rocfriesepoort.nl::bd4f2cfc-4ed2-4399-be89-84ec5ac29a2b" providerId="AD" clId="Web-{0C24F6EE-B11A-4565-A420-BACB78EDC1C2}" dt="2021-12-23T08:31:20.852" v="22" actId="20577"/>
        <pc:sldMkLst>
          <pc:docMk/>
          <pc:sldMk cId="244295614" sldId="259"/>
        </pc:sldMkLst>
        <pc:spChg chg="mod">
          <ac:chgData name="Robin Hoogland" userId="S::208504@edu.rocfriesepoort.nl::bd4f2cfc-4ed2-4399-be89-84ec5ac29a2b" providerId="AD" clId="Web-{0C24F6EE-B11A-4565-A420-BACB78EDC1C2}" dt="2021-12-23T08:31:20.852" v="22" actId="20577"/>
          <ac:spMkLst>
            <pc:docMk/>
            <pc:sldMk cId="244295614" sldId="259"/>
            <ac:spMk id="3" creationId="{B41B2124-2A96-4C91-9DD4-536A8C90E9EA}"/>
          </ac:spMkLst>
        </pc:spChg>
      </pc:sldChg>
      <pc:sldChg chg="del">
        <pc:chgData name="Robin Hoogland" userId="S::208504@edu.rocfriesepoort.nl::bd4f2cfc-4ed2-4399-be89-84ec5ac29a2b" providerId="AD" clId="Web-{0C24F6EE-B11A-4565-A420-BACB78EDC1C2}" dt="2021-12-23T08:30:25.022" v="11"/>
        <pc:sldMkLst>
          <pc:docMk/>
          <pc:sldMk cId="2866324165" sldId="264"/>
        </pc:sldMkLst>
      </pc:sldChg>
      <pc:sldChg chg="addSp delSp modSp new ord">
        <pc:chgData name="Robin Hoogland" userId="S::208504@edu.rocfriesepoort.nl::bd4f2cfc-4ed2-4399-be89-84ec5ac29a2b" providerId="AD" clId="Web-{0C24F6EE-B11A-4565-A420-BACB78EDC1C2}" dt="2021-12-23T08:29:36.927" v="9" actId="1076"/>
        <pc:sldMkLst>
          <pc:docMk/>
          <pc:sldMk cId="1666343849" sldId="265"/>
        </pc:sldMkLst>
        <pc:spChg chg="mod">
          <ac:chgData name="Robin Hoogland" userId="S::208504@edu.rocfriesepoort.nl::bd4f2cfc-4ed2-4399-be89-84ec5ac29a2b" providerId="AD" clId="Web-{0C24F6EE-B11A-4565-A420-BACB78EDC1C2}" dt="2021-12-23T08:09:55.379" v="4" actId="20577"/>
          <ac:spMkLst>
            <pc:docMk/>
            <pc:sldMk cId="1666343849" sldId="265"/>
            <ac:spMk id="2" creationId="{EA19888B-80F6-48E4-9379-B9BF2516FAF5}"/>
          </ac:spMkLst>
        </pc:spChg>
        <pc:spChg chg="del mod">
          <ac:chgData name="Robin Hoogland" userId="S::208504@edu.rocfriesepoort.nl::bd4f2cfc-4ed2-4399-be89-84ec5ac29a2b" providerId="AD" clId="Web-{0C24F6EE-B11A-4565-A420-BACB78EDC1C2}" dt="2021-12-23T08:29:12.255" v="8"/>
          <ac:spMkLst>
            <pc:docMk/>
            <pc:sldMk cId="1666343849" sldId="265"/>
            <ac:spMk id="3" creationId="{740B6148-87A8-4BDE-8D66-CCD7FBF0F71C}"/>
          </ac:spMkLst>
        </pc:spChg>
        <pc:picChg chg="add mod ord">
          <ac:chgData name="Robin Hoogland" userId="S::208504@edu.rocfriesepoort.nl::bd4f2cfc-4ed2-4399-be89-84ec5ac29a2b" providerId="AD" clId="Web-{0C24F6EE-B11A-4565-A420-BACB78EDC1C2}" dt="2021-12-23T08:29:36.927" v="9" actId="1076"/>
          <ac:picMkLst>
            <pc:docMk/>
            <pc:sldMk cId="1666343849" sldId="265"/>
            <ac:picMk id="4" creationId="{6922C30D-0841-480B-ABFA-9B47E43F1749}"/>
          </ac:picMkLst>
        </pc:picChg>
      </pc:sldChg>
      <pc:sldChg chg="add replId">
        <pc:chgData name="Robin Hoogland" userId="S::208504@edu.rocfriesepoort.nl::bd4f2cfc-4ed2-4399-be89-84ec5ac29a2b" providerId="AD" clId="Web-{0C24F6EE-B11A-4565-A420-BACB78EDC1C2}" dt="2021-12-23T08:30:22.632" v="10"/>
        <pc:sldMkLst>
          <pc:docMk/>
          <pc:sldMk cId="2435698951" sldId="266"/>
        </pc:sldMkLst>
      </pc:sldChg>
      <pc:sldChg chg="modSp new">
        <pc:chgData name="Robin Hoogland" userId="S::208504@edu.rocfriesepoort.nl::bd4f2cfc-4ed2-4399-be89-84ec5ac29a2b" providerId="AD" clId="Web-{0C24F6EE-B11A-4565-A420-BACB78EDC1C2}" dt="2021-12-23T08:38:40.177" v="56" actId="20577"/>
        <pc:sldMkLst>
          <pc:docMk/>
          <pc:sldMk cId="2944060980" sldId="267"/>
        </pc:sldMkLst>
        <pc:spChg chg="mod">
          <ac:chgData name="Robin Hoogland" userId="S::208504@edu.rocfriesepoort.nl::bd4f2cfc-4ed2-4399-be89-84ec5ac29a2b" providerId="AD" clId="Web-{0C24F6EE-B11A-4565-A420-BACB78EDC1C2}" dt="2021-12-23T08:38:00.129" v="51" actId="20577"/>
          <ac:spMkLst>
            <pc:docMk/>
            <pc:sldMk cId="2944060980" sldId="267"/>
            <ac:spMk id="2" creationId="{763BA3B8-BFA7-4E24-B010-BF4485EDFFEA}"/>
          </ac:spMkLst>
        </pc:spChg>
        <pc:spChg chg="mod">
          <ac:chgData name="Robin Hoogland" userId="S::208504@edu.rocfriesepoort.nl::bd4f2cfc-4ed2-4399-be89-84ec5ac29a2b" providerId="AD" clId="Web-{0C24F6EE-B11A-4565-A420-BACB78EDC1C2}" dt="2021-12-23T08:38:40.177" v="56" actId="20577"/>
          <ac:spMkLst>
            <pc:docMk/>
            <pc:sldMk cId="2944060980" sldId="267"/>
            <ac:spMk id="3" creationId="{461A60C2-D90F-41F9-9A0E-2457C51DD3F6}"/>
          </ac:spMkLst>
        </pc:spChg>
      </pc:sldChg>
    </pc:docChg>
  </pc:docChgLst>
  <pc:docChgLst>
    <pc:chgData name="Robin Hoogland" userId="S::208504@edu.rocfriesepoort.nl::bd4f2cfc-4ed2-4399-be89-84ec5ac29a2b" providerId="AD" clId="Web-{6F44DD2F-F302-4719-A742-259601F43EC8}"/>
    <pc:docChg chg="addSld modSld sldOrd">
      <pc:chgData name="Robin Hoogland" userId="S::208504@edu.rocfriesepoort.nl::bd4f2cfc-4ed2-4399-be89-84ec5ac29a2b" providerId="AD" clId="Web-{6F44DD2F-F302-4719-A742-259601F43EC8}" dt="2021-12-23T08:04:26.692" v="2"/>
      <pc:docMkLst>
        <pc:docMk/>
      </pc:docMkLst>
      <pc:sldChg chg="addSp delSp modSp">
        <pc:chgData name="Robin Hoogland" userId="S::208504@edu.rocfriesepoort.nl::bd4f2cfc-4ed2-4399-be89-84ec5ac29a2b" providerId="AD" clId="Web-{6F44DD2F-F302-4719-A742-259601F43EC8}" dt="2021-12-23T08:02:51.190" v="0"/>
        <pc:sldMkLst>
          <pc:docMk/>
          <pc:sldMk cId="946374759" sldId="263"/>
        </pc:sldMkLst>
        <pc:spChg chg="del">
          <ac:chgData name="Robin Hoogland" userId="S::208504@edu.rocfriesepoort.nl::bd4f2cfc-4ed2-4399-be89-84ec5ac29a2b" providerId="AD" clId="Web-{6F44DD2F-F302-4719-A742-259601F43EC8}" dt="2021-12-23T08:02:51.190" v="0"/>
          <ac:spMkLst>
            <pc:docMk/>
            <pc:sldMk cId="946374759" sldId="263"/>
            <ac:spMk id="3" creationId="{33DC7448-3FE3-43EB-9119-1808EB6D5C96}"/>
          </ac:spMkLst>
        </pc:spChg>
        <pc:picChg chg="add mod ord">
          <ac:chgData name="Robin Hoogland" userId="S::208504@edu.rocfriesepoort.nl::bd4f2cfc-4ed2-4399-be89-84ec5ac29a2b" providerId="AD" clId="Web-{6F44DD2F-F302-4719-A742-259601F43EC8}" dt="2021-12-23T08:02:51.190" v="0"/>
          <ac:picMkLst>
            <pc:docMk/>
            <pc:sldMk cId="946374759" sldId="263"/>
            <ac:picMk id="4" creationId="{3C9A7A3D-F2F2-4F1A-A9F1-1D5ABB350604}"/>
          </ac:picMkLst>
        </pc:picChg>
      </pc:sldChg>
      <pc:sldChg chg="new ord">
        <pc:chgData name="Robin Hoogland" userId="S::208504@edu.rocfriesepoort.nl::bd4f2cfc-4ed2-4399-be89-84ec5ac29a2b" providerId="AD" clId="Web-{6F44DD2F-F302-4719-A742-259601F43EC8}" dt="2021-12-23T08:04:26.692" v="2"/>
        <pc:sldMkLst>
          <pc:docMk/>
          <pc:sldMk cId="2866324165" sldId="264"/>
        </pc:sldMkLst>
      </pc:sldChg>
    </pc:docChg>
  </pc:docChgLst>
  <pc:docChgLst>
    <pc:chgData name="Robin Hoogland" userId="S::208504@edu.rocfriesepoort.nl::bd4f2cfc-4ed2-4399-be89-84ec5ac29a2b" providerId="AD" clId="Web-{4F6DCC76-819C-4C9A-B4F6-B772A62C67F5}"/>
    <pc:docChg chg="addSld modSld">
      <pc:chgData name="Robin Hoogland" userId="S::208504@edu.rocfriesepoort.nl::bd4f2cfc-4ed2-4399-be89-84ec5ac29a2b" providerId="AD" clId="Web-{4F6DCC76-819C-4C9A-B4F6-B772A62C67F5}" dt="2021-12-22T10:49:27.194" v="130" actId="20577"/>
      <pc:docMkLst>
        <pc:docMk/>
      </pc:docMkLst>
      <pc:sldChg chg="modSp">
        <pc:chgData name="Robin Hoogland" userId="S::208504@edu.rocfriesepoort.nl::bd4f2cfc-4ed2-4399-be89-84ec5ac29a2b" providerId="AD" clId="Web-{4F6DCC76-819C-4C9A-B4F6-B772A62C67F5}" dt="2021-12-22T10:46:26.939" v="28" actId="20577"/>
        <pc:sldMkLst>
          <pc:docMk/>
          <pc:sldMk cId="3351439039" sldId="256"/>
        </pc:sldMkLst>
        <pc:spChg chg="mod">
          <ac:chgData name="Robin Hoogland" userId="S::208504@edu.rocfriesepoort.nl::bd4f2cfc-4ed2-4399-be89-84ec5ac29a2b" providerId="AD" clId="Web-{4F6DCC76-819C-4C9A-B4F6-B772A62C67F5}" dt="2021-12-22T10:44:35.186" v="4" actId="20577"/>
          <ac:spMkLst>
            <pc:docMk/>
            <pc:sldMk cId="3351439039" sldId="256"/>
            <ac:spMk id="2" creationId="{00000000-0000-0000-0000-000000000000}"/>
          </ac:spMkLst>
        </pc:spChg>
        <pc:spChg chg="mod">
          <ac:chgData name="Robin Hoogland" userId="S::208504@edu.rocfriesepoort.nl::bd4f2cfc-4ed2-4399-be89-84ec5ac29a2b" providerId="AD" clId="Web-{4F6DCC76-819C-4C9A-B4F6-B772A62C67F5}" dt="2021-12-22T10:46:26.939" v="28" actId="20577"/>
          <ac:spMkLst>
            <pc:docMk/>
            <pc:sldMk cId="3351439039" sldId="256"/>
            <ac:spMk id="3" creationId="{00000000-0000-0000-0000-000000000000}"/>
          </ac:spMkLst>
        </pc:spChg>
      </pc:sldChg>
      <pc:sldChg chg="modSp">
        <pc:chgData name="Robin Hoogland" userId="S::208504@edu.rocfriesepoort.nl::bd4f2cfc-4ed2-4399-be89-84ec5ac29a2b" providerId="AD" clId="Web-{4F6DCC76-819C-4C9A-B4F6-B772A62C67F5}" dt="2021-12-22T10:49:00.193" v="114" actId="20577"/>
        <pc:sldMkLst>
          <pc:docMk/>
          <pc:sldMk cId="280010346" sldId="257"/>
        </pc:sldMkLst>
        <pc:spChg chg="mod">
          <ac:chgData name="Robin Hoogland" userId="S::208504@edu.rocfriesepoort.nl::bd4f2cfc-4ed2-4399-be89-84ec5ac29a2b" providerId="AD" clId="Web-{4F6DCC76-819C-4C9A-B4F6-B772A62C67F5}" dt="2021-12-22T10:49:00.193" v="114" actId="20577"/>
          <ac:spMkLst>
            <pc:docMk/>
            <pc:sldMk cId="280010346" sldId="257"/>
            <ac:spMk id="3" creationId="{50E60B14-1A82-4EE7-ADA4-05801BEE6B7B}"/>
          </ac:spMkLst>
        </pc:spChg>
      </pc:sldChg>
      <pc:sldChg chg="modSp new">
        <pc:chgData name="Robin Hoogland" userId="S::208504@edu.rocfriesepoort.nl::bd4f2cfc-4ed2-4399-be89-84ec5ac29a2b" providerId="AD" clId="Web-{4F6DCC76-819C-4C9A-B4F6-B772A62C67F5}" dt="2021-12-22T10:49:27.194" v="130" actId="20577"/>
        <pc:sldMkLst>
          <pc:docMk/>
          <pc:sldMk cId="244295614" sldId="259"/>
        </pc:sldMkLst>
        <pc:spChg chg="mod">
          <ac:chgData name="Robin Hoogland" userId="S::208504@edu.rocfriesepoort.nl::bd4f2cfc-4ed2-4399-be89-84ec5ac29a2b" providerId="AD" clId="Web-{4F6DCC76-819C-4C9A-B4F6-B772A62C67F5}" dt="2021-12-22T10:49:07.084" v="121" actId="20577"/>
          <ac:spMkLst>
            <pc:docMk/>
            <pc:sldMk cId="244295614" sldId="259"/>
            <ac:spMk id="2" creationId="{FE9DAA90-FC91-4034-9B5B-7CD1D36CD426}"/>
          </ac:spMkLst>
        </pc:spChg>
        <pc:spChg chg="mod">
          <ac:chgData name="Robin Hoogland" userId="S::208504@edu.rocfriesepoort.nl::bd4f2cfc-4ed2-4399-be89-84ec5ac29a2b" providerId="AD" clId="Web-{4F6DCC76-819C-4C9A-B4F6-B772A62C67F5}" dt="2021-12-22T10:49:27.194" v="130" actId="20577"/>
          <ac:spMkLst>
            <pc:docMk/>
            <pc:sldMk cId="244295614" sldId="259"/>
            <ac:spMk id="3" creationId="{B41B2124-2A96-4C91-9DD4-536A8C90E9EA}"/>
          </ac:spMkLst>
        </pc:spChg>
      </pc:sldChg>
    </pc:docChg>
  </pc:docChgLst>
  <pc:docChgLst>
    <pc:chgData name="Roberto Smit" userId="S::212948@edu.rocfriesepoort.nl::942e122d-4282-489e-b4eb-7989d09acf4d" providerId="AD" clId="Web-{9DE4B100-795B-4D0F-AAD4-B959BBDC7A07}"/>
    <pc:docChg chg="modSld">
      <pc:chgData name="Roberto Smit" userId="S::212948@edu.rocfriesepoort.nl::942e122d-4282-489e-b4eb-7989d09acf4d" providerId="AD" clId="Web-{9DE4B100-795B-4D0F-AAD4-B959BBDC7A07}" dt="2021-12-23T09:21:06.621" v="34" actId="14100"/>
      <pc:docMkLst>
        <pc:docMk/>
      </pc:docMkLst>
      <pc:sldChg chg="addSp delSp modSp mod setBg addAnim delAnim setClrOvrMap">
        <pc:chgData name="Roberto Smit" userId="S::212948@edu.rocfriesepoort.nl::942e122d-4282-489e-b4eb-7989d09acf4d" providerId="AD" clId="Web-{9DE4B100-795B-4D0F-AAD4-B959BBDC7A07}" dt="2021-12-23T09:18:17.579" v="29"/>
        <pc:sldMkLst>
          <pc:docMk/>
          <pc:sldMk cId="482950043" sldId="261"/>
        </pc:sldMkLst>
        <pc:spChg chg="mod ord">
          <ac:chgData name="Roberto Smit" userId="S::212948@edu.rocfriesepoort.nl::942e122d-4282-489e-b4eb-7989d09acf4d" providerId="AD" clId="Web-{9DE4B100-795B-4D0F-AAD4-B959BBDC7A07}" dt="2021-12-23T09:18:17.579" v="29"/>
          <ac:spMkLst>
            <pc:docMk/>
            <pc:sldMk cId="482950043" sldId="261"/>
            <ac:spMk id="2" creationId="{B8743C0E-156D-4ACD-932C-823845CA1506}"/>
          </ac:spMkLst>
        </pc:spChg>
        <pc:spChg chg="del">
          <ac:chgData name="Roberto Smit" userId="S::212948@edu.rocfriesepoort.nl::942e122d-4282-489e-b4eb-7989d09acf4d" providerId="AD" clId="Web-{9DE4B100-795B-4D0F-AAD4-B959BBDC7A07}" dt="2021-12-23T09:15:18.895" v="17"/>
          <ac:spMkLst>
            <pc:docMk/>
            <pc:sldMk cId="482950043" sldId="261"/>
            <ac:spMk id="3" creationId="{80467514-AF92-489C-8D31-C2A2A3F5158B}"/>
          </ac:spMkLst>
        </pc:spChg>
        <pc:spChg chg="add del mod">
          <ac:chgData name="Roberto Smit" userId="S::212948@edu.rocfriesepoort.nl::942e122d-4282-489e-b4eb-7989d09acf4d" providerId="AD" clId="Web-{9DE4B100-795B-4D0F-AAD4-B959BBDC7A07}" dt="2021-12-23T09:15:10.113" v="16"/>
          <ac:spMkLst>
            <pc:docMk/>
            <pc:sldMk cId="482950043" sldId="261"/>
            <ac:spMk id="4" creationId="{E65983D0-D754-4F21-AB0F-B5C96CB4AFDB}"/>
          </ac:spMkLst>
        </pc:spChg>
        <pc:spChg chg="add del">
          <ac:chgData name="Roberto Smit" userId="S::212948@edu.rocfriesepoort.nl::942e122d-4282-489e-b4eb-7989d09acf4d" providerId="AD" clId="Web-{9DE4B100-795B-4D0F-AAD4-B959BBDC7A07}" dt="2021-12-23T09:17:12.481" v="19"/>
          <ac:spMkLst>
            <pc:docMk/>
            <pc:sldMk cId="482950043" sldId="261"/>
            <ac:spMk id="9" creationId="{2FA434D8-0C1D-470D-BED6-80BF616B0498}"/>
          </ac:spMkLst>
        </pc:spChg>
        <pc:spChg chg="add del">
          <ac:chgData name="Roberto Smit" userId="S::212948@edu.rocfriesepoort.nl::942e122d-4282-489e-b4eb-7989d09acf4d" providerId="AD" clId="Web-{9DE4B100-795B-4D0F-AAD4-B959BBDC7A07}" dt="2021-12-23T09:17:20.684" v="20"/>
          <ac:spMkLst>
            <pc:docMk/>
            <pc:sldMk cId="482950043" sldId="261"/>
            <ac:spMk id="12" creationId="{5EB8E3BF-F464-4900-8994-851061A9AD60}"/>
          </ac:spMkLst>
        </pc:spChg>
        <pc:spChg chg="add">
          <ac:chgData name="Roberto Smit" userId="S::212948@edu.rocfriesepoort.nl::942e122d-4282-489e-b4eb-7989d09acf4d" providerId="AD" clId="Web-{9DE4B100-795B-4D0F-AAD4-B959BBDC7A07}" dt="2021-12-23T09:18:17.579" v="29"/>
          <ac:spMkLst>
            <pc:docMk/>
            <pc:sldMk cId="482950043" sldId="261"/>
            <ac:spMk id="62" creationId="{95177EBB-CFE5-4956-BEF9-46051963BE04}"/>
          </ac:spMkLst>
        </pc:spChg>
        <pc:spChg chg="add">
          <ac:chgData name="Roberto Smit" userId="S::212948@edu.rocfriesepoort.nl::942e122d-4282-489e-b4eb-7989d09acf4d" providerId="AD" clId="Web-{9DE4B100-795B-4D0F-AAD4-B959BBDC7A07}" dt="2021-12-23T09:18:17.579" v="29"/>
          <ac:spMkLst>
            <pc:docMk/>
            <pc:sldMk cId="482950043" sldId="261"/>
            <ac:spMk id="68" creationId="{42B1246B-BFF7-432E-91F4-BD5976CDA7EC}"/>
          </ac:spMkLst>
        </pc:spChg>
        <pc:spChg chg="add del">
          <ac:chgData name="Roberto Smit" userId="S::212948@edu.rocfriesepoort.nl::942e122d-4282-489e-b4eb-7989d09acf4d" providerId="AD" clId="Web-{9DE4B100-795B-4D0F-AAD4-B959BBDC7A07}" dt="2021-12-23T09:18:17.532" v="28"/>
          <ac:spMkLst>
            <pc:docMk/>
            <pc:sldMk cId="482950043" sldId="261"/>
            <ac:spMk id="71" creationId="{FDF8837B-BAE2-489A-8F93-69216307D5A5}"/>
          </ac:spMkLst>
        </pc:spChg>
        <pc:spChg chg="add">
          <ac:chgData name="Roberto Smit" userId="S::212948@edu.rocfriesepoort.nl::942e122d-4282-489e-b4eb-7989d09acf4d" providerId="AD" clId="Web-{9DE4B100-795B-4D0F-AAD4-B959BBDC7A07}" dt="2021-12-23T09:18:17.579" v="29"/>
          <ac:spMkLst>
            <pc:docMk/>
            <pc:sldMk cId="482950043" sldId="261"/>
            <ac:spMk id="77" creationId="{4C6BCF18-14D6-4F32-8F14-1BDDACB638F0}"/>
          </ac:spMkLst>
        </pc:spChg>
        <pc:grpChg chg="add del">
          <ac:chgData name="Roberto Smit" userId="S::212948@edu.rocfriesepoort.nl::942e122d-4282-489e-b4eb-7989d09acf4d" providerId="AD" clId="Web-{9DE4B100-795B-4D0F-AAD4-B959BBDC7A07}" dt="2021-12-23T09:17:33.185" v="24"/>
          <ac:grpSpMkLst>
            <pc:docMk/>
            <pc:sldMk cId="482950043" sldId="261"/>
            <ac:grpSpMk id="19" creationId="{F3A9D86E-2110-414C-A789-1B14FCD552E5}"/>
          </ac:grpSpMkLst>
        </pc:grpChg>
        <pc:grpChg chg="add del">
          <ac:chgData name="Roberto Smit" userId="S::212948@edu.rocfriesepoort.nl::942e122d-4282-489e-b4eb-7989d09acf4d" providerId="AD" clId="Web-{9DE4B100-795B-4D0F-AAD4-B959BBDC7A07}" dt="2021-12-23T09:17:33.185" v="24"/>
          <ac:grpSpMkLst>
            <pc:docMk/>
            <pc:sldMk cId="482950043" sldId="261"/>
            <ac:grpSpMk id="27" creationId="{8583DFEB-5151-4660-89D5-CFF22B7D3373}"/>
          </ac:grpSpMkLst>
        </pc:grpChg>
        <pc:grpChg chg="add del">
          <ac:chgData name="Roberto Smit" userId="S::212948@edu.rocfriesepoort.nl::942e122d-4282-489e-b4eb-7989d09acf4d" providerId="AD" clId="Web-{9DE4B100-795B-4D0F-AAD4-B959BBDC7A07}" dt="2021-12-23T09:18:17.579" v="29"/>
          <ac:grpSpMkLst>
            <pc:docMk/>
            <pc:sldMk cId="482950043" sldId="261"/>
            <ac:grpSpMk id="41" creationId="{F3A9D86E-2110-414C-A789-1B14FCD552E5}"/>
          </ac:grpSpMkLst>
        </pc:grpChg>
        <pc:grpChg chg="add del">
          <ac:chgData name="Roberto Smit" userId="S::212948@edu.rocfriesepoort.nl::942e122d-4282-489e-b4eb-7989d09acf4d" providerId="AD" clId="Web-{9DE4B100-795B-4D0F-AAD4-B959BBDC7A07}" dt="2021-12-23T09:18:17.579" v="29"/>
          <ac:grpSpMkLst>
            <pc:docMk/>
            <pc:sldMk cId="482950043" sldId="261"/>
            <ac:grpSpMk id="49" creationId="{8583DFEB-5151-4660-89D5-CFF22B7D3373}"/>
          </ac:grpSpMkLst>
        </pc:grpChg>
        <pc:grpChg chg="add">
          <ac:chgData name="Roberto Smit" userId="S::212948@edu.rocfriesepoort.nl::942e122d-4282-489e-b4eb-7989d09acf4d" providerId="AD" clId="Web-{9DE4B100-795B-4D0F-AAD4-B959BBDC7A07}" dt="2021-12-23T09:18:17.579" v="29"/>
          <ac:grpSpMkLst>
            <pc:docMk/>
            <pc:sldMk cId="482950043" sldId="261"/>
            <ac:grpSpMk id="60" creationId="{F3A9D86E-2110-414C-A789-1B14FCD552E5}"/>
          </ac:grpSpMkLst>
        </pc:grpChg>
        <pc:grpChg chg="add del">
          <ac:chgData name="Roberto Smit" userId="S::212948@edu.rocfriesepoort.nl::942e122d-4282-489e-b4eb-7989d09acf4d" providerId="AD" clId="Web-{9DE4B100-795B-4D0F-AAD4-B959BBDC7A07}" dt="2021-12-23T09:18:17.532" v="28"/>
          <ac:grpSpMkLst>
            <pc:docMk/>
            <pc:sldMk cId="482950043" sldId="261"/>
            <ac:grpSpMk id="63" creationId="{F3A9D86E-2110-414C-A789-1B14FCD552E5}"/>
          </ac:grpSpMkLst>
        </pc:grpChg>
        <pc:grpChg chg="add">
          <ac:chgData name="Roberto Smit" userId="S::212948@edu.rocfriesepoort.nl::942e122d-4282-489e-b4eb-7989d09acf4d" providerId="AD" clId="Web-{9DE4B100-795B-4D0F-AAD4-B959BBDC7A07}" dt="2021-12-23T09:18:17.579" v="29"/>
          <ac:grpSpMkLst>
            <pc:docMk/>
            <pc:sldMk cId="482950043" sldId="261"/>
            <ac:grpSpMk id="79" creationId="{8EE0B2C4-662B-49D2-9347-AE3E1A3FDA17}"/>
          </ac:grpSpMkLst>
        </pc:grpChg>
        <pc:picChg chg="add del mod ord">
          <ac:chgData name="Roberto Smit" userId="S::212948@edu.rocfriesepoort.nl::942e122d-4282-489e-b4eb-7989d09acf4d" providerId="AD" clId="Web-{9DE4B100-795B-4D0F-AAD4-B959BBDC7A07}" dt="2021-12-23T09:17:26.841" v="22"/>
          <ac:picMkLst>
            <pc:docMk/>
            <pc:sldMk cId="482950043" sldId="261"/>
            <ac:picMk id="5" creationId="{501B68E2-08D3-4E87-B73B-D3BA67543147}"/>
          </ac:picMkLst>
        </pc:picChg>
        <pc:picChg chg="add del mod">
          <ac:chgData name="Roberto Smit" userId="S::212948@edu.rocfriesepoort.nl::942e122d-4282-489e-b4eb-7989d09acf4d" providerId="AD" clId="Web-{9DE4B100-795B-4D0F-AAD4-B959BBDC7A07}" dt="2021-12-23T09:18:09.453" v="25"/>
          <ac:picMkLst>
            <pc:docMk/>
            <pc:sldMk cId="482950043" sldId="261"/>
            <ac:picMk id="6" creationId="{88EA681D-A39C-4A89-A519-D59D3AC86DB6}"/>
          </ac:picMkLst>
        </pc:picChg>
        <pc:picChg chg="add mod">
          <ac:chgData name="Roberto Smit" userId="S::212948@edu.rocfriesepoort.nl::942e122d-4282-489e-b4eb-7989d09acf4d" providerId="AD" clId="Web-{9DE4B100-795B-4D0F-AAD4-B959BBDC7A07}" dt="2021-12-23T09:18:17.579" v="29"/>
          <ac:picMkLst>
            <pc:docMk/>
            <pc:sldMk cId="482950043" sldId="261"/>
            <ac:picMk id="7" creationId="{7A329EE1-18E7-42C3-B48A-387AC27AE62C}"/>
          </ac:picMkLst>
        </pc:picChg>
        <pc:cxnChg chg="add del">
          <ac:chgData name="Roberto Smit" userId="S::212948@edu.rocfriesepoort.nl::942e122d-4282-489e-b4eb-7989d09acf4d" providerId="AD" clId="Web-{9DE4B100-795B-4D0F-AAD4-B959BBDC7A07}" dt="2021-12-23T09:17:20.684" v="20"/>
          <ac:cxnSpMkLst>
            <pc:docMk/>
            <pc:sldMk cId="482950043" sldId="261"/>
            <ac:cxnSpMk id="14" creationId="{8E0602D6-3A81-42F8-AE67-1BAAFC967CB0}"/>
          </ac:cxnSpMkLst>
        </pc:cxnChg>
        <pc:cxnChg chg="add del">
          <ac:chgData name="Roberto Smit" userId="S::212948@edu.rocfriesepoort.nl::942e122d-4282-489e-b4eb-7989d09acf4d" providerId="AD" clId="Web-{9DE4B100-795B-4D0F-AAD4-B959BBDC7A07}" dt="2021-12-23T09:17:33.185" v="24"/>
          <ac:cxnSpMkLst>
            <pc:docMk/>
            <pc:sldMk cId="482950043" sldId="261"/>
            <ac:cxnSpMk id="25" creationId="{48A3ACA9-28FE-44FE-8439-756750473DB7}"/>
          </ac:cxnSpMkLst>
        </pc:cxnChg>
        <pc:cxnChg chg="add del">
          <ac:chgData name="Roberto Smit" userId="S::212948@edu.rocfriesepoort.nl::942e122d-4282-489e-b4eb-7989d09acf4d" providerId="AD" clId="Web-{9DE4B100-795B-4D0F-AAD4-B959BBDC7A07}" dt="2021-12-23T09:17:33.185" v="24"/>
          <ac:cxnSpMkLst>
            <pc:docMk/>
            <pc:sldMk cId="482950043" sldId="261"/>
            <ac:cxnSpMk id="36" creationId="{A2791DF4-D04C-49C1-8B91-E745F20463D1}"/>
          </ac:cxnSpMkLst>
        </pc:cxnChg>
        <pc:cxnChg chg="add del">
          <ac:chgData name="Roberto Smit" userId="S::212948@edu.rocfriesepoort.nl::942e122d-4282-489e-b4eb-7989d09acf4d" providerId="AD" clId="Web-{9DE4B100-795B-4D0F-AAD4-B959BBDC7A07}" dt="2021-12-23T09:18:17.579" v="29"/>
          <ac:cxnSpMkLst>
            <pc:docMk/>
            <pc:sldMk cId="482950043" sldId="261"/>
            <ac:cxnSpMk id="47" creationId="{48A3ACA9-28FE-44FE-8439-756750473DB7}"/>
          </ac:cxnSpMkLst>
        </pc:cxnChg>
        <pc:cxnChg chg="add del">
          <ac:chgData name="Roberto Smit" userId="S::212948@edu.rocfriesepoort.nl::942e122d-4282-489e-b4eb-7989d09acf4d" providerId="AD" clId="Web-{9DE4B100-795B-4D0F-AAD4-B959BBDC7A07}" dt="2021-12-23T09:18:17.579" v="29"/>
          <ac:cxnSpMkLst>
            <pc:docMk/>
            <pc:sldMk cId="482950043" sldId="261"/>
            <ac:cxnSpMk id="58" creationId="{A2791DF4-D04C-49C1-8B91-E745F20463D1}"/>
          </ac:cxnSpMkLst>
        </pc:cxnChg>
        <pc:cxnChg chg="add">
          <ac:chgData name="Roberto Smit" userId="S::212948@edu.rocfriesepoort.nl::942e122d-4282-489e-b4eb-7989d09acf4d" providerId="AD" clId="Web-{9DE4B100-795B-4D0F-AAD4-B959BBDC7A07}" dt="2021-12-23T09:18:17.579" v="29"/>
          <ac:cxnSpMkLst>
            <pc:docMk/>
            <pc:sldMk cId="482950043" sldId="261"/>
            <ac:cxnSpMk id="61" creationId="{48A3ACA9-28FE-44FE-8439-756750473DB7}"/>
          </ac:cxnSpMkLst>
        </pc:cxnChg>
        <pc:cxnChg chg="add del">
          <ac:chgData name="Roberto Smit" userId="S::212948@edu.rocfriesepoort.nl::942e122d-4282-489e-b4eb-7989d09acf4d" providerId="AD" clId="Web-{9DE4B100-795B-4D0F-AAD4-B959BBDC7A07}" dt="2021-12-23T09:18:17.532" v="28"/>
          <ac:cxnSpMkLst>
            <pc:docMk/>
            <pc:sldMk cId="482950043" sldId="261"/>
            <ac:cxnSpMk id="69" creationId="{48A3ACA9-28FE-44FE-8439-756750473DB7}"/>
          </ac:cxnSpMkLst>
        </pc:cxnChg>
        <pc:cxnChg chg="add del">
          <ac:chgData name="Roberto Smit" userId="S::212948@edu.rocfriesepoort.nl::942e122d-4282-489e-b4eb-7989d09acf4d" providerId="AD" clId="Web-{9DE4B100-795B-4D0F-AAD4-B959BBDC7A07}" dt="2021-12-23T09:18:17.532" v="28"/>
          <ac:cxnSpMkLst>
            <pc:docMk/>
            <pc:sldMk cId="482950043" sldId="261"/>
            <ac:cxnSpMk id="73" creationId="{B48BEE9B-A2F4-4BF3-9EAD-16E1A7FC2DC6}"/>
          </ac:cxnSpMkLst>
        </pc:cxnChg>
        <pc:cxnChg chg="add">
          <ac:chgData name="Roberto Smit" userId="S::212948@edu.rocfriesepoort.nl::942e122d-4282-489e-b4eb-7989d09acf4d" providerId="AD" clId="Web-{9DE4B100-795B-4D0F-AAD4-B959BBDC7A07}" dt="2021-12-23T09:18:17.579" v="29"/>
          <ac:cxnSpMkLst>
            <pc:docMk/>
            <pc:sldMk cId="482950043" sldId="261"/>
            <ac:cxnSpMk id="75" creationId="{A8AD5635-2280-43AD-B912-ABA456022C67}"/>
          </ac:cxnSpMkLst>
        </pc:cxnChg>
      </pc:sldChg>
      <pc:sldChg chg="addSp delSp modSp mod setBg setClrOvrMap">
        <pc:chgData name="Roberto Smit" userId="S::212948@edu.rocfriesepoort.nl::942e122d-4282-489e-b4eb-7989d09acf4d" providerId="AD" clId="Web-{9DE4B100-795B-4D0F-AAD4-B959BBDC7A07}" dt="2021-12-23T09:09:00.136" v="4"/>
        <pc:sldMkLst>
          <pc:docMk/>
          <pc:sldMk cId="1516994187" sldId="268"/>
        </pc:sldMkLst>
        <pc:spChg chg="mod ord">
          <ac:chgData name="Roberto Smit" userId="S::212948@edu.rocfriesepoort.nl::942e122d-4282-489e-b4eb-7989d09acf4d" providerId="AD" clId="Web-{9DE4B100-795B-4D0F-AAD4-B959BBDC7A07}" dt="2021-12-23T09:09:00.136" v="4"/>
          <ac:spMkLst>
            <pc:docMk/>
            <pc:sldMk cId="1516994187" sldId="268"/>
            <ac:spMk id="2" creationId="{CB76C3E0-14EF-47E1-B7A4-3C4206161F1E}"/>
          </ac:spMkLst>
        </pc:spChg>
        <pc:spChg chg="del">
          <ac:chgData name="Roberto Smit" userId="S::212948@edu.rocfriesepoort.nl::942e122d-4282-489e-b4eb-7989d09acf4d" providerId="AD" clId="Web-{9DE4B100-795B-4D0F-AAD4-B959BBDC7A07}" dt="2021-12-23T09:07:09.645" v="0"/>
          <ac:spMkLst>
            <pc:docMk/>
            <pc:sldMk cId="1516994187" sldId="268"/>
            <ac:spMk id="3" creationId="{7E794D3E-788C-42FB-801D-458F707E13AE}"/>
          </ac:spMkLst>
        </pc:spChg>
        <pc:spChg chg="mod">
          <ac:chgData name="Roberto Smit" userId="S::212948@edu.rocfriesepoort.nl::942e122d-4282-489e-b4eb-7989d09acf4d" providerId="AD" clId="Web-{9DE4B100-795B-4D0F-AAD4-B959BBDC7A07}" dt="2021-12-23T09:09:00.136" v="4"/>
          <ac:spMkLst>
            <pc:docMk/>
            <pc:sldMk cId="1516994187" sldId="268"/>
            <ac:spMk id="7" creationId="{21CE4450-AE28-442D-A546-CB6F6B29CA2D}"/>
          </ac:spMkLst>
        </pc:spChg>
        <pc:spChg chg="add">
          <ac:chgData name="Roberto Smit" userId="S::212948@edu.rocfriesepoort.nl::942e122d-4282-489e-b4eb-7989d09acf4d" providerId="AD" clId="Web-{9DE4B100-795B-4D0F-AAD4-B959BBDC7A07}" dt="2021-12-23T09:07:11.067" v="1"/>
          <ac:spMkLst>
            <pc:docMk/>
            <pc:sldMk cId="1516994187" sldId="268"/>
            <ac:spMk id="8" creationId="{F74F7E17-08B5-44F5-B0A4-7201C30B6C70}"/>
          </ac:spMkLst>
        </pc:spChg>
        <pc:spChg chg="add del">
          <ac:chgData name="Roberto Smit" userId="S::212948@edu.rocfriesepoort.nl::942e122d-4282-489e-b4eb-7989d09acf4d" providerId="AD" clId="Web-{9DE4B100-795B-4D0F-AAD4-B959BBDC7A07}" dt="2021-12-23T09:09:00.136" v="4"/>
          <ac:spMkLst>
            <pc:docMk/>
            <pc:sldMk cId="1516994187" sldId="268"/>
            <ac:spMk id="19" creationId="{9B796F99-70AC-4221-AB20-DFE9599613B9}"/>
          </ac:spMkLst>
        </pc:spChg>
        <pc:spChg chg="add">
          <ac:chgData name="Roberto Smit" userId="S::212948@edu.rocfriesepoort.nl::942e122d-4282-489e-b4eb-7989d09acf4d" providerId="AD" clId="Web-{9DE4B100-795B-4D0F-AAD4-B959BBDC7A07}" dt="2021-12-23T09:09:00.136" v="4"/>
          <ac:spMkLst>
            <pc:docMk/>
            <pc:sldMk cId="1516994187" sldId="268"/>
            <ac:spMk id="23" creationId="{6D1A6905-E2A3-484F-B455-9590E3290BCB}"/>
          </ac:spMkLst>
        </pc:spChg>
        <pc:spChg chg="add">
          <ac:chgData name="Roberto Smit" userId="S::212948@edu.rocfriesepoort.nl::942e122d-4282-489e-b4eb-7989d09acf4d" providerId="AD" clId="Web-{9DE4B100-795B-4D0F-AAD4-B959BBDC7A07}" dt="2021-12-23T09:09:00.136" v="4"/>
          <ac:spMkLst>
            <pc:docMk/>
            <pc:sldMk cId="1516994187" sldId="268"/>
            <ac:spMk id="24" creationId="{380DB908-51C0-4E3F-86A8-3467E4071F01}"/>
          </ac:spMkLst>
        </pc:spChg>
        <pc:spChg chg="add del">
          <ac:chgData name="Roberto Smit" userId="S::212948@edu.rocfriesepoort.nl::942e122d-4282-489e-b4eb-7989d09acf4d" providerId="AD" clId="Web-{9DE4B100-795B-4D0F-AAD4-B959BBDC7A07}" dt="2021-12-23T09:09:00.121" v="3"/>
          <ac:spMkLst>
            <pc:docMk/>
            <pc:sldMk cId="1516994187" sldId="268"/>
            <ac:spMk id="26" creationId="{06824FB2-0837-4FB5-BD83-F32303E59130}"/>
          </ac:spMkLst>
        </pc:spChg>
        <pc:spChg chg="add del">
          <ac:chgData name="Roberto Smit" userId="S::212948@edu.rocfriesepoort.nl::942e122d-4282-489e-b4eb-7989d09acf4d" providerId="AD" clId="Web-{9DE4B100-795B-4D0F-AAD4-B959BBDC7A07}" dt="2021-12-23T09:09:00.121" v="3"/>
          <ac:spMkLst>
            <pc:docMk/>
            <pc:sldMk cId="1516994187" sldId="268"/>
            <ac:spMk id="28" creationId="{26A90022-5417-4ECC-BC1A-3055E8A32928}"/>
          </ac:spMkLst>
        </pc:spChg>
        <pc:spChg chg="add del">
          <ac:chgData name="Roberto Smit" userId="S::212948@edu.rocfriesepoort.nl::942e122d-4282-489e-b4eb-7989d09acf4d" providerId="AD" clId="Web-{9DE4B100-795B-4D0F-AAD4-B959BBDC7A07}" dt="2021-12-23T09:09:00.121" v="3"/>
          <ac:spMkLst>
            <pc:docMk/>
            <pc:sldMk cId="1516994187" sldId="268"/>
            <ac:spMk id="30" creationId="{E60E9E22-B18F-41BA-B265-B5EC4E88A918}"/>
          </ac:spMkLst>
        </pc:spChg>
        <pc:grpChg chg="add del">
          <ac:chgData name="Roberto Smit" userId="S::212948@edu.rocfriesepoort.nl::942e122d-4282-489e-b4eb-7989d09acf4d" providerId="AD" clId="Web-{9DE4B100-795B-4D0F-AAD4-B959BBDC7A07}" dt="2021-12-23T09:09:00.136" v="4"/>
          <ac:grpSpMkLst>
            <pc:docMk/>
            <pc:sldMk cId="1516994187" sldId="268"/>
            <ac:grpSpMk id="11" creationId="{1488DB6F-238F-4BEF-B28F-87D9F674A343}"/>
          </ac:grpSpMkLst>
        </pc:grpChg>
        <pc:grpChg chg="add">
          <ac:chgData name="Roberto Smit" userId="S::212948@edu.rocfriesepoort.nl::942e122d-4282-489e-b4eb-7989d09acf4d" providerId="AD" clId="Web-{9DE4B100-795B-4D0F-AAD4-B959BBDC7A07}" dt="2021-12-23T09:09:00.136" v="4"/>
          <ac:grpSpMkLst>
            <pc:docMk/>
            <pc:sldMk cId="1516994187" sldId="268"/>
            <ac:grpSpMk id="27" creationId="{C8844E6C-FFE6-4937-A7DC-0AD58882F014}"/>
          </ac:grpSpMkLst>
        </pc:grpChg>
        <pc:grpChg chg="add del">
          <ac:chgData name="Roberto Smit" userId="S::212948@edu.rocfriesepoort.nl::942e122d-4282-489e-b4eb-7989d09acf4d" providerId="AD" clId="Web-{9DE4B100-795B-4D0F-AAD4-B959BBDC7A07}" dt="2021-12-23T09:09:00.121" v="3"/>
          <ac:grpSpMkLst>
            <pc:docMk/>
            <pc:sldMk cId="1516994187" sldId="268"/>
            <ac:grpSpMk id="34" creationId="{8BB24324-5A4E-4C42-935B-753C3E59F305}"/>
          </ac:grpSpMkLst>
        </pc:grpChg>
        <pc:picChg chg="add mod ord">
          <ac:chgData name="Roberto Smit" userId="S::212948@edu.rocfriesepoort.nl::942e122d-4282-489e-b4eb-7989d09acf4d" providerId="AD" clId="Web-{9DE4B100-795B-4D0F-AAD4-B959BBDC7A07}" dt="2021-12-23T09:09:00.136" v="4"/>
          <ac:picMkLst>
            <pc:docMk/>
            <pc:sldMk cId="1516994187" sldId="268"/>
            <ac:picMk id="4" creationId="{BAC17B23-4B26-4568-A302-A1D4F0ECD77F}"/>
          </ac:picMkLst>
        </pc:picChg>
        <pc:cxnChg chg="add del">
          <ac:chgData name="Roberto Smit" userId="S::212948@edu.rocfriesepoort.nl::942e122d-4282-489e-b4eb-7989d09acf4d" providerId="AD" clId="Web-{9DE4B100-795B-4D0F-AAD4-B959BBDC7A07}" dt="2021-12-23T09:09:00.136" v="4"/>
          <ac:cxnSpMkLst>
            <pc:docMk/>
            <pc:sldMk cId="1516994187" sldId="268"/>
            <ac:cxnSpMk id="21" creationId="{3017F138-68A9-4F3F-B240-D26602C26CB7}"/>
          </ac:cxnSpMkLst>
        </pc:cxnChg>
        <pc:cxnChg chg="add">
          <ac:chgData name="Roberto Smit" userId="S::212948@edu.rocfriesepoort.nl::942e122d-4282-489e-b4eb-7989d09acf4d" providerId="AD" clId="Web-{9DE4B100-795B-4D0F-AAD4-B959BBDC7A07}" dt="2021-12-23T09:09:00.136" v="4"/>
          <ac:cxnSpMkLst>
            <pc:docMk/>
            <pc:sldMk cId="1516994187" sldId="268"/>
            <ac:cxnSpMk id="25" creationId="{1472F4D6-70C3-41D0-AFDF-921004940BC9}"/>
          </ac:cxnSpMkLst>
        </pc:cxnChg>
        <pc:cxnChg chg="add del">
          <ac:chgData name="Roberto Smit" userId="S::212948@edu.rocfriesepoort.nl::942e122d-4282-489e-b4eb-7989d09acf4d" providerId="AD" clId="Web-{9DE4B100-795B-4D0F-AAD4-B959BBDC7A07}" dt="2021-12-23T09:09:00.121" v="3"/>
          <ac:cxnSpMkLst>
            <pc:docMk/>
            <pc:sldMk cId="1516994187" sldId="268"/>
            <ac:cxnSpMk id="32" creationId="{197422B7-70DC-4B4A-A29D-3FEFBC52F950}"/>
          </ac:cxnSpMkLst>
        </pc:cxnChg>
      </pc:sldChg>
      <pc:sldChg chg="addSp delSp modSp mod setBg">
        <pc:chgData name="Roberto Smit" userId="S::212948@edu.rocfriesepoort.nl::942e122d-4282-489e-b4eb-7989d09acf4d" providerId="AD" clId="Web-{9DE4B100-795B-4D0F-AAD4-B959BBDC7A07}" dt="2021-12-23T09:21:06.621" v="34" actId="14100"/>
        <pc:sldMkLst>
          <pc:docMk/>
          <pc:sldMk cId="990471830" sldId="269"/>
        </pc:sldMkLst>
        <pc:spChg chg="mod">
          <ac:chgData name="Roberto Smit" userId="S::212948@edu.rocfriesepoort.nl::942e122d-4282-489e-b4eb-7989d09acf4d" providerId="AD" clId="Web-{9DE4B100-795B-4D0F-AAD4-B959BBDC7A07}" dt="2021-12-23T09:20:46.463" v="30"/>
          <ac:spMkLst>
            <pc:docMk/>
            <pc:sldMk cId="990471830" sldId="269"/>
            <ac:spMk id="2" creationId="{6042E3FB-B637-44E5-868A-953E61E31173}"/>
          </ac:spMkLst>
        </pc:spChg>
        <pc:spChg chg="del">
          <ac:chgData name="Roberto Smit" userId="S::212948@edu.rocfriesepoort.nl::942e122d-4282-489e-b4eb-7989d09acf4d" providerId="AD" clId="Web-{9DE4B100-795B-4D0F-AAD4-B959BBDC7A07}" dt="2021-12-23T09:09:15.716" v="5"/>
          <ac:spMkLst>
            <pc:docMk/>
            <pc:sldMk cId="990471830" sldId="269"/>
            <ac:spMk id="3" creationId="{3EB40139-6871-4524-90AF-D8C6822AB146}"/>
          </ac:spMkLst>
        </pc:spChg>
        <pc:spChg chg="add del">
          <ac:chgData name="Roberto Smit" userId="S::212948@edu.rocfriesepoort.nl::942e122d-4282-489e-b4eb-7989d09acf4d" providerId="AD" clId="Web-{9DE4B100-795B-4D0F-AAD4-B959BBDC7A07}" dt="2021-12-23T09:20:52.838" v="31"/>
          <ac:spMkLst>
            <pc:docMk/>
            <pc:sldMk cId="990471830" sldId="269"/>
            <ac:spMk id="8" creationId="{B5DF94EB-8B52-40D6-8AEA-255EF2D310AF}"/>
          </ac:spMkLst>
        </pc:spChg>
        <pc:grpChg chg="add">
          <ac:chgData name="Roberto Smit" userId="S::212948@edu.rocfriesepoort.nl::942e122d-4282-489e-b4eb-7989d09acf4d" providerId="AD" clId="Web-{9DE4B100-795B-4D0F-AAD4-B959BBDC7A07}" dt="2021-12-23T09:20:46.463" v="30"/>
          <ac:grpSpMkLst>
            <pc:docMk/>
            <pc:sldMk cId="990471830" sldId="269"/>
            <ac:grpSpMk id="11" creationId="{247C940C-BCEA-4B94-ADAB-E5DF93AD2501}"/>
          </ac:grpSpMkLst>
        </pc:grpChg>
        <pc:picChg chg="add mod ord modCrop">
          <ac:chgData name="Roberto Smit" userId="S::212948@edu.rocfriesepoort.nl::942e122d-4282-489e-b4eb-7989d09acf4d" providerId="AD" clId="Web-{9DE4B100-795B-4D0F-AAD4-B959BBDC7A07}" dt="2021-12-23T09:21:06.621" v="34" actId="14100"/>
          <ac:picMkLst>
            <pc:docMk/>
            <pc:sldMk cId="990471830" sldId="269"/>
            <ac:picMk id="4" creationId="{45A0FC5E-87F3-435A-9DF2-E91309018366}"/>
          </ac:picMkLst>
        </pc:picChg>
        <pc:cxnChg chg="add">
          <ac:chgData name="Roberto Smit" userId="S::212948@edu.rocfriesepoort.nl::942e122d-4282-489e-b4eb-7989d09acf4d" providerId="AD" clId="Web-{9DE4B100-795B-4D0F-AAD4-B959BBDC7A07}" dt="2021-12-23T09:20:46.463" v="30"/>
          <ac:cxnSpMkLst>
            <pc:docMk/>
            <pc:sldMk cId="990471830" sldId="269"/>
            <ac:cxnSpMk id="19" creationId="{E59A63C7-BCAC-464C-B7D5-9A713B4CAC34}"/>
          </ac:cxnSpMkLst>
        </pc:cxnChg>
      </pc:sldChg>
    </pc:docChg>
  </pc:docChgLst>
  <pc:docChgLst>
    <pc:chgData name="Metin Ekren" userId="S::239001@edu.rocfriesepoort.nl::496da498-12df-4fe9-ab27-5b16a2a4e161" providerId="AD" clId="Web-{66BCEBAB-3F61-46B7-9C9F-D7439773EDA0}"/>
    <pc:docChg chg="modSld">
      <pc:chgData name="Metin Ekren" userId="S::239001@edu.rocfriesepoort.nl::496da498-12df-4fe9-ab27-5b16a2a4e161" providerId="AD" clId="Web-{66BCEBAB-3F61-46B7-9C9F-D7439773EDA0}" dt="2021-12-23T08:15:15.717" v="7" actId="1076"/>
      <pc:docMkLst>
        <pc:docMk/>
      </pc:docMkLst>
      <pc:sldChg chg="addSp modSp">
        <pc:chgData name="Metin Ekren" userId="S::239001@edu.rocfriesepoort.nl::496da498-12df-4fe9-ab27-5b16a2a4e161" providerId="AD" clId="Web-{66BCEBAB-3F61-46B7-9C9F-D7439773EDA0}" dt="2021-12-23T08:15:15.717" v="7" actId="1076"/>
        <pc:sldMkLst>
          <pc:docMk/>
          <pc:sldMk cId="2669267138" sldId="262"/>
        </pc:sldMkLst>
        <pc:picChg chg="add mod">
          <ac:chgData name="Metin Ekren" userId="S::239001@edu.rocfriesepoort.nl::496da498-12df-4fe9-ab27-5b16a2a4e161" providerId="AD" clId="Web-{66BCEBAB-3F61-46B7-9C9F-D7439773EDA0}" dt="2021-12-23T08:15:13.639" v="6" actId="1076"/>
          <ac:picMkLst>
            <pc:docMk/>
            <pc:sldMk cId="2669267138" sldId="262"/>
            <ac:picMk id="3" creationId="{2B09664D-7FA7-4B16-92B6-BA3BA6185636}"/>
          </ac:picMkLst>
        </pc:picChg>
        <pc:picChg chg="mod">
          <ac:chgData name="Metin Ekren" userId="S::239001@edu.rocfriesepoort.nl::496da498-12df-4fe9-ab27-5b16a2a4e161" providerId="AD" clId="Web-{66BCEBAB-3F61-46B7-9C9F-D7439773EDA0}" dt="2021-12-23T08:15:15.717" v="7" actId="1076"/>
          <ac:picMkLst>
            <pc:docMk/>
            <pc:sldMk cId="2669267138" sldId="262"/>
            <ac:picMk id="4" creationId="{F55D87C5-3B1D-45A2-8C2E-97F635B5D222}"/>
          </ac:picMkLst>
        </pc:picChg>
      </pc:sldChg>
    </pc:docChg>
  </pc:docChgLst>
  <pc:docChgLst>
    <pc:chgData name="Metin Ekren" userId="S::239001@edu.rocfriesepoort.nl::496da498-12df-4fe9-ab27-5b16a2a4e161" providerId="AD" clId="Web-{E9DDDD1A-A766-4C2A-8A90-3E5E1E62AE18}"/>
    <pc:docChg chg="modSld">
      <pc:chgData name="Metin Ekren" userId="S::239001@edu.rocfriesepoort.nl::496da498-12df-4fe9-ab27-5b16a2a4e161" providerId="AD" clId="Web-{E9DDDD1A-A766-4C2A-8A90-3E5E1E62AE18}" dt="2021-12-23T09:16:03.785" v="138" actId="20577"/>
      <pc:docMkLst>
        <pc:docMk/>
      </pc:docMkLst>
      <pc:sldChg chg="modSp">
        <pc:chgData name="Metin Ekren" userId="S::239001@edu.rocfriesepoort.nl::496da498-12df-4fe9-ab27-5b16a2a4e161" providerId="AD" clId="Web-{E9DDDD1A-A766-4C2A-8A90-3E5E1E62AE18}" dt="2021-12-23T09:07:04.844" v="0" actId="1076"/>
        <pc:sldMkLst>
          <pc:docMk/>
          <pc:sldMk cId="1666343849" sldId="265"/>
        </pc:sldMkLst>
        <pc:picChg chg="mod">
          <ac:chgData name="Metin Ekren" userId="S::239001@edu.rocfriesepoort.nl::496da498-12df-4fe9-ab27-5b16a2a4e161" providerId="AD" clId="Web-{E9DDDD1A-A766-4C2A-8A90-3E5E1E62AE18}" dt="2021-12-23T09:07:04.844" v="0" actId="1076"/>
          <ac:picMkLst>
            <pc:docMk/>
            <pc:sldMk cId="1666343849" sldId="265"/>
            <ac:picMk id="4" creationId="{6922C30D-0841-480B-ABFA-9B47E43F1749}"/>
          </ac:picMkLst>
        </pc:picChg>
      </pc:sldChg>
      <pc:sldChg chg="addSp delSp modSp">
        <pc:chgData name="Metin Ekren" userId="S::239001@edu.rocfriesepoort.nl::496da498-12df-4fe9-ab27-5b16a2a4e161" providerId="AD" clId="Web-{E9DDDD1A-A766-4C2A-8A90-3E5E1E62AE18}" dt="2021-12-23T09:08:09.676" v="6"/>
        <pc:sldMkLst>
          <pc:docMk/>
          <pc:sldMk cId="1516994187" sldId="268"/>
        </pc:sldMkLst>
        <pc:spChg chg="add mod">
          <ac:chgData name="Metin Ekren" userId="S::239001@edu.rocfriesepoort.nl::496da498-12df-4fe9-ab27-5b16a2a4e161" providerId="AD" clId="Web-{E9DDDD1A-A766-4C2A-8A90-3E5E1E62AE18}" dt="2021-12-23T09:08:09.676" v="6"/>
          <ac:spMkLst>
            <pc:docMk/>
            <pc:sldMk cId="1516994187" sldId="268"/>
            <ac:spMk id="7" creationId="{21CE4450-AE28-442D-A546-CB6F6B29CA2D}"/>
          </ac:spMkLst>
        </pc:spChg>
        <pc:spChg chg="del">
          <ac:chgData name="Metin Ekren" userId="S::239001@edu.rocfriesepoort.nl::496da498-12df-4fe9-ab27-5b16a2a4e161" providerId="AD" clId="Web-{E9DDDD1A-A766-4C2A-8A90-3E5E1E62AE18}" dt="2021-12-23T09:07:25.970" v="1"/>
          <ac:spMkLst>
            <pc:docMk/>
            <pc:sldMk cId="1516994187" sldId="268"/>
            <ac:spMk id="8" creationId="{F74F7E17-08B5-44F5-B0A4-7201C30B6C70}"/>
          </ac:spMkLst>
        </pc:spChg>
        <pc:picChg chg="add del mod ord">
          <ac:chgData name="Metin Ekren" userId="S::239001@edu.rocfriesepoort.nl::496da498-12df-4fe9-ab27-5b16a2a4e161" providerId="AD" clId="Web-{E9DDDD1A-A766-4C2A-8A90-3E5E1E62AE18}" dt="2021-12-23T09:08:09.676" v="6"/>
          <ac:picMkLst>
            <pc:docMk/>
            <pc:sldMk cId="1516994187" sldId="268"/>
            <ac:picMk id="5" creationId="{5A40684C-4FD0-4039-8343-1FE0EB4B4EAC}"/>
          </ac:picMkLst>
        </pc:picChg>
      </pc:sldChg>
      <pc:sldChg chg="addSp delSp modSp mod setBg">
        <pc:chgData name="Metin Ekren" userId="S::239001@edu.rocfriesepoort.nl::496da498-12df-4fe9-ab27-5b16a2a4e161" providerId="AD" clId="Web-{E9DDDD1A-A766-4C2A-8A90-3E5E1E62AE18}" dt="2021-12-23T09:16:03.785" v="138" actId="20577"/>
        <pc:sldMkLst>
          <pc:docMk/>
          <pc:sldMk cId="2010197274" sldId="270"/>
        </pc:sldMkLst>
        <pc:spChg chg="mod">
          <ac:chgData name="Metin Ekren" userId="S::239001@edu.rocfriesepoort.nl::496da498-12df-4fe9-ab27-5b16a2a4e161" providerId="AD" clId="Web-{E9DDDD1A-A766-4C2A-8A90-3E5E1E62AE18}" dt="2021-12-23T09:14:01.808" v="126" actId="14100"/>
          <ac:spMkLst>
            <pc:docMk/>
            <pc:sldMk cId="2010197274" sldId="270"/>
            <ac:spMk id="2" creationId="{0FAE515A-E253-452F-8752-3C3E11C152C0}"/>
          </ac:spMkLst>
        </pc:spChg>
        <pc:spChg chg="del">
          <ac:chgData name="Metin Ekren" userId="S::239001@edu.rocfriesepoort.nl::496da498-12df-4fe9-ab27-5b16a2a4e161" providerId="AD" clId="Web-{E9DDDD1A-A766-4C2A-8A90-3E5E1E62AE18}" dt="2021-12-23T09:08:56.820" v="7"/>
          <ac:spMkLst>
            <pc:docMk/>
            <pc:sldMk cId="2010197274" sldId="270"/>
            <ac:spMk id="3" creationId="{A8153787-94BB-4272-B5F8-E2EE92946C40}"/>
          </ac:spMkLst>
        </pc:spChg>
        <pc:spChg chg="del">
          <ac:chgData name="Metin Ekren" userId="S::239001@edu.rocfriesepoort.nl::496da498-12df-4fe9-ab27-5b16a2a4e161" providerId="AD" clId="Web-{E9DDDD1A-A766-4C2A-8A90-3E5E1E62AE18}" dt="2021-12-23T09:11:09.047" v="15"/>
          <ac:spMkLst>
            <pc:docMk/>
            <pc:sldMk cId="2010197274" sldId="270"/>
            <ac:spMk id="5" creationId="{727F710E-67BA-4CCF-96DD-72D5CEEEF300}"/>
          </ac:spMkLst>
        </pc:spChg>
        <pc:spChg chg="add mod">
          <ac:chgData name="Metin Ekren" userId="S::239001@edu.rocfriesepoort.nl::496da498-12df-4fe9-ab27-5b16a2a4e161" providerId="AD" clId="Web-{E9DDDD1A-A766-4C2A-8A90-3E5E1E62AE18}" dt="2021-12-23T09:16:03.785" v="138" actId="20577"/>
          <ac:spMkLst>
            <pc:docMk/>
            <pc:sldMk cId="2010197274" sldId="270"/>
            <ac:spMk id="8" creationId="{DF836D94-4E83-435A-BF2C-749085F216CF}"/>
          </ac:spMkLst>
        </pc:spChg>
        <pc:spChg chg="add del">
          <ac:chgData name="Metin Ekren" userId="S::239001@edu.rocfriesepoort.nl::496da498-12df-4fe9-ab27-5b16a2a4e161" providerId="AD" clId="Web-{E9DDDD1A-A766-4C2A-8A90-3E5E1E62AE18}" dt="2021-12-23T09:11:09.047" v="15"/>
          <ac:spMkLst>
            <pc:docMk/>
            <pc:sldMk cId="2010197274" sldId="270"/>
            <ac:spMk id="19" creationId="{64D0FF6F-093D-47AB-9CBA-8BBEF7F733FF}"/>
          </ac:spMkLst>
        </pc:spChg>
        <pc:grpChg chg="add del">
          <ac:chgData name="Metin Ekren" userId="S::239001@edu.rocfriesepoort.nl::496da498-12df-4fe9-ab27-5b16a2a4e161" providerId="AD" clId="Web-{E9DDDD1A-A766-4C2A-8A90-3E5E1E62AE18}" dt="2021-12-23T09:11:09.047" v="15"/>
          <ac:grpSpMkLst>
            <pc:docMk/>
            <pc:sldMk cId="2010197274" sldId="270"/>
            <ac:grpSpMk id="11" creationId="{5E6E1520-2FF6-4854-9AF4-AEF2311B5834}"/>
          </ac:grpSpMkLst>
        </pc:grpChg>
        <pc:grpChg chg="add">
          <ac:chgData name="Metin Ekren" userId="S::239001@edu.rocfriesepoort.nl::496da498-12df-4fe9-ab27-5b16a2a4e161" providerId="AD" clId="Web-{E9DDDD1A-A766-4C2A-8A90-3E5E1E62AE18}" dt="2021-12-23T09:11:09.047" v="15"/>
          <ac:grpSpMkLst>
            <pc:docMk/>
            <pc:sldMk cId="2010197274" sldId="270"/>
            <ac:grpSpMk id="26" creationId="{247C940C-BCEA-4B94-ADAB-E5DF93AD2501}"/>
          </ac:grpSpMkLst>
        </pc:grpChg>
        <pc:picChg chg="add mod ord">
          <ac:chgData name="Metin Ekren" userId="S::239001@edu.rocfriesepoort.nl::496da498-12df-4fe9-ab27-5b16a2a4e161" providerId="AD" clId="Web-{E9DDDD1A-A766-4C2A-8A90-3E5E1E62AE18}" dt="2021-12-23T09:11:27.361" v="18" actId="1076"/>
          <ac:picMkLst>
            <pc:docMk/>
            <pc:sldMk cId="2010197274" sldId="270"/>
            <ac:picMk id="4" creationId="{EC879D24-4988-4BFE-B22A-CA0ED49E51FB}"/>
          </ac:picMkLst>
        </pc:picChg>
        <pc:cxnChg chg="add del">
          <ac:chgData name="Metin Ekren" userId="S::239001@edu.rocfriesepoort.nl::496da498-12df-4fe9-ab27-5b16a2a4e161" providerId="AD" clId="Web-{E9DDDD1A-A766-4C2A-8A90-3E5E1E62AE18}" dt="2021-12-23T09:11:09.047" v="15"/>
          <ac:cxnSpMkLst>
            <pc:docMk/>
            <pc:sldMk cId="2010197274" sldId="270"/>
            <ac:cxnSpMk id="21" creationId="{1163510C-FF2B-41B2-AEFC-A952A7507402}"/>
          </ac:cxnSpMkLst>
        </pc:cxnChg>
        <pc:cxnChg chg="add">
          <ac:chgData name="Metin Ekren" userId="S::239001@edu.rocfriesepoort.nl::496da498-12df-4fe9-ab27-5b16a2a4e161" providerId="AD" clId="Web-{E9DDDD1A-A766-4C2A-8A90-3E5E1E62AE18}" dt="2021-12-23T09:11:09.047" v="15"/>
          <ac:cxnSpMkLst>
            <pc:docMk/>
            <pc:sldMk cId="2010197274" sldId="270"/>
            <ac:cxnSpMk id="34" creationId="{E59A63C7-BCAC-464C-B7D5-9A713B4CAC34}"/>
          </ac:cxnSpMkLst>
        </pc:cxnChg>
      </pc:sldChg>
    </pc:docChg>
  </pc:docChgLst>
  <pc:docChgLst>
    <pc:chgData name="Robin Hoogland" userId="S::208504@edu.rocfriesepoort.nl::bd4f2cfc-4ed2-4399-be89-84ec5ac29a2b" providerId="AD" clId="Web-{7F9FD095-C5A2-46E3-9B4D-4D0E01637DF1}"/>
    <pc:docChg chg="addSld modSld sldOrd">
      <pc:chgData name="Robin Hoogland" userId="S::208504@edu.rocfriesepoort.nl::bd4f2cfc-4ed2-4399-be89-84ec5ac29a2b" providerId="AD" clId="Web-{7F9FD095-C5A2-46E3-9B4D-4D0E01637DF1}" dt="2021-12-21T12:55:15.608" v="27" actId="20577"/>
      <pc:docMkLst>
        <pc:docMk/>
      </pc:docMkLst>
      <pc:sldChg chg="modSp new">
        <pc:chgData name="Robin Hoogland" userId="S::208504@edu.rocfriesepoort.nl::bd4f2cfc-4ed2-4399-be89-84ec5ac29a2b" providerId="AD" clId="Web-{7F9FD095-C5A2-46E3-9B4D-4D0E01637DF1}" dt="2021-12-21T12:54:30.607" v="20" actId="20577"/>
        <pc:sldMkLst>
          <pc:docMk/>
          <pc:sldMk cId="280010346" sldId="257"/>
        </pc:sldMkLst>
        <pc:spChg chg="mod">
          <ac:chgData name="Robin Hoogland" userId="S::208504@edu.rocfriesepoort.nl::bd4f2cfc-4ed2-4399-be89-84ec5ac29a2b" providerId="AD" clId="Web-{7F9FD095-C5A2-46E3-9B4D-4D0E01637DF1}" dt="2021-12-21T12:53:38.246" v="3" actId="20577"/>
          <ac:spMkLst>
            <pc:docMk/>
            <pc:sldMk cId="280010346" sldId="257"/>
            <ac:spMk id="2" creationId="{AA3C7363-264C-4ABE-B900-3EB4B4AC1665}"/>
          </ac:spMkLst>
        </pc:spChg>
        <pc:spChg chg="mod">
          <ac:chgData name="Robin Hoogland" userId="S::208504@edu.rocfriesepoort.nl::bd4f2cfc-4ed2-4399-be89-84ec5ac29a2b" providerId="AD" clId="Web-{7F9FD095-C5A2-46E3-9B4D-4D0E01637DF1}" dt="2021-12-21T12:54:30.607" v="20" actId="20577"/>
          <ac:spMkLst>
            <pc:docMk/>
            <pc:sldMk cId="280010346" sldId="257"/>
            <ac:spMk id="3" creationId="{50E60B14-1A82-4EE7-ADA4-05801BEE6B7B}"/>
          </ac:spMkLst>
        </pc:spChg>
      </pc:sldChg>
      <pc:sldChg chg="modSp new ord">
        <pc:chgData name="Robin Hoogland" userId="S::208504@edu.rocfriesepoort.nl::bd4f2cfc-4ed2-4399-be89-84ec5ac29a2b" providerId="AD" clId="Web-{7F9FD095-C5A2-46E3-9B4D-4D0E01637DF1}" dt="2021-12-21T12:55:15.608" v="27" actId="20577"/>
        <pc:sldMkLst>
          <pc:docMk/>
          <pc:sldMk cId="3504494459" sldId="258"/>
        </pc:sldMkLst>
        <pc:spChg chg="mod">
          <ac:chgData name="Robin Hoogland" userId="S::208504@edu.rocfriesepoort.nl::bd4f2cfc-4ed2-4399-be89-84ec5ac29a2b" providerId="AD" clId="Web-{7F9FD095-C5A2-46E3-9B4D-4D0E01637DF1}" dt="2021-12-21T12:55:15.483" v="24" actId="20577"/>
          <ac:spMkLst>
            <pc:docMk/>
            <pc:sldMk cId="3504494459" sldId="258"/>
            <ac:spMk id="2" creationId="{166CAD8D-A3DF-4F44-899B-0B3DD68AF024}"/>
          </ac:spMkLst>
        </pc:spChg>
        <pc:spChg chg="mod">
          <ac:chgData name="Robin Hoogland" userId="S::208504@edu.rocfriesepoort.nl::bd4f2cfc-4ed2-4399-be89-84ec5ac29a2b" providerId="AD" clId="Web-{7F9FD095-C5A2-46E3-9B4D-4D0E01637DF1}" dt="2021-12-21T12:55:15.608" v="27" actId="20577"/>
          <ac:spMkLst>
            <pc:docMk/>
            <pc:sldMk cId="3504494459" sldId="258"/>
            <ac:spMk id="3" creationId="{DAF7355F-A6C0-44B0-9968-CC13E547CA1A}"/>
          </ac:spMkLst>
        </pc:spChg>
      </pc:sldChg>
    </pc:docChg>
  </pc:docChgLst>
  <pc:docChgLst>
    <pc:chgData name="Firas Kayyal" userId="S::224043@edu.rocfriesepoort.nl::32aab34f-98e7-49da-94ed-139d9fdd1d8a" providerId="AD" clId="Web-{A9C47A69-17E3-4CA3-AE69-41A2AA281D37}"/>
    <pc:docChg chg="sldOrd">
      <pc:chgData name="Firas Kayyal" userId="S::224043@edu.rocfriesepoort.nl::32aab34f-98e7-49da-94ed-139d9fdd1d8a" providerId="AD" clId="Web-{A9C47A69-17E3-4CA3-AE69-41A2AA281D37}" dt="2021-12-23T08:46:44.955" v="1"/>
      <pc:docMkLst>
        <pc:docMk/>
      </pc:docMkLst>
      <pc:sldChg chg="ord">
        <pc:chgData name="Firas Kayyal" userId="S::224043@edu.rocfriesepoort.nl::32aab34f-98e7-49da-94ed-139d9fdd1d8a" providerId="AD" clId="Web-{A9C47A69-17E3-4CA3-AE69-41A2AA281D37}" dt="2021-12-23T08:46:44.955" v="1"/>
        <pc:sldMkLst>
          <pc:docMk/>
          <pc:sldMk cId="946374759" sldId="263"/>
        </pc:sldMkLst>
      </pc:sldChg>
    </pc:docChg>
  </pc:docChgLst>
  <pc:docChgLst>
    <pc:chgData name="Robin Hoogland" userId="S::208504@edu.rocfriesepoort.nl::bd4f2cfc-4ed2-4399-be89-84ec5ac29a2b" providerId="AD" clId="Web-{570C12E3-9FFE-42CC-8BCA-8090E850AEF4}"/>
    <pc:docChg chg="addSld modSld addMainMaster delMainMaster">
      <pc:chgData name="Robin Hoogland" userId="S::208504@edu.rocfriesepoort.nl::bd4f2cfc-4ed2-4399-be89-84ec5ac29a2b" providerId="AD" clId="Web-{570C12E3-9FFE-42CC-8BCA-8090E850AEF4}" dt="2021-12-22T11:43:28.397" v="135" actId="20577"/>
      <pc:docMkLst>
        <pc:docMk/>
      </pc:docMkLst>
      <pc:sldChg chg="addSp modSp mod setBg modClrScheme setClrOvrMap chgLayout">
        <pc:chgData name="Robin Hoogland" userId="S::208504@edu.rocfriesepoort.nl::bd4f2cfc-4ed2-4399-be89-84ec5ac29a2b" providerId="AD" clId="Web-{570C12E3-9FFE-42CC-8BCA-8090E850AEF4}" dt="2021-12-22T11:36:23.546" v="48"/>
        <pc:sldMkLst>
          <pc:docMk/>
          <pc:sldMk cId="3351439039" sldId="256"/>
        </pc:sldMkLst>
        <pc:spChg chg="mod ord">
          <ac:chgData name="Robin Hoogland" userId="S::208504@edu.rocfriesepoort.nl::bd4f2cfc-4ed2-4399-be89-84ec5ac29a2b" providerId="AD" clId="Web-{570C12E3-9FFE-42CC-8BCA-8090E850AEF4}" dt="2021-12-22T11:36:23.546" v="48"/>
          <ac:spMkLst>
            <pc:docMk/>
            <pc:sldMk cId="3351439039" sldId="256"/>
            <ac:spMk id="2" creationId="{00000000-0000-0000-0000-000000000000}"/>
          </ac:spMkLst>
        </pc:spChg>
        <pc:spChg chg="mod ord">
          <ac:chgData name="Robin Hoogland" userId="S::208504@edu.rocfriesepoort.nl::bd4f2cfc-4ed2-4399-be89-84ec5ac29a2b" providerId="AD" clId="Web-{570C12E3-9FFE-42CC-8BCA-8090E850AEF4}" dt="2021-12-22T11:36:23.546" v="48"/>
          <ac:spMkLst>
            <pc:docMk/>
            <pc:sldMk cId="3351439039" sldId="256"/>
            <ac:spMk id="3" creationId="{00000000-0000-0000-0000-000000000000}"/>
          </ac:spMkLst>
        </pc:spChg>
        <pc:spChg chg="add">
          <ac:chgData name="Robin Hoogland" userId="S::208504@edu.rocfriesepoort.nl::bd4f2cfc-4ed2-4399-be89-84ec5ac29a2b" providerId="AD" clId="Web-{570C12E3-9FFE-42CC-8BCA-8090E850AEF4}" dt="2021-12-22T11:36:23.546" v="48"/>
          <ac:spMkLst>
            <pc:docMk/>
            <pc:sldMk cId="3351439039" sldId="256"/>
            <ac:spMk id="8" creationId="{48045460-25F8-40ED-9BCB-027C40E6B0E5}"/>
          </ac:spMkLst>
        </pc:spChg>
        <pc:spChg chg="add">
          <ac:chgData name="Robin Hoogland" userId="S::208504@edu.rocfriesepoort.nl::bd4f2cfc-4ed2-4399-be89-84ec5ac29a2b" providerId="AD" clId="Web-{570C12E3-9FFE-42CC-8BCA-8090E850AEF4}" dt="2021-12-22T11:36:23.546" v="48"/>
          <ac:spMkLst>
            <pc:docMk/>
            <pc:sldMk cId="3351439039" sldId="256"/>
            <ac:spMk id="10" creationId="{26E826CA-0809-4053-BBBD-D644519122A8}"/>
          </ac:spMkLst>
        </pc:spChg>
        <pc:spChg chg="add">
          <ac:chgData name="Robin Hoogland" userId="S::208504@edu.rocfriesepoort.nl::bd4f2cfc-4ed2-4399-be89-84ec5ac29a2b" providerId="AD" clId="Web-{570C12E3-9FFE-42CC-8BCA-8090E850AEF4}" dt="2021-12-22T11:36:23.546" v="48"/>
          <ac:spMkLst>
            <pc:docMk/>
            <pc:sldMk cId="3351439039" sldId="256"/>
            <ac:spMk id="12" creationId="{7CE201F6-A6FC-4624-B774-1D2FCA3A7970}"/>
          </ac:spMkLst>
        </pc:spChg>
        <pc:spChg chg="add">
          <ac:chgData name="Robin Hoogland" userId="S::208504@edu.rocfriesepoort.nl::bd4f2cfc-4ed2-4399-be89-84ec5ac29a2b" providerId="AD" clId="Web-{570C12E3-9FFE-42CC-8BCA-8090E850AEF4}" dt="2021-12-22T11:36:23.546" v="48"/>
          <ac:spMkLst>
            <pc:docMk/>
            <pc:sldMk cId="3351439039" sldId="256"/>
            <ac:spMk id="14" creationId="{97E3E208-09BB-49A6-AC5B-365323B222D4}"/>
          </ac:spMkLst>
        </pc:spChg>
        <pc:cxnChg chg="add">
          <ac:chgData name="Robin Hoogland" userId="S::208504@edu.rocfriesepoort.nl::bd4f2cfc-4ed2-4399-be89-84ec5ac29a2b" providerId="AD" clId="Web-{570C12E3-9FFE-42CC-8BCA-8090E850AEF4}" dt="2021-12-22T11:36:23.546" v="48"/>
          <ac:cxnSpMkLst>
            <pc:docMk/>
            <pc:sldMk cId="3351439039" sldId="256"/>
            <ac:cxnSpMk id="16" creationId="{C09DEA72-C51E-4A4A-9E85-AF6F3F9E917E}"/>
          </ac:cxnSpMkLst>
        </pc:cxnChg>
      </pc:sldChg>
      <pc:sldChg chg="modSp mod modClrScheme chgLayout">
        <pc:chgData name="Robin Hoogland" userId="S::208504@edu.rocfriesepoort.nl::bd4f2cfc-4ed2-4399-be89-84ec5ac29a2b" providerId="AD" clId="Web-{570C12E3-9FFE-42CC-8BCA-8090E850AEF4}" dt="2021-12-22T11:38:22.380" v="57" actId="20577"/>
        <pc:sldMkLst>
          <pc:docMk/>
          <pc:sldMk cId="280010346" sldId="257"/>
        </pc:sldMkLst>
        <pc:spChg chg="mod ord">
          <ac:chgData name="Robin Hoogland" userId="S::208504@edu.rocfriesepoort.nl::bd4f2cfc-4ed2-4399-be89-84ec5ac29a2b" providerId="AD" clId="Web-{570C12E3-9FFE-42CC-8BCA-8090E850AEF4}" dt="2021-12-22T11:34:59.212" v="47"/>
          <ac:spMkLst>
            <pc:docMk/>
            <pc:sldMk cId="280010346" sldId="257"/>
            <ac:spMk id="2" creationId="{AA3C7363-264C-4ABE-B900-3EB4B4AC1665}"/>
          </ac:spMkLst>
        </pc:spChg>
        <pc:spChg chg="mod ord">
          <ac:chgData name="Robin Hoogland" userId="S::208504@edu.rocfriesepoort.nl::bd4f2cfc-4ed2-4399-be89-84ec5ac29a2b" providerId="AD" clId="Web-{570C12E3-9FFE-42CC-8BCA-8090E850AEF4}" dt="2021-12-22T11:38:22.380" v="57" actId="20577"/>
          <ac:spMkLst>
            <pc:docMk/>
            <pc:sldMk cId="280010346" sldId="257"/>
            <ac:spMk id="3" creationId="{50E60B14-1A82-4EE7-ADA4-05801BEE6B7B}"/>
          </ac:spMkLst>
        </pc:spChg>
      </pc:sldChg>
      <pc:sldChg chg="addSp delSp modSp mod setBg modClrScheme chgLayout">
        <pc:chgData name="Robin Hoogland" userId="S::208504@edu.rocfriesepoort.nl::bd4f2cfc-4ed2-4399-be89-84ec5ac29a2b" providerId="AD" clId="Web-{570C12E3-9FFE-42CC-8BCA-8090E850AEF4}" dt="2021-12-22T11:36:41.281" v="49"/>
        <pc:sldMkLst>
          <pc:docMk/>
          <pc:sldMk cId="3504494459" sldId="258"/>
        </pc:sldMkLst>
        <pc:spChg chg="mod ord">
          <ac:chgData name="Robin Hoogland" userId="S::208504@edu.rocfriesepoort.nl::bd4f2cfc-4ed2-4399-be89-84ec5ac29a2b" providerId="AD" clId="Web-{570C12E3-9FFE-42CC-8BCA-8090E850AEF4}" dt="2021-12-22T11:36:41.281" v="49"/>
          <ac:spMkLst>
            <pc:docMk/>
            <pc:sldMk cId="3504494459" sldId="258"/>
            <ac:spMk id="2" creationId="{166CAD8D-A3DF-4F44-899B-0B3DD68AF024}"/>
          </ac:spMkLst>
        </pc:spChg>
        <pc:spChg chg="del mod ord">
          <ac:chgData name="Robin Hoogland" userId="S::208504@edu.rocfriesepoort.nl::bd4f2cfc-4ed2-4399-be89-84ec5ac29a2b" providerId="AD" clId="Web-{570C12E3-9FFE-42CC-8BCA-8090E850AEF4}" dt="2021-12-22T11:36:41.281" v="49"/>
          <ac:spMkLst>
            <pc:docMk/>
            <pc:sldMk cId="3504494459" sldId="258"/>
            <ac:spMk id="3" creationId="{DAF7355F-A6C0-44B0-9968-CC13E547CA1A}"/>
          </ac:spMkLst>
        </pc:spChg>
        <pc:graphicFrameChg chg="add">
          <ac:chgData name="Robin Hoogland" userId="S::208504@edu.rocfriesepoort.nl::bd4f2cfc-4ed2-4399-be89-84ec5ac29a2b" providerId="AD" clId="Web-{570C12E3-9FFE-42CC-8BCA-8090E850AEF4}" dt="2021-12-22T11:36:41.281" v="49"/>
          <ac:graphicFrameMkLst>
            <pc:docMk/>
            <pc:sldMk cId="3504494459" sldId="258"/>
            <ac:graphicFrameMk id="5" creationId="{987CC6F0-C1BC-4BC7-88E6-B72F6BB9590A}"/>
          </ac:graphicFrameMkLst>
        </pc:graphicFrameChg>
      </pc:sldChg>
      <pc:sldChg chg="modSp mod modClrScheme chgLayout">
        <pc:chgData name="Robin Hoogland" userId="S::208504@edu.rocfriesepoort.nl::bd4f2cfc-4ed2-4399-be89-84ec5ac29a2b" providerId="AD" clId="Web-{570C12E3-9FFE-42CC-8BCA-8090E850AEF4}" dt="2021-12-22T11:42:22.097" v="112" actId="20577"/>
        <pc:sldMkLst>
          <pc:docMk/>
          <pc:sldMk cId="244295614" sldId="259"/>
        </pc:sldMkLst>
        <pc:spChg chg="mod ord">
          <ac:chgData name="Robin Hoogland" userId="S::208504@edu.rocfriesepoort.nl::bd4f2cfc-4ed2-4399-be89-84ec5ac29a2b" providerId="AD" clId="Web-{570C12E3-9FFE-42CC-8BCA-8090E850AEF4}" dt="2021-12-22T11:34:59.212" v="47"/>
          <ac:spMkLst>
            <pc:docMk/>
            <pc:sldMk cId="244295614" sldId="259"/>
            <ac:spMk id="2" creationId="{FE9DAA90-FC91-4034-9B5B-7CD1D36CD426}"/>
          </ac:spMkLst>
        </pc:spChg>
        <pc:spChg chg="mod ord">
          <ac:chgData name="Robin Hoogland" userId="S::208504@edu.rocfriesepoort.nl::bd4f2cfc-4ed2-4399-be89-84ec5ac29a2b" providerId="AD" clId="Web-{570C12E3-9FFE-42CC-8BCA-8090E850AEF4}" dt="2021-12-22T11:42:22.097" v="112" actId="20577"/>
          <ac:spMkLst>
            <pc:docMk/>
            <pc:sldMk cId="244295614" sldId="259"/>
            <ac:spMk id="3" creationId="{B41B2124-2A96-4C91-9DD4-536A8C90E9EA}"/>
          </ac:spMkLst>
        </pc:spChg>
      </pc:sldChg>
      <pc:sldChg chg="modSp new mod modClrScheme chgLayout">
        <pc:chgData name="Robin Hoogland" userId="S::208504@edu.rocfriesepoort.nl::bd4f2cfc-4ed2-4399-be89-84ec5ac29a2b" providerId="AD" clId="Web-{570C12E3-9FFE-42CC-8BCA-8090E850AEF4}" dt="2021-12-22T11:43:28.397" v="135" actId="20577"/>
        <pc:sldMkLst>
          <pc:docMk/>
          <pc:sldMk cId="1581291904" sldId="260"/>
        </pc:sldMkLst>
        <pc:spChg chg="mod ord">
          <ac:chgData name="Robin Hoogland" userId="S::208504@edu.rocfriesepoort.nl::bd4f2cfc-4ed2-4399-be89-84ec5ac29a2b" providerId="AD" clId="Web-{570C12E3-9FFE-42CC-8BCA-8090E850AEF4}" dt="2021-12-22T11:34:59.212" v="47"/>
          <ac:spMkLst>
            <pc:docMk/>
            <pc:sldMk cId="1581291904" sldId="260"/>
            <ac:spMk id="2" creationId="{5355C20D-530D-47AE-AFFB-ABCBCD928E53}"/>
          </ac:spMkLst>
        </pc:spChg>
        <pc:spChg chg="mod ord">
          <ac:chgData name="Robin Hoogland" userId="S::208504@edu.rocfriesepoort.nl::bd4f2cfc-4ed2-4399-be89-84ec5ac29a2b" providerId="AD" clId="Web-{570C12E3-9FFE-42CC-8BCA-8090E850AEF4}" dt="2021-12-22T11:43:28.397" v="135" actId="20577"/>
          <ac:spMkLst>
            <pc:docMk/>
            <pc:sldMk cId="1581291904" sldId="260"/>
            <ac:spMk id="3" creationId="{86352AB3-879D-4B8D-B2FE-4AD5873BAA01}"/>
          </ac:spMkLst>
        </pc:spChg>
      </pc:sldChg>
      <pc:sldChg chg="modSp new">
        <pc:chgData name="Robin Hoogland" userId="S::208504@edu.rocfriesepoort.nl::bd4f2cfc-4ed2-4399-be89-84ec5ac29a2b" providerId="AD" clId="Web-{570C12E3-9FFE-42CC-8BCA-8090E850AEF4}" dt="2021-12-22T11:37:29.221" v="53" actId="20577"/>
        <pc:sldMkLst>
          <pc:docMk/>
          <pc:sldMk cId="482950043" sldId="261"/>
        </pc:sldMkLst>
        <pc:spChg chg="mod">
          <ac:chgData name="Robin Hoogland" userId="S::208504@edu.rocfriesepoort.nl::bd4f2cfc-4ed2-4399-be89-84ec5ac29a2b" providerId="AD" clId="Web-{570C12E3-9FFE-42CC-8BCA-8090E850AEF4}" dt="2021-12-22T11:37:29.221" v="53" actId="20577"/>
          <ac:spMkLst>
            <pc:docMk/>
            <pc:sldMk cId="482950043" sldId="261"/>
            <ac:spMk id="2" creationId="{B8743C0E-156D-4ACD-932C-823845CA1506}"/>
          </ac:spMkLst>
        </pc:spChg>
      </pc:sldChg>
      <pc:sldMasterChg chg="del delSldLayout">
        <pc:chgData name="Robin Hoogland" userId="S::208504@edu.rocfriesepoort.nl::bd4f2cfc-4ed2-4399-be89-84ec5ac29a2b" providerId="AD" clId="Web-{570C12E3-9FFE-42CC-8BCA-8090E850AEF4}" dt="2021-12-22T11:33:49.834" v="42"/>
        <pc:sldMasterMkLst>
          <pc:docMk/>
          <pc:sldMasterMk cId="1710546820" sldId="2147483648"/>
        </pc:sldMasterMkLst>
        <pc:sldLayoutChg chg="del">
          <pc:chgData name="Robin Hoogland" userId="S::208504@edu.rocfriesepoort.nl::bd4f2cfc-4ed2-4399-be89-84ec5ac29a2b" providerId="AD" clId="Web-{570C12E3-9FFE-42CC-8BCA-8090E850AEF4}" dt="2021-12-22T11:33:49.834" v="42"/>
          <pc:sldLayoutMkLst>
            <pc:docMk/>
            <pc:sldMasterMk cId="1710546820" sldId="2147483648"/>
            <pc:sldLayoutMk cId="4249299040" sldId="2147483649"/>
          </pc:sldLayoutMkLst>
        </pc:sldLayoutChg>
        <pc:sldLayoutChg chg="del">
          <pc:chgData name="Robin Hoogland" userId="S::208504@edu.rocfriesepoort.nl::bd4f2cfc-4ed2-4399-be89-84ec5ac29a2b" providerId="AD" clId="Web-{570C12E3-9FFE-42CC-8BCA-8090E850AEF4}" dt="2021-12-22T11:33:49.834" v="42"/>
          <pc:sldLayoutMkLst>
            <pc:docMk/>
            <pc:sldMasterMk cId="1710546820" sldId="2147483648"/>
            <pc:sldLayoutMk cId="3885912252" sldId="2147483650"/>
          </pc:sldLayoutMkLst>
        </pc:sldLayoutChg>
        <pc:sldLayoutChg chg="del">
          <pc:chgData name="Robin Hoogland" userId="S::208504@edu.rocfriesepoort.nl::bd4f2cfc-4ed2-4399-be89-84ec5ac29a2b" providerId="AD" clId="Web-{570C12E3-9FFE-42CC-8BCA-8090E850AEF4}" dt="2021-12-22T11:33:49.834" v="42"/>
          <pc:sldLayoutMkLst>
            <pc:docMk/>
            <pc:sldMasterMk cId="1710546820" sldId="2147483648"/>
            <pc:sldLayoutMk cId="1843495715" sldId="2147483651"/>
          </pc:sldLayoutMkLst>
        </pc:sldLayoutChg>
        <pc:sldLayoutChg chg="del">
          <pc:chgData name="Robin Hoogland" userId="S::208504@edu.rocfriesepoort.nl::bd4f2cfc-4ed2-4399-be89-84ec5ac29a2b" providerId="AD" clId="Web-{570C12E3-9FFE-42CC-8BCA-8090E850AEF4}" dt="2021-12-22T11:33:49.834" v="42"/>
          <pc:sldLayoutMkLst>
            <pc:docMk/>
            <pc:sldMasterMk cId="1710546820" sldId="2147483648"/>
            <pc:sldLayoutMk cId="957811407" sldId="2147483652"/>
          </pc:sldLayoutMkLst>
        </pc:sldLayoutChg>
        <pc:sldLayoutChg chg="del">
          <pc:chgData name="Robin Hoogland" userId="S::208504@edu.rocfriesepoort.nl::bd4f2cfc-4ed2-4399-be89-84ec5ac29a2b" providerId="AD" clId="Web-{570C12E3-9FFE-42CC-8BCA-8090E850AEF4}" dt="2021-12-22T11:33:49.834" v="42"/>
          <pc:sldLayoutMkLst>
            <pc:docMk/>
            <pc:sldMasterMk cId="1710546820" sldId="2147483648"/>
            <pc:sldLayoutMk cId="4148315968" sldId="2147483653"/>
          </pc:sldLayoutMkLst>
        </pc:sldLayoutChg>
        <pc:sldLayoutChg chg="del">
          <pc:chgData name="Robin Hoogland" userId="S::208504@edu.rocfriesepoort.nl::bd4f2cfc-4ed2-4399-be89-84ec5ac29a2b" providerId="AD" clId="Web-{570C12E3-9FFE-42CC-8BCA-8090E850AEF4}" dt="2021-12-22T11:33:49.834" v="42"/>
          <pc:sldLayoutMkLst>
            <pc:docMk/>
            <pc:sldMasterMk cId="1710546820" sldId="2147483648"/>
            <pc:sldLayoutMk cId="1937782621" sldId="2147483654"/>
          </pc:sldLayoutMkLst>
        </pc:sldLayoutChg>
        <pc:sldLayoutChg chg="del">
          <pc:chgData name="Robin Hoogland" userId="S::208504@edu.rocfriesepoort.nl::bd4f2cfc-4ed2-4399-be89-84ec5ac29a2b" providerId="AD" clId="Web-{570C12E3-9FFE-42CC-8BCA-8090E850AEF4}" dt="2021-12-22T11:33:49.834" v="42"/>
          <pc:sldLayoutMkLst>
            <pc:docMk/>
            <pc:sldMasterMk cId="1710546820" sldId="2147483648"/>
            <pc:sldLayoutMk cId="3349604172" sldId="2147483655"/>
          </pc:sldLayoutMkLst>
        </pc:sldLayoutChg>
        <pc:sldLayoutChg chg="del">
          <pc:chgData name="Robin Hoogland" userId="S::208504@edu.rocfriesepoort.nl::bd4f2cfc-4ed2-4399-be89-84ec5ac29a2b" providerId="AD" clId="Web-{570C12E3-9FFE-42CC-8BCA-8090E850AEF4}" dt="2021-12-22T11:33:49.834" v="42"/>
          <pc:sldLayoutMkLst>
            <pc:docMk/>
            <pc:sldMasterMk cId="1710546820" sldId="2147483648"/>
            <pc:sldLayoutMk cId="2568389287" sldId="2147483656"/>
          </pc:sldLayoutMkLst>
        </pc:sldLayoutChg>
        <pc:sldLayoutChg chg="del">
          <pc:chgData name="Robin Hoogland" userId="S::208504@edu.rocfriesepoort.nl::bd4f2cfc-4ed2-4399-be89-84ec5ac29a2b" providerId="AD" clId="Web-{570C12E3-9FFE-42CC-8BCA-8090E850AEF4}" dt="2021-12-22T11:33:49.834" v="42"/>
          <pc:sldLayoutMkLst>
            <pc:docMk/>
            <pc:sldMasterMk cId="1710546820" sldId="2147483648"/>
            <pc:sldLayoutMk cId="84292403" sldId="2147483657"/>
          </pc:sldLayoutMkLst>
        </pc:sldLayoutChg>
        <pc:sldLayoutChg chg="del">
          <pc:chgData name="Robin Hoogland" userId="S::208504@edu.rocfriesepoort.nl::bd4f2cfc-4ed2-4399-be89-84ec5ac29a2b" providerId="AD" clId="Web-{570C12E3-9FFE-42CC-8BCA-8090E850AEF4}" dt="2021-12-22T11:33:49.834" v="42"/>
          <pc:sldLayoutMkLst>
            <pc:docMk/>
            <pc:sldMasterMk cId="1710546820" sldId="2147483648"/>
            <pc:sldLayoutMk cId="515967256" sldId="2147483658"/>
          </pc:sldLayoutMkLst>
        </pc:sldLayoutChg>
        <pc:sldLayoutChg chg="del">
          <pc:chgData name="Robin Hoogland" userId="S::208504@edu.rocfriesepoort.nl::bd4f2cfc-4ed2-4399-be89-84ec5ac29a2b" providerId="AD" clId="Web-{570C12E3-9FFE-42CC-8BCA-8090E850AEF4}" dt="2021-12-22T11:33:49.834" v="42"/>
          <pc:sldLayoutMkLst>
            <pc:docMk/>
            <pc:sldMasterMk cId="1710546820" sldId="2147483648"/>
            <pc:sldLayoutMk cId="3231119585" sldId="2147483659"/>
          </pc:sldLayoutMkLst>
        </pc:sldLayoutChg>
      </pc:sldMasterChg>
      <pc:sldMasterChg chg="add del addSldLayout delSldLayout modSldLayout">
        <pc:chgData name="Robin Hoogland" userId="S::208504@edu.rocfriesepoort.nl::bd4f2cfc-4ed2-4399-be89-84ec5ac29a2b" providerId="AD" clId="Web-{570C12E3-9FFE-42CC-8BCA-8090E850AEF4}" dt="2021-12-22T11:34:06.866" v="43"/>
        <pc:sldMasterMkLst>
          <pc:docMk/>
          <pc:sldMasterMk cId="2727290837" sldId="2147483660"/>
        </pc:sldMasterMkLst>
        <pc:sldLayoutChg chg="add del mod replId">
          <pc:chgData name="Robin Hoogland" userId="S::208504@edu.rocfriesepoort.nl::bd4f2cfc-4ed2-4399-be89-84ec5ac29a2b" providerId="AD" clId="Web-{570C12E3-9FFE-42CC-8BCA-8090E850AEF4}" dt="2021-12-22T11:34:06.866" v="43"/>
          <pc:sldLayoutMkLst>
            <pc:docMk/>
            <pc:sldMasterMk cId="2727290837" sldId="2147483660"/>
            <pc:sldLayoutMk cId="1308877259" sldId="2147483661"/>
          </pc:sldLayoutMkLst>
        </pc:sldLayoutChg>
        <pc:sldLayoutChg chg="add del mod replId">
          <pc:chgData name="Robin Hoogland" userId="S::208504@edu.rocfriesepoort.nl::bd4f2cfc-4ed2-4399-be89-84ec5ac29a2b" providerId="AD" clId="Web-{570C12E3-9FFE-42CC-8BCA-8090E850AEF4}" dt="2021-12-22T11:34:06.866" v="43"/>
          <pc:sldLayoutMkLst>
            <pc:docMk/>
            <pc:sldMasterMk cId="2727290837" sldId="2147483660"/>
            <pc:sldLayoutMk cId="2949628674" sldId="2147483662"/>
          </pc:sldLayoutMkLst>
        </pc:sldLayoutChg>
        <pc:sldLayoutChg chg="add del mod replId">
          <pc:chgData name="Robin Hoogland" userId="S::208504@edu.rocfriesepoort.nl::bd4f2cfc-4ed2-4399-be89-84ec5ac29a2b" providerId="AD" clId="Web-{570C12E3-9FFE-42CC-8BCA-8090E850AEF4}" dt="2021-12-22T11:34:06.866" v="43"/>
          <pc:sldLayoutMkLst>
            <pc:docMk/>
            <pc:sldMasterMk cId="2727290837" sldId="2147483660"/>
            <pc:sldLayoutMk cId="872504503" sldId="2147483663"/>
          </pc:sldLayoutMkLst>
        </pc:sldLayoutChg>
        <pc:sldLayoutChg chg="add del mod replId">
          <pc:chgData name="Robin Hoogland" userId="S::208504@edu.rocfriesepoort.nl::bd4f2cfc-4ed2-4399-be89-84ec5ac29a2b" providerId="AD" clId="Web-{570C12E3-9FFE-42CC-8BCA-8090E850AEF4}" dt="2021-12-22T11:34:06.866" v="43"/>
          <pc:sldLayoutMkLst>
            <pc:docMk/>
            <pc:sldMasterMk cId="2727290837" sldId="2147483660"/>
            <pc:sldLayoutMk cId="134842893" sldId="2147483664"/>
          </pc:sldLayoutMkLst>
        </pc:sldLayoutChg>
        <pc:sldLayoutChg chg="add del mod replId">
          <pc:chgData name="Robin Hoogland" userId="S::208504@edu.rocfriesepoort.nl::bd4f2cfc-4ed2-4399-be89-84ec5ac29a2b" providerId="AD" clId="Web-{570C12E3-9FFE-42CC-8BCA-8090E850AEF4}" dt="2021-12-22T11:34:06.866" v="43"/>
          <pc:sldLayoutMkLst>
            <pc:docMk/>
            <pc:sldMasterMk cId="2727290837" sldId="2147483660"/>
            <pc:sldLayoutMk cId="1292896630" sldId="2147483665"/>
          </pc:sldLayoutMkLst>
        </pc:sldLayoutChg>
        <pc:sldLayoutChg chg="add del mod replId">
          <pc:chgData name="Robin Hoogland" userId="S::208504@edu.rocfriesepoort.nl::bd4f2cfc-4ed2-4399-be89-84ec5ac29a2b" providerId="AD" clId="Web-{570C12E3-9FFE-42CC-8BCA-8090E850AEF4}" dt="2021-12-22T11:34:06.866" v="43"/>
          <pc:sldLayoutMkLst>
            <pc:docMk/>
            <pc:sldMasterMk cId="2727290837" sldId="2147483660"/>
            <pc:sldLayoutMk cId="983136454" sldId="2147483666"/>
          </pc:sldLayoutMkLst>
        </pc:sldLayoutChg>
        <pc:sldLayoutChg chg="add del mod replId">
          <pc:chgData name="Robin Hoogland" userId="S::208504@edu.rocfriesepoort.nl::bd4f2cfc-4ed2-4399-be89-84ec5ac29a2b" providerId="AD" clId="Web-{570C12E3-9FFE-42CC-8BCA-8090E850AEF4}" dt="2021-12-22T11:34:06.866" v="43"/>
          <pc:sldLayoutMkLst>
            <pc:docMk/>
            <pc:sldMasterMk cId="2727290837" sldId="2147483660"/>
            <pc:sldLayoutMk cId="1033273401" sldId="2147483667"/>
          </pc:sldLayoutMkLst>
        </pc:sldLayoutChg>
        <pc:sldLayoutChg chg="add del mod replId">
          <pc:chgData name="Robin Hoogland" userId="S::208504@edu.rocfriesepoort.nl::bd4f2cfc-4ed2-4399-be89-84ec5ac29a2b" providerId="AD" clId="Web-{570C12E3-9FFE-42CC-8BCA-8090E850AEF4}" dt="2021-12-22T11:34:06.866" v="43"/>
          <pc:sldLayoutMkLst>
            <pc:docMk/>
            <pc:sldMasterMk cId="2727290837" sldId="2147483660"/>
            <pc:sldLayoutMk cId="3910844853" sldId="2147483668"/>
          </pc:sldLayoutMkLst>
        </pc:sldLayoutChg>
        <pc:sldLayoutChg chg="add del mod replId">
          <pc:chgData name="Robin Hoogland" userId="S::208504@edu.rocfriesepoort.nl::bd4f2cfc-4ed2-4399-be89-84ec5ac29a2b" providerId="AD" clId="Web-{570C12E3-9FFE-42CC-8BCA-8090E850AEF4}" dt="2021-12-22T11:34:06.866" v="43"/>
          <pc:sldLayoutMkLst>
            <pc:docMk/>
            <pc:sldMasterMk cId="2727290837" sldId="2147483660"/>
            <pc:sldLayoutMk cId="694029112" sldId="2147483669"/>
          </pc:sldLayoutMkLst>
        </pc:sldLayoutChg>
        <pc:sldLayoutChg chg="add del mod replId">
          <pc:chgData name="Robin Hoogland" userId="S::208504@edu.rocfriesepoort.nl::bd4f2cfc-4ed2-4399-be89-84ec5ac29a2b" providerId="AD" clId="Web-{570C12E3-9FFE-42CC-8BCA-8090E850AEF4}" dt="2021-12-22T11:34:06.866" v="43"/>
          <pc:sldLayoutMkLst>
            <pc:docMk/>
            <pc:sldMasterMk cId="2727290837" sldId="2147483660"/>
            <pc:sldLayoutMk cId="2003542404" sldId="2147483670"/>
          </pc:sldLayoutMkLst>
        </pc:sldLayoutChg>
        <pc:sldLayoutChg chg="add del mod replId">
          <pc:chgData name="Robin Hoogland" userId="S::208504@edu.rocfriesepoort.nl::bd4f2cfc-4ed2-4399-be89-84ec5ac29a2b" providerId="AD" clId="Web-{570C12E3-9FFE-42CC-8BCA-8090E850AEF4}" dt="2021-12-22T11:34:06.866" v="43"/>
          <pc:sldLayoutMkLst>
            <pc:docMk/>
            <pc:sldMasterMk cId="2727290837" sldId="2147483660"/>
            <pc:sldLayoutMk cId="2780579041" sldId="2147483671"/>
          </pc:sldLayoutMkLst>
        </pc:sldLayoutChg>
      </pc:sldMasterChg>
      <pc:sldMasterChg chg="add del addSldLayout delSldLayout modSldLayout">
        <pc:chgData name="Robin Hoogland" userId="S::208504@edu.rocfriesepoort.nl::bd4f2cfc-4ed2-4399-be89-84ec5ac29a2b" providerId="AD" clId="Web-{570C12E3-9FFE-42CC-8BCA-8090E850AEF4}" dt="2021-12-22T11:34:21.148" v="44"/>
        <pc:sldMasterMkLst>
          <pc:docMk/>
          <pc:sldMasterMk cId="74652687" sldId="2147483672"/>
        </pc:sldMasterMkLst>
        <pc:sldLayoutChg chg="add del mod replId">
          <pc:chgData name="Robin Hoogland" userId="S::208504@edu.rocfriesepoort.nl::bd4f2cfc-4ed2-4399-be89-84ec5ac29a2b" providerId="AD" clId="Web-{570C12E3-9FFE-42CC-8BCA-8090E850AEF4}" dt="2021-12-22T11:34:21.148" v="44"/>
          <pc:sldLayoutMkLst>
            <pc:docMk/>
            <pc:sldMasterMk cId="74652687" sldId="2147483672"/>
            <pc:sldLayoutMk cId="3802842440" sldId="2147483673"/>
          </pc:sldLayoutMkLst>
        </pc:sldLayoutChg>
        <pc:sldLayoutChg chg="add del mod replId">
          <pc:chgData name="Robin Hoogland" userId="S::208504@edu.rocfriesepoort.nl::bd4f2cfc-4ed2-4399-be89-84ec5ac29a2b" providerId="AD" clId="Web-{570C12E3-9FFE-42CC-8BCA-8090E850AEF4}" dt="2021-12-22T11:34:21.148" v="44"/>
          <pc:sldLayoutMkLst>
            <pc:docMk/>
            <pc:sldMasterMk cId="74652687" sldId="2147483672"/>
            <pc:sldLayoutMk cId="975181940" sldId="2147483674"/>
          </pc:sldLayoutMkLst>
        </pc:sldLayoutChg>
        <pc:sldLayoutChg chg="add del mod replId">
          <pc:chgData name="Robin Hoogland" userId="S::208504@edu.rocfriesepoort.nl::bd4f2cfc-4ed2-4399-be89-84ec5ac29a2b" providerId="AD" clId="Web-{570C12E3-9FFE-42CC-8BCA-8090E850AEF4}" dt="2021-12-22T11:34:21.148" v="44"/>
          <pc:sldLayoutMkLst>
            <pc:docMk/>
            <pc:sldMasterMk cId="74652687" sldId="2147483672"/>
            <pc:sldLayoutMk cId="4016019742" sldId="2147483675"/>
          </pc:sldLayoutMkLst>
        </pc:sldLayoutChg>
        <pc:sldLayoutChg chg="add del mod replId">
          <pc:chgData name="Robin Hoogland" userId="S::208504@edu.rocfriesepoort.nl::bd4f2cfc-4ed2-4399-be89-84ec5ac29a2b" providerId="AD" clId="Web-{570C12E3-9FFE-42CC-8BCA-8090E850AEF4}" dt="2021-12-22T11:34:21.148" v="44"/>
          <pc:sldLayoutMkLst>
            <pc:docMk/>
            <pc:sldMasterMk cId="74652687" sldId="2147483672"/>
            <pc:sldLayoutMk cId="3165954701" sldId="2147483676"/>
          </pc:sldLayoutMkLst>
        </pc:sldLayoutChg>
        <pc:sldLayoutChg chg="add del mod replId">
          <pc:chgData name="Robin Hoogland" userId="S::208504@edu.rocfriesepoort.nl::bd4f2cfc-4ed2-4399-be89-84ec5ac29a2b" providerId="AD" clId="Web-{570C12E3-9FFE-42CC-8BCA-8090E850AEF4}" dt="2021-12-22T11:34:21.148" v="44"/>
          <pc:sldLayoutMkLst>
            <pc:docMk/>
            <pc:sldMasterMk cId="74652687" sldId="2147483672"/>
            <pc:sldLayoutMk cId="3212252037" sldId="2147483677"/>
          </pc:sldLayoutMkLst>
        </pc:sldLayoutChg>
        <pc:sldLayoutChg chg="add del mod replId">
          <pc:chgData name="Robin Hoogland" userId="S::208504@edu.rocfriesepoort.nl::bd4f2cfc-4ed2-4399-be89-84ec5ac29a2b" providerId="AD" clId="Web-{570C12E3-9FFE-42CC-8BCA-8090E850AEF4}" dt="2021-12-22T11:34:21.148" v="44"/>
          <pc:sldLayoutMkLst>
            <pc:docMk/>
            <pc:sldMasterMk cId="74652687" sldId="2147483672"/>
            <pc:sldLayoutMk cId="3267098882" sldId="2147483678"/>
          </pc:sldLayoutMkLst>
        </pc:sldLayoutChg>
        <pc:sldLayoutChg chg="add del mod replId">
          <pc:chgData name="Robin Hoogland" userId="S::208504@edu.rocfriesepoort.nl::bd4f2cfc-4ed2-4399-be89-84ec5ac29a2b" providerId="AD" clId="Web-{570C12E3-9FFE-42CC-8BCA-8090E850AEF4}" dt="2021-12-22T11:34:21.148" v="44"/>
          <pc:sldLayoutMkLst>
            <pc:docMk/>
            <pc:sldMasterMk cId="74652687" sldId="2147483672"/>
            <pc:sldLayoutMk cId="487089726" sldId="2147483679"/>
          </pc:sldLayoutMkLst>
        </pc:sldLayoutChg>
        <pc:sldLayoutChg chg="add del mod replId">
          <pc:chgData name="Robin Hoogland" userId="S::208504@edu.rocfriesepoort.nl::bd4f2cfc-4ed2-4399-be89-84ec5ac29a2b" providerId="AD" clId="Web-{570C12E3-9FFE-42CC-8BCA-8090E850AEF4}" dt="2021-12-22T11:34:21.148" v="44"/>
          <pc:sldLayoutMkLst>
            <pc:docMk/>
            <pc:sldMasterMk cId="74652687" sldId="2147483672"/>
            <pc:sldLayoutMk cId="2881009345" sldId="2147483680"/>
          </pc:sldLayoutMkLst>
        </pc:sldLayoutChg>
        <pc:sldLayoutChg chg="add del mod replId">
          <pc:chgData name="Robin Hoogland" userId="S::208504@edu.rocfriesepoort.nl::bd4f2cfc-4ed2-4399-be89-84ec5ac29a2b" providerId="AD" clId="Web-{570C12E3-9FFE-42CC-8BCA-8090E850AEF4}" dt="2021-12-22T11:34:21.148" v="44"/>
          <pc:sldLayoutMkLst>
            <pc:docMk/>
            <pc:sldMasterMk cId="74652687" sldId="2147483672"/>
            <pc:sldLayoutMk cId="2501441899" sldId="2147483681"/>
          </pc:sldLayoutMkLst>
        </pc:sldLayoutChg>
        <pc:sldLayoutChg chg="add del mod replId">
          <pc:chgData name="Robin Hoogland" userId="S::208504@edu.rocfriesepoort.nl::bd4f2cfc-4ed2-4399-be89-84ec5ac29a2b" providerId="AD" clId="Web-{570C12E3-9FFE-42CC-8BCA-8090E850AEF4}" dt="2021-12-22T11:34:21.148" v="44"/>
          <pc:sldLayoutMkLst>
            <pc:docMk/>
            <pc:sldMasterMk cId="74652687" sldId="2147483672"/>
            <pc:sldLayoutMk cId="3916988986" sldId="2147483682"/>
          </pc:sldLayoutMkLst>
        </pc:sldLayoutChg>
        <pc:sldLayoutChg chg="add del mod replId">
          <pc:chgData name="Robin Hoogland" userId="S::208504@edu.rocfriesepoort.nl::bd4f2cfc-4ed2-4399-be89-84ec5ac29a2b" providerId="AD" clId="Web-{570C12E3-9FFE-42CC-8BCA-8090E850AEF4}" dt="2021-12-22T11:34:21.148" v="44"/>
          <pc:sldLayoutMkLst>
            <pc:docMk/>
            <pc:sldMasterMk cId="74652687" sldId="2147483672"/>
            <pc:sldLayoutMk cId="753750547" sldId="2147483683"/>
          </pc:sldLayoutMkLst>
        </pc:sldLayoutChg>
        <pc:sldLayoutChg chg="add del mod replId">
          <pc:chgData name="Robin Hoogland" userId="S::208504@edu.rocfriesepoort.nl::bd4f2cfc-4ed2-4399-be89-84ec5ac29a2b" providerId="AD" clId="Web-{570C12E3-9FFE-42CC-8BCA-8090E850AEF4}" dt="2021-12-22T11:34:21.148" v="44"/>
          <pc:sldLayoutMkLst>
            <pc:docMk/>
            <pc:sldMasterMk cId="74652687" sldId="2147483672"/>
            <pc:sldLayoutMk cId="3205150203" sldId="2147483684"/>
          </pc:sldLayoutMkLst>
        </pc:sldLayoutChg>
        <pc:sldLayoutChg chg="add del mod replId">
          <pc:chgData name="Robin Hoogland" userId="S::208504@edu.rocfriesepoort.nl::bd4f2cfc-4ed2-4399-be89-84ec5ac29a2b" providerId="AD" clId="Web-{570C12E3-9FFE-42CC-8BCA-8090E850AEF4}" dt="2021-12-22T11:34:21.148" v="44"/>
          <pc:sldLayoutMkLst>
            <pc:docMk/>
            <pc:sldMasterMk cId="74652687" sldId="2147483672"/>
            <pc:sldLayoutMk cId="3829218010" sldId="2147483685"/>
          </pc:sldLayoutMkLst>
        </pc:sldLayoutChg>
        <pc:sldLayoutChg chg="add del mod replId">
          <pc:chgData name="Robin Hoogland" userId="S::208504@edu.rocfriesepoort.nl::bd4f2cfc-4ed2-4399-be89-84ec5ac29a2b" providerId="AD" clId="Web-{570C12E3-9FFE-42CC-8BCA-8090E850AEF4}" dt="2021-12-22T11:34:21.148" v="44"/>
          <pc:sldLayoutMkLst>
            <pc:docMk/>
            <pc:sldMasterMk cId="74652687" sldId="2147483672"/>
            <pc:sldLayoutMk cId="3930977978" sldId="2147483686"/>
          </pc:sldLayoutMkLst>
        </pc:sldLayoutChg>
        <pc:sldLayoutChg chg="add del mod replId">
          <pc:chgData name="Robin Hoogland" userId="S::208504@edu.rocfriesepoort.nl::bd4f2cfc-4ed2-4399-be89-84ec5ac29a2b" providerId="AD" clId="Web-{570C12E3-9FFE-42CC-8BCA-8090E850AEF4}" dt="2021-12-22T11:34:21.148" v="44"/>
          <pc:sldLayoutMkLst>
            <pc:docMk/>
            <pc:sldMasterMk cId="74652687" sldId="2147483672"/>
            <pc:sldLayoutMk cId="1829513210" sldId="2147483687"/>
          </pc:sldLayoutMkLst>
        </pc:sldLayoutChg>
        <pc:sldLayoutChg chg="add del mod replId">
          <pc:chgData name="Robin Hoogland" userId="S::208504@edu.rocfriesepoort.nl::bd4f2cfc-4ed2-4399-be89-84ec5ac29a2b" providerId="AD" clId="Web-{570C12E3-9FFE-42CC-8BCA-8090E850AEF4}" dt="2021-12-22T11:34:21.148" v="44"/>
          <pc:sldLayoutMkLst>
            <pc:docMk/>
            <pc:sldMasterMk cId="74652687" sldId="2147483672"/>
            <pc:sldLayoutMk cId="1259781122" sldId="2147483688"/>
          </pc:sldLayoutMkLst>
        </pc:sldLayoutChg>
        <pc:sldLayoutChg chg="add del mod replId">
          <pc:chgData name="Robin Hoogland" userId="S::208504@edu.rocfriesepoort.nl::bd4f2cfc-4ed2-4399-be89-84ec5ac29a2b" providerId="AD" clId="Web-{570C12E3-9FFE-42CC-8BCA-8090E850AEF4}" dt="2021-12-22T11:34:21.148" v="44"/>
          <pc:sldLayoutMkLst>
            <pc:docMk/>
            <pc:sldMasterMk cId="74652687" sldId="2147483672"/>
            <pc:sldLayoutMk cId="1738741400" sldId="2147483689"/>
          </pc:sldLayoutMkLst>
        </pc:sldLayoutChg>
      </pc:sldMasterChg>
      <pc:sldMasterChg chg="add del addSldLayout delSldLayout modSldLayout">
        <pc:chgData name="Robin Hoogland" userId="S::208504@edu.rocfriesepoort.nl::bd4f2cfc-4ed2-4399-be89-84ec5ac29a2b" providerId="AD" clId="Web-{570C12E3-9FFE-42CC-8BCA-8090E850AEF4}" dt="2021-12-22T11:34:27.117" v="45"/>
        <pc:sldMasterMkLst>
          <pc:docMk/>
          <pc:sldMasterMk cId="2754462969" sldId="2147483690"/>
        </pc:sldMasterMkLst>
        <pc:sldLayoutChg chg="add del mod replId">
          <pc:chgData name="Robin Hoogland" userId="S::208504@edu.rocfriesepoort.nl::bd4f2cfc-4ed2-4399-be89-84ec5ac29a2b" providerId="AD" clId="Web-{570C12E3-9FFE-42CC-8BCA-8090E850AEF4}" dt="2021-12-22T11:34:27.117" v="45"/>
          <pc:sldLayoutMkLst>
            <pc:docMk/>
            <pc:sldMasterMk cId="2754462969" sldId="2147483690"/>
            <pc:sldLayoutMk cId="310852701" sldId="2147483691"/>
          </pc:sldLayoutMkLst>
        </pc:sldLayoutChg>
        <pc:sldLayoutChg chg="add del mod replId">
          <pc:chgData name="Robin Hoogland" userId="S::208504@edu.rocfriesepoort.nl::bd4f2cfc-4ed2-4399-be89-84ec5ac29a2b" providerId="AD" clId="Web-{570C12E3-9FFE-42CC-8BCA-8090E850AEF4}" dt="2021-12-22T11:34:27.117" v="45"/>
          <pc:sldLayoutMkLst>
            <pc:docMk/>
            <pc:sldMasterMk cId="2754462969" sldId="2147483690"/>
            <pc:sldLayoutMk cId="53094985" sldId="2147483692"/>
          </pc:sldLayoutMkLst>
        </pc:sldLayoutChg>
        <pc:sldLayoutChg chg="add del mod replId">
          <pc:chgData name="Robin Hoogland" userId="S::208504@edu.rocfriesepoort.nl::bd4f2cfc-4ed2-4399-be89-84ec5ac29a2b" providerId="AD" clId="Web-{570C12E3-9FFE-42CC-8BCA-8090E850AEF4}" dt="2021-12-22T11:34:27.117" v="45"/>
          <pc:sldLayoutMkLst>
            <pc:docMk/>
            <pc:sldMasterMk cId="2754462969" sldId="2147483690"/>
            <pc:sldLayoutMk cId="3509878557" sldId="2147483693"/>
          </pc:sldLayoutMkLst>
        </pc:sldLayoutChg>
        <pc:sldLayoutChg chg="add del mod replId">
          <pc:chgData name="Robin Hoogland" userId="S::208504@edu.rocfriesepoort.nl::bd4f2cfc-4ed2-4399-be89-84ec5ac29a2b" providerId="AD" clId="Web-{570C12E3-9FFE-42CC-8BCA-8090E850AEF4}" dt="2021-12-22T11:34:27.117" v="45"/>
          <pc:sldLayoutMkLst>
            <pc:docMk/>
            <pc:sldMasterMk cId="2754462969" sldId="2147483690"/>
            <pc:sldLayoutMk cId="3397898276" sldId="2147483694"/>
          </pc:sldLayoutMkLst>
        </pc:sldLayoutChg>
        <pc:sldLayoutChg chg="add del mod replId">
          <pc:chgData name="Robin Hoogland" userId="S::208504@edu.rocfriesepoort.nl::bd4f2cfc-4ed2-4399-be89-84ec5ac29a2b" providerId="AD" clId="Web-{570C12E3-9FFE-42CC-8BCA-8090E850AEF4}" dt="2021-12-22T11:34:27.117" v="45"/>
          <pc:sldLayoutMkLst>
            <pc:docMk/>
            <pc:sldMasterMk cId="2754462969" sldId="2147483690"/>
            <pc:sldLayoutMk cId="3183967338" sldId="2147483695"/>
          </pc:sldLayoutMkLst>
        </pc:sldLayoutChg>
        <pc:sldLayoutChg chg="add del mod replId">
          <pc:chgData name="Robin Hoogland" userId="S::208504@edu.rocfriesepoort.nl::bd4f2cfc-4ed2-4399-be89-84ec5ac29a2b" providerId="AD" clId="Web-{570C12E3-9FFE-42CC-8BCA-8090E850AEF4}" dt="2021-12-22T11:34:27.117" v="45"/>
          <pc:sldLayoutMkLst>
            <pc:docMk/>
            <pc:sldMasterMk cId="2754462969" sldId="2147483690"/>
            <pc:sldLayoutMk cId="1375698670" sldId="2147483696"/>
          </pc:sldLayoutMkLst>
        </pc:sldLayoutChg>
        <pc:sldLayoutChg chg="add del mod replId">
          <pc:chgData name="Robin Hoogland" userId="S::208504@edu.rocfriesepoort.nl::bd4f2cfc-4ed2-4399-be89-84ec5ac29a2b" providerId="AD" clId="Web-{570C12E3-9FFE-42CC-8BCA-8090E850AEF4}" dt="2021-12-22T11:34:27.117" v="45"/>
          <pc:sldLayoutMkLst>
            <pc:docMk/>
            <pc:sldMasterMk cId="2754462969" sldId="2147483690"/>
            <pc:sldLayoutMk cId="310123403" sldId="2147483697"/>
          </pc:sldLayoutMkLst>
        </pc:sldLayoutChg>
        <pc:sldLayoutChg chg="add del mod replId">
          <pc:chgData name="Robin Hoogland" userId="S::208504@edu.rocfriesepoort.nl::bd4f2cfc-4ed2-4399-be89-84ec5ac29a2b" providerId="AD" clId="Web-{570C12E3-9FFE-42CC-8BCA-8090E850AEF4}" dt="2021-12-22T11:34:27.117" v="45"/>
          <pc:sldLayoutMkLst>
            <pc:docMk/>
            <pc:sldMasterMk cId="2754462969" sldId="2147483690"/>
            <pc:sldLayoutMk cId="889009696" sldId="2147483698"/>
          </pc:sldLayoutMkLst>
        </pc:sldLayoutChg>
        <pc:sldLayoutChg chg="add del mod replId">
          <pc:chgData name="Robin Hoogland" userId="S::208504@edu.rocfriesepoort.nl::bd4f2cfc-4ed2-4399-be89-84ec5ac29a2b" providerId="AD" clId="Web-{570C12E3-9FFE-42CC-8BCA-8090E850AEF4}" dt="2021-12-22T11:34:27.117" v="45"/>
          <pc:sldLayoutMkLst>
            <pc:docMk/>
            <pc:sldMasterMk cId="2754462969" sldId="2147483690"/>
            <pc:sldLayoutMk cId="361719492" sldId="2147483699"/>
          </pc:sldLayoutMkLst>
        </pc:sldLayoutChg>
        <pc:sldLayoutChg chg="add del mod replId">
          <pc:chgData name="Robin Hoogland" userId="S::208504@edu.rocfriesepoort.nl::bd4f2cfc-4ed2-4399-be89-84ec5ac29a2b" providerId="AD" clId="Web-{570C12E3-9FFE-42CC-8BCA-8090E850AEF4}" dt="2021-12-22T11:34:27.117" v="45"/>
          <pc:sldLayoutMkLst>
            <pc:docMk/>
            <pc:sldMasterMk cId="2754462969" sldId="2147483690"/>
            <pc:sldLayoutMk cId="2134514019" sldId="2147483700"/>
          </pc:sldLayoutMkLst>
        </pc:sldLayoutChg>
        <pc:sldLayoutChg chg="add del mod replId">
          <pc:chgData name="Robin Hoogland" userId="S::208504@edu.rocfriesepoort.nl::bd4f2cfc-4ed2-4399-be89-84ec5ac29a2b" providerId="AD" clId="Web-{570C12E3-9FFE-42CC-8BCA-8090E850AEF4}" dt="2021-12-22T11:34:27.117" v="45"/>
          <pc:sldLayoutMkLst>
            <pc:docMk/>
            <pc:sldMasterMk cId="2754462969" sldId="2147483690"/>
            <pc:sldLayoutMk cId="3028865997" sldId="2147483701"/>
          </pc:sldLayoutMkLst>
        </pc:sldLayoutChg>
        <pc:sldLayoutChg chg="add del mod replId">
          <pc:chgData name="Robin Hoogland" userId="S::208504@edu.rocfriesepoort.nl::bd4f2cfc-4ed2-4399-be89-84ec5ac29a2b" providerId="AD" clId="Web-{570C12E3-9FFE-42CC-8BCA-8090E850AEF4}" dt="2021-12-22T11:34:27.117" v="45"/>
          <pc:sldLayoutMkLst>
            <pc:docMk/>
            <pc:sldMasterMk cId="2754462969" sldId="2147483690"/>
            <pc:sldLayoutMk cId="1487891460" sldId="2147483702"/>
          </pc:sldLayoutMkLst>
        </pc:sldLayoutChg>
        <pc:sldLayoutChg chg="add del mod replId">
          <pc:chgData name="Robin Hoogland" userId="S::208504@edu.rocfriesepoort.nl::bd4f2cfc-4ed2-4399-be89-84ec5ac29a2b" providerId="AD" clId="Web-{570C12E3-9FFE-42CC-8BCA-8090E850AEF4}" dt="2021-12-22T11:34:27.117" v="45"/>
          <pc:sldLayoutMkLst>
            <pc:docMk/>
            <pc:sldMasterMk cId="2754462969" sldId="2147483690"/>
            <pc:sldLayoutMk cId="2440825297" sldId="2147483703"/>
          </pc:sldLayoutMkLst>
        </pc:sldLayoutChg>
        <pc:sldLayoutChg chg="add del mod replId">
          <pc:chgData name="Robin Hoogland" userId="S::208504@edu.rocfriesepoort.nl::bd4f2cfc-4ed2-4399-be89-84ec5ac29a2b" providerId="AD" clId="Web-{570C12E3-9FFE-42CC-8BCA-8090E850AEF4}" dt="2021-12-22T11:34:27.117" v="45"/>
          <pc:sldLayoutMkLst>
            <pc:docMk/>
            <pc:sldMasterMk cId="2754462969" sldId="2147483690"/>
            <pc:sldLayoutMk cId="577036839" sldId="2147483704"/>
          </pc:sldLayoutMkLst>
        </pc:sldLayoutChg>
        <pc:sldLayoutChg chg="add del mod replId">
          <pc:chgData name="Robin Hoogland" userId="S::208504@edu.rocfriesepoort.nl::bd4f2cfc-4ed2-4399-be89-84ec5ac29a2b" providerId="AD" clId="Web-{570C12E3-9FFE-42CC-8BCA-8090E850AEF4}" dt="2021-12-22T11:34:27.117" v="45"/>
          <pc:sldLayoutMkLst>
            <pc:docMk/>
            <pc:sldMasterMk cId="2754462969" sldId="2147483690"/>
            <pc:sldLayoutMk cId="1768107657" sldId="2147483705"/>
          </pc:sldLayoutMkLst>
        </pc:sldLayoutChg>
        <pc:sldLayoutChg chg="add del mod replId">
          <pc:chgData name="Robin Hoogland" userId="S::208504@edu.rocfriesepoort.nl::bd4f2cfc-4ed2-4399-be89-84ec5ac29a2b" providerId="AD" clId="Web-{570C12E3-9FFE-42CC-8BCA-8090E850AEF4}" dt="2021-12-22T11:34:27.117" v="45"/>
          <pc:sldLayoutMkLst>
            <pc:docMk/>
            <pc:sldMasterMk cId="2754462969" sldId="2147483690"/>
            <pc:sldLayoutMk cId="2669271010" sldId="2147483706"/>
          </pc:sldLayoutMkLst>
        </pc:sldLayoutChg>
        <pc:sldLayoutChg chg="add del mod replId">
          <pc:chgData name="Robin Hoogland" userId="S::208504@edu.rocfriesepoort.nl::bd4f2cfc-4ed2-4399-be89-84ec5ac29a2b" providerId="AD" clId="Web-{570C12E3-9FFE-42CC-8BCA-8090E850AEF4}" dt="2021-12-22T11:34:27.117" v="45"/>
          <pc:sldLayoutMkLst>
            <pc:docMk/>
            <pc:sldMasterMk cId="2754462969" sldId="2147483690"/>
            <pc:sldLayoutMk cId="786404707" sldId="2147483707"/>
          </pc:sldLayoutMkLst>
        </pc:sldLayoutChg>
      </pc:sldMasterChg>
      <pc:sldMasterChg chg="add del addSldLayout delSldLayout modSldLayout">
        <pc:chgData name="Robin Hoogland" userId="S::208504@edu.rocfriesepoort.nl::bd4f2cfc-4ed2-4399-be89-84ec5ac29a2b" providerId="AD" clId="Web-{570C12E3-9FFE-42CC-8BCA-8090E850AEF4}" dt="2021-12-22T11:34:34.399" v="46"/>
        <pc:sldMasterMkLst>
          <pc:docMk/>
          <pc:sldMasterMk cId="2229805124" sldId="2147483708"/>
        </pc:sldMasterMkLst>
        <pc:sldLayoutChg chg="add del mod replId">
          <pc:chgData name="Robin Hoogland" userId="S::208504@edu.rocfriesepoort.nl::bd4f2cfc-4ed2-4399-be89-84ec5ac29a2b" providerId="AD" clId="Web-{570C12E3-9FFE-42CC-8BCA-8090E850AEF4}" dt="2021-12-22T11:34:34.399" v="46"/>
          <pc:sldLayoutMkLst>
            <pc:docMk/>
            <pc:sldMasterMk cId="2229805124" sldId="2147483708"/>
            <pc:sldLayoutMk cId="407204461" sldId="2147483709"/>
          </pc:sldLayoutMkLst>
        </pc:sldLayoutChg>
        <pc:sldLayoutChg chg="add del mod replId">
          <pc:chgData name="Robin Hoogland" userId="S::208504@edu.rocfriesepoort.nl::bd4f2cfc-4ed2-4399-be89-84ec5ac29a2b" providerId="AD" clId="Web-{570C12E3-9FFE-42CC-8BCA-8090E850AEF4}" dt="2021-12-22T11:34:34.399" v="46"/>
          <pc:sldLayoutMkLst>
            <pc:docMk/>
            <pc:sldMasterMk cId="2229805124" sldId="2147483708"/>
            <pc:sldLayoutMk cId="3627542090" sldId="2147483710"/>
          </pc:sldLayoutMkLst>
        </pc:sldLayoutChg>
        <pc:sldLayoutChg chg="add del mod replId">
          <pc:chgData name="Robin Hoogland" userId="S::208504@edu.rocfriesepoort.nl::bd4f2cfc-4ed2-4399-be89-84ec5ac29a2b" providerId="AD" clId="Web-{570C12E3-9FFE-42CC-8BCA-8090E850AEF4}" dt="2021-12-22T11:34:34.399" v="46"/>
          <pc:sldLayoutMkLst>
            <pc:docMk/>
            <pc:sldMasterMk cId="2229805124" sldId="2147483708"/>
            <pc:sldLayoutMk cId="2904097673" sldId="2147483711"/>
          </pc:sldLayoutMkLst>
        </pc:sldLayoutChg>
        <pc:sldLayoutChg chg="add del mod replId">
          <pc:chgData name="Robin Hoogland" userId="S::208504@edu.rocfriesepoort.nl::bd4f2cfc-4ed2-4399-be89-84ec5ac29a2b" providerId="AD" clId="Web-{570C12E3-9FFE-42CC-8BCA-8090E850AEF4}" dt="2021-12-22T11:34:34.399" v="46"/>
          <pc:sldLayoutMkLst>
            <pc:docMk/>
            <pc:sldMasterMk cId="2229805124" sldId="2147483708"/>
            <pc:sldLayoutMk cId="3506950568" sldId="2147483712"/>
          </pc:sldLayoutMkLst>
        </pc:sldLayoutChg>
        <pc:sldLayoutChg chg="add del mod replId">
          <pc:chgData name="Robin Hoogland" userId="S::208504@edu.rocfriesepoort.nl::bd4f2cfc-4ed2-4399-be89-84ec5ac29a2b" providerId="AD" clId="Web-{570C12E3-9FFE-42CC-8BCA-8090E850AEF4}" dt="2021-12-22T11:34:34.399" v="46"/>
          <pc:sldLayoutMkLst>
            <pc:docMk/>
            <pc:sldMasterMk cId="2229805124" sldId="2147483708"/>
            <pc:sldLayoutMk cId="1872634432" sldId="2147483713"/>
          </pc:sldLayoutMkLst>
        </pc:sldLayoutChg>
        <pc:sldLayoutChg chg="add del mod replId">
          <pc:chgData name="Robin Hoogland" userId="S::208504@edu.rocfriesepoort.nl::bd4f2cfc-4ed2-4399-be89-84ec5ac29a2b" providerId="AD" clId="Web-{570C12E3-9FFE-42CC-8BCA-8090E850AEF4}" dt="2021-12-22T11:34:34.399" v="46"/>
          <pc:sldLayoutMkLst>
            <pc:docMk/>
            <pc:sldMasterMk cId="2229805124" sldId="2147483708"/>
            <pc:sldLayoutMk cId="2713044301" sldId="2147483714"/>
          </pc:sldLayoutMkLst>
        </pc:sldLayoutChg>
        <pc:sldLayoutChg chg="add del mod replId">
          <pc:chgData name="Robin Hoogland" userId="S::208504@edu.rocfriesepoort.nl::bd4f2cfc-4ed2-4399-be89-84ec5ac29a2b" providerId="AD" clId="Web-{570C12E3-9FFE-42CC-8BCA-8090E850AEF4}" dt="2021-12-22T11:34:34.399" v="46"/>
          <pc:sldLayoutMkLst>
            <pc:docMk/>
            <pc:sldMasterMk cId="2229805124" sldId="2147483708"/>
            <pc:sldLayoutMk cId="3402927890" sldId="2147483715"/>
          </pc:sldLayoutMkLst>
        </pc:sldLayoutChg>
        <pc:sldLayoutChg chg="add del mod replId">
          <pc:chgData name="Robin Hoogland" userId="S::208504@edu.rocfriesepoort.nl::bd4f2cfc-4ed2-4399-be89-84ec5ac29a2b" providerId="AD" clId="Web-{570C12E3-9FFE-42CC-8BCA-8090E850AEF4}" dt="2021-12-22T11:34:34.399" v="46"/>
          <pc:sldLayoutMkLst>
            <pc:docMk/>
            <pc:sldMasterMk cId="2229805124" sldId="2147483708"/>
            <pc:sldLayoutMk cId="3381674252" sldId="2147483716"/>
          </pc:sldLayoutMkLst>
        </pc:sldLayoutChg>
        <pc:sldLayoutChg chg="add del mod replId">
          <pc:chgData name="Robin Hoogland" userId="S::208504@edu.rocfriesepoort.nl::bd4f2cfc-4ed2-4399-be89-84ec5ac29a2b" providerId="AD" clId="Web-{570C12E3-9FFE-42CC-8BCA-8090E850AEF4}" dt="2021-12-22T11:34:34.399" v="46"/>
          <pc:sldLayoutMkLst>
            <pc:docMk/>
            <pc:sldMasterMk cId="2229805124" sldId="2147483708"/>
            <pc:sldLayoutMk cId="1192262813" sldId="2147483717"/>
          </pc:sldLayoutMkLst>
        </pc:sldLayoutChg>
        <pc:sldLayoutChg chg="add del mod replId">
          <pc:chgData name="Robin Hoogland" userId="S::208504@edu.rocfriesepoort.nl::bd4f2cfc-4ed2-4399-be89-84ec5ac29a2b" providerId="AD" clId="Web-{570C12E3-9FFE-42CC-8BCA-8090E850AEF4}" dt="2021-12-22T11:34:34.399" v="46"/>
          <pc:sldLayoutMkLst>
            <pc:docMk/>
            <pc:sldMasterMk cId="2229805124" sldId="2147483708"/>
            <pc:sldLayoutMk cId="742797922" sldId="2147483718"/>
          </pc:sldLayoutMkLst>
        </pc:sldLayoutChg>
        <pc:sldLayoutChg chg="add del mod replId">
          <pc:chgData name="Robin Hoogland" userId="S::208504@edu.rocfriesepoort.nl::bd4f2cfc-4ed2-4399-be89-84ec5ac29a2b" providerId="AD" clId="Web-{570C12E3-9FFE-42CC-8BCA-8090E850AEF4}" dt="2021-12-22T11:34:34.399" v="46"/>
          <pc:sldLayoutMkLst>
            <pc:docMk/>
            <pc:sldMasterMk cId="2229805124" sldId="2147483708"/>
            <pc:sldLayoutMk cId="909073959" sldId="2147483719"/>
          </pc:sldLayoutMkLst>
        </pc:sldLayoutChg>
        <pc:sldLayoutChg chg="add del mod replId">
          <pc:chgData name="Robin Hoogland" userId="S::208504@edu.rocfriesepoort.nl::bd4f2cfc-4ed2-4399-be89-84ec5ac29a2b" providerId="AD" clId="Web-{570C12E3-9FFE-42CC-8BCA-8090E850AEF4}" dt="2021-12-22T11:34:34.399" v="46"/>
          <pc:sldLayoutMkLst>
            <pc:docMk/>
            <pc:sldMasterMk cId="2229805124" sldId="2147483708"/>
            <pc:sldLayoutMk cId="2357725062" sldId="2147483720"/>
          </pc:sldLayoutMkLst>
        </pc:sldLayoutChg>
        <pc:sldLayoutChg chg="add del mod replId">
          <pc:chgData name="Robin Hoogland" userId="S::208504@edu.rocfriesepoort.nl::bd4f2cfc-4ed2-4399-be89-84ec5ac29a2b" providerId="AD" clId="Web-{570C12E3-9FFE-42CC-8BCA-8090E850AEF4}" dt="2021-12-22T11:34:34.399" v="46"/>
          <pc:sldLayoutMkLst>
            <pc:docMk/>
            <pc:sldMasterMk cId="2229805124" sldId="2147483708"/>
            <pc:sldLayoutMk cId="297522765" sldId="2147483721"/>
          </pc:sldLayoutMkLst>
        </pc:sldLayoutChg>
        <pc:sldLayoutChg chg="add del mod replId">
          <pc:chgData name="Robin Hoogland" userId="S::208504@edu.rocfriesepoort.nl::bd4f2cfc-4ed2-4399-be89-84ec5ac29a2b" providerId="AD" clId="Web-{570C12E3-9FFE-42CC-8BCA-8090E850AEF4}" dt="2021-12-22T11:34:34.399" v="46"/>
          <pc:sldLayoutMkLst>
            <pc:docMk/>
            <pc:sldMasterMk cId="2229805124" sldId="2147483708"/>
            <pc:sldLayoutMk cId="1791662527" sldId="2147483722"/>
          </pc:sldLayoutMkLst>
        </pc:sldLayoutChg>
        <pc:sldLayoutChg chg="add del mod replId">
          <pc:chgData name="Robin Hoogland" userId="S::208504@edu.rocfriesepoort.nl::bd4f2cfc-4ed2-4399-be89-84ec5ac29a2b" providerId="AD" clId="Web-{570C12E3-9FFE-42CC-8BCA-8090E850AEF4}" dt="2021-12-22T11:34:34.399" v="46"/>
          <pc:sldLayoutMkLst>
            <pc:docMk/>
            <pc:sldMasterMk cId="2229805124" sldId="2147483708"/>
            <pc:sldLayoutMk cId="1496108863" sldId="2147483723"/>
          </pc:sldLayoutMkLst>
        </pc:sldLayoutChg>
        <pc:sldLayoutChg chg="add del mod replId">
          <pc:chgData name="Robin Hoogland" userId="S::208504@edu.rocfriesepoort.nl::bd4f2cfc-4ed2-4399-be89-84ec5ac29a2b" providerId="AD" clId="Web-{570C12E3-9FFE-42CC-8BCA-8090E850AEF4}" dt="2021-12-22T11:34:34.399" v="46"/>
          <pc:sldLayoutMkLst>
            <pc:docMk/>
            <pc:sldMasterMk cId="2229805124" sldId="2147483708"/>
            <pc:sldLayoutMk cId="3593761607" sldId="2147483724"/>
          </pc:sldLayoutMkLst>
        </pc:sldLayoutChg>
        <pc:sldLayoutChg chg="add del mod replId">
          <pc:chgData name="Robin Hoogland" userId="S::208504@edu.rocfriesepoort.nl::bd4f2cfc-4ed2-4399-be89-84ec5ac29a2b" providerId="AD" clId="Web-{570C12E3-9FFE-42CC-8BCA-8090E850AEF4}" dt="2021-12-22T11:34:34.399" v="46"/>
          <pc:sldLayoutMkLst>
            <pc:docMk/>
            <pc:sldMasterMk cId="2229805124" sldId="2147483708"/>
            <pc:sldLayoutMk cId="205630014" sldId="2147483725"/>
          </pc:sldLayoutMkLst>
        </pc:sldLayoutChg>
      </pc:sldMasterChg>
      <pc:sldMasterChg chg="add del addSldLayout delSldLayout modSldLayout">
        <pc:chgData name="Robin Hoogland" userId="S::208504@edu.rocfriesepoort.nl::bd4f2cfc-4ed2-4399-be89-84ec5ac29a2b" providerId="AD" clId="Web-{570C12E3-9FFE-42CC-8BCA-8090E850AEF4}" dt="2021-12-22T11:34:59.212" v="47"/>
        <pc:sldMasterMkLst>
          <pc:docMk/>
          <pc:sldMasterMk cId="2689440579" sldId="2147483726"/>
        </pc:sldMasterMkLst>
        <pc:sldLayoutChg chg="add del mod replId">
          <pc:chgData name="Robin Hoogland" userId="S::208504@edu.rocfriesepoort.nl::bd4f2cfc-4ed2-4399-be89-84ec5ac29a2b" providerId="AD" clId="Web-{570C12E3-9FFE-42CC-8BCA-8090E850AEF4}" dt="2021-12-22T11:34:59.212" v="47"/>
          <pc:sldLayoutMkLst>
            <pc:docMk/>
            <pc:sldMasterMk cId="2689440579" sldId="2147483726"/>
            <pc:sldLayoutMk cId="2799187931" sldId="2147483727"/>
          </pc:sldLayoutMkLst>
        </pc:sldLayoutChg>
        <pc:sldLayoutChg chg="add del mod replId">
          <pc:chgData name="Robin Hoogland" userId="S::208504@edu.rocfriesepoort.nl::bd4f2cfc-4ed2-4399-be89-84ec5ac29a2b" providerId="AD" clId="Web-{570C12E3-9FFE-42CC-8BCA-8090E850AEF4}" dt="2021-12-22T11:34:59.212" v="47"/>
          <pc:sldLayoutMkLst>
            <pc:docMk/>
            <pc:sldMasterMk cId="2689440579" sldId="2147483726"/>
            <pc:sldLayoutMk cId="2728309888" sldId="2147483728"/>
          </pc:sldLayoutMkLst>
        </pc:sldLayoutChg>
        <pc:sldLayoutChg chg="add del mod replId">
          <pc:chgData name="Robin Hoogland" userId="S::208504@edu.rocfriesepoort.nl::bd4f2cfc-4ed2-4399-be89-84ec5ac29a2b" providerId="AD" clId="Web-{570C12E3-9FFE-42CC-8BCA-8090E850AEF4}" dt="2021-12-22T11:34:59.212" v="47"/>
          <pc:sldLayoutMkLst>
            <pc:docMk/>
            <pc:sldMasterMk cId="2689440579" sldId="2147483726"/>
            <pc:sldLayoutMk cId="1686429277" sldId="2147483729"/>
          </pc:sldLayoutMkLst>
        </pc:sldLayoutChg>
        <pc:sldLayoutChg chg="add del mod replId">
          <pc:chgData name="Robin Hoogland" userId="S::208504@edu.rocfriesepoort.nl::bd4f2cfc-4ed2-4399-be89-84ec5ac29a2b" providerId="AD" clId="Web-{570C12E3-9FFE-42CC-8BCA-8090E850AEF4}" dt="2021-12-22T11:34:59.212" v="47"/>
          <pc:sldLayoutMkLst>
            <pc:docMk/>
            <pc:sldMasterMk cId="2689440579" sldId="2147483726"/>
            <pc:sldLayoutMk cId="4268138639" sldId="2147483730"/>
          </pc:sldLayoutMkLst>
        </pc:sldLayoutChg>
        <pc:sldLayoutChg chg="add del mod replId">
          <pc:chgData name="Robin Hoogland" userId="S::208504@edu.rocfriesepoort.nl::bd4f2cfc-4ed2-4399-be89-84ec5ac29a2b" providerId="AD" clId="Web-{570C12E3-9FFE-42CC-8BCA-8090E850AEF4}" dt="2021-12-22T11:34:59.212" v="47"/>
          <pc:sldLayoutMkLst>
            <pc:docMk/>
            <pc:sldMasterMk cId="2689440579" sldId="2147483726"/>
            <pc:sldLayoutMk cId="346192919" sldId="2147483731"/>
          </pc:sldLayoutMkLst>
        </pc:sldLayoutChg>
        <pc:sldLayoutChg chg="add del mod replId">
          <pc:chgData name="Robin Hoogland" userId="S::208504@edu.rocfriesepoort.nl::bd4f2cfc-4ed2-4399-be89-84ec5ac29a2b" providerId="AD" clId="Web-{570C12E3-9FFE-42CC-8BCA-8090E850AEF4}" dt="2021-12-22T11:34:59.212" v="47"/>
          <pc:sldLayoutMkLst>
            <pc:docMk/>
            <pc:sldMasterMk cId="2689440579" sldId="2147483726"/>
            <pc:sldLayoutMk cId="573358601" sldId="2147483732"/>
          </pc:sldLayoutMkLst>
        </pc:sldLayoutChg>
        <pc:sldLayoutChg chg="add del mod replId">
          <pc:chgData name="Robin Hoogland" userId="S::208504@edu.rocfriesepoort.nl::bd4f2cfc-4ed2-4399-be89-84ec5ac29a2b" providerId="AD" clId="Web-{570C12E3-9FFE-42CC-8BCA-8090E850AEF4}" dt="2021-12-22T11:34:59.212" v="47"/>
          <pc:sldLayoutMkLst>
            <pc:docMk/>
            <pc:sldMasterMk cId="2689440579" sldId="2147483726"/>
            <pc:sldLayoutMk cId="1537050040" sldId="2147483733"/>
          </pc:sldLayoutMkLst>
        </pc:sldLayoutChg>
        <pc:sldLayoutChg chg="add del mod replId">
          <pc:chgData name="Robin Hoogland" userId="S::208504@edu.rocfriesepoort.nl::bd4f2cfc-4ed2-4399-be89-84ec5ac29a2b" providerId="AD" clId="Web-{570C12E3-9FFE-42CC-8BCA-8090E850AEF4}" dt="2021-12-22T11:34:59.212" v="47"/>
          <pc:sldLayoutMkLst>
            <pc:docMk/>
            <pc:sldMasterMk cId="2689440579" sldId="2147483726"/>
            <pc:sldLayoutMk cId="4107889544" sldId="2147483734"/>
          </pc:sldLayoutMkLst>
        </pc:sldLayoutChg>
        <pc:sldLayoutChg chg="add del mod replId">
          <pc:chgData name="Robin Hoogland" userId="S::208504@edu.rocfriesepoort.nl::bd4f2cfc-4ed2-4399-be89-84ec5ac29a2b" providerId="AD" clId="Web-{570C12E3-9FFE-42CC-8BCA-8090E850AEF4}" dt="2021-12-22T11:34:59.212" v="47"/>
          <pc:sldLayoutMkLst>
            <pc:docMk/>
            <pc:sldMasterMk cId="2689440579" sldId="2147483726"/>
            <pc:sldLayoutMk cId="3715755085" sldId="2147483735"/>
          </pc:sldLayoutMkLst>
        </pc:sldLayoutChg>
        <pc:sldLayoutChg chg="add del mod replId">
          <pc:chgData name="Robin Hoogland" userId="S::208504@edu.rocfriesepoort.nl::bd4f2cfc-4ed2-4399-be89-84ec5ac29a2b" providerId="AD" clId="Web-{570C12E3-9FFE-42CC-8BCA-8090E850AEF4}" dt="2021-12-22T11:34:59.212" v="47"/>
          <pc:sldLayoutMkLst>
            <pc:docMk/>
            <pc:sldMasterMk cId="2689440579" sldId="2147483726"/>
            <pc:sldLayoutMk cId="4113139682" sldId="2147483736"/>
          </pc:sldLayoutMkLst>
        </pc:sldLayoutChg>
        <pc:sldLayoutChg chg="add del mod replId">
          <pc:chgData name="Robin Hoogland" userId="S::208504@edu.rocfriesepoort.nl::bd4f2cfc-4ed2-4399-be89-84ec5ac29a2b" providerId="AD" clId="Web-{570C12E3-9FFE-42CC-8BCA-8090E850AEF4}" dt="2021-12-22T11:34:59.212" v="47"/>
          <pc:sldLayoutMkLst>
            <pc:docMk/>
            <pc:sldMasterMk cId="2689440579" sldId="2147483726"/>
            <pc:sldLayoutMk cId="958817212" sldId="2147483737"/>
          </pc:sldLayoutMkLst>
        </pc:sldLayoutChg>
        <pc:sldLayoutChg chg="add del mod replId">
          <pc:chgData name="Robin Hoogland" userId="S::208504@edu.rocfriesepoort.nl::bd4f2cfc-4ed2-4399-be89-84ec5ac29a2b" providerId="AD" clId="Web-{570C12E3-9FFE-42CC-8BCA-8090E850AEF4}" dt="2021-12-22T11:34:59.212" v="47"/>
          <pc:sldLayoutMkLst>
            <pc:docMk/>
            <pc:sldMasterMk cId="2689440579" sldId="2147483726"/>
            <pc:sldLayoutMk cId="3764459714" sldId="2147483738"/>
          </pc:sldLayoutMkLst>
        </pc:sldLayoutChg>
        <pc:sldLayoutChg chg="add del mod replId">
          <pc:chgData name="Robin Hoogland" userId="S::208504@edu.rocfriesepoort.nl::bd4f2cfc-4ed2-4399-be89-84ec5ac29a2b" providerId="AD" clId="Web-{570C12E3-9FFE-42CC-8BCA-8090E850AEF4}" dt="2021-12-22T11:34:59.212" v="47"/>
          <pc:sldLayoutMkLst>
            <pc:docMk/>
            <pc:sldMasterMk cId="2689440579" sldId="2147483726"/>
            <pc:sldLayoutMk cId="2147776958" sldId="2147483739"/>
          </pc:sldLayoutMkLst>
        </pc:sldLayoutChg>
        <pc:sldLayoutChg chg="add del mod replId">
          <pc:chgData name="Robin Hoogland" userId="S::208504@edu.rocfriesepoort.nl::bd4f2cfc-4ed2-4399-be89-84ec5ac29a2b" providerId="AD" clId="Web-{570C12E3-9FFE-42CC-8BCA-8090E850AEF4}" dt="2021-12-22T11:34:59.212" v="47"/>
          <pc:sldLayoutMkLst>
            <pc:docMk/>
            <pc:sldMasterMk cId="2689440579" sldId="2147483726"/>
            <pc:sldLayoutMk cId="3373255663" sldId="2147483740"/>
          </pc:sldLayoutMkLst>
        </pc:sldLayoutChg>
        <pc:sldLayoutChg chg="add del mod replId">
          <pc:chgData name="Robin Hoogland" userId="S::208504@edu.rocfriesepoort.nl::bd4f2cfc-4ed2-4399-be89-84ec5ac29a2b" providerId="AD" clId="Web-{570C12E3-9FFE-42CC-8BCA-8090E850AEF4}" dt="2021-12-22T11:34:59.212" v="47"/>
          <pc:sldLayoutMkLst>
            <pc:docMk/>
            <pc:sldMasterMk cId="2689440579" sldId="2147483726"/>
            <pc:sldLayoutMk cId="295723326" sldId="2147483741"/>
          </pc:sldLayoutMkLst>
        </pc:sldLayoutChg>
        <pc:sldLayoutChg chg="add del mod replId">
          <pc:chgData name="Robin Hoogland" userId="S::208504@edu.rocfriesepoort.nl::bd4f2cfc-4ed2-4399-be89-84ec5ac29a2b" providerId="AD" clId="Web-{570C12E3-9FFE-42CC-8BCA-8090E850AEF4}" dt="2021-12-22T11:34:59.212" v="47"/>
          <pc:sldLayoutMkLst>
            <pc:docMk/>
            <pc:sldMasterMk cId="2689440579" sldId="2147483726"/>
            <pc:sldLayoutMk cId="308915435" sldId="2147483742"/>
          </pc:sldLayoutMkLst>
        </pc:sldLayoutChg>
        <pc:sldLayoutChg chg="add del mod replId">
          <pc:chgData name="Robin Hoogland" userId="S::208504@edu.rocfriesepoort.nl::bd4f2cfc-4ed2-4399-be89-84ec5ac29a2b" providerId="AD" clId="Web-{570C12E3-9FFE-42CC-8BCA-8090E850AEF4}" dt="2021-12-22T11:34:59.212" v="47"/>
          <pc:sldLayoutMkLst>
            <pc:docMk/>
            <pc:sldMasterMk cId="2689440579" sldId="2147483726"/>
            <pc:sldLayoutMk cId="29303589" sldId="2147483743"/>
          </pc:sldLayoutMkLst>
        </pc:sldLayoutChg>
      </pc:sldMasterChg>
      <pc:sldMasterChg chg="add addSldLayout modSldLayout">
        <pc:chgData name="Robin Hoogland" userId="S::208504@edu.rocfriesepoort.nl::bd4f2cfc-4ed2-4399-be89-84ec5ac29a2b" providerId="AD" clId="Web-{570C12E3-9FFE-42CC-8BCA-8090E850AEF4}" dt="2021-12-22T11:34:59.212" v="47"/>
        <pc:sldMasterMkLst>
          <pc:docMk/>
          <pc:sldMasterMk cId="1811375458" sldId="2147483744"/>
        </pc:sldMasterMkLst>
        <pc:sldLayoutChg chg="add mod replId">
          <pc:chgData name="Robin Hoogland" userId="S::208504@edu.rocfriesepoort.nl::bd4f2cfc-4ed2-4399-be89-84ec5ac29a2b" providerId="AD" clId="Web-{570C12E3-9FFE-42CC-8BCA-8090E850AEF4}" dt="2021-12-22T11:34:59.212" v="47"/>
          <pc:sldLayoutMkLst>
            <pc:docMk/>
            <pc:sldMasterMk cId="1811375458" sldId="2147483744"/>
            <pc:sldLayoutMk cId="1153084529" sldId="2147483745"/>
          </pc:sldLayoutMkLst>
        </pc:sldLayoutChg>
        <pc:sldLayoutChg chg="add mod replId">
          <pc:chgData name="Robin Hoogland" userId="S::208504@edu.rocfriesepoort.nl::bd4f2cfc-4ed2-4399-be89-84ec5ac29a2b" providerId="AD" clId="Web-{570C12E3-9FFE-42CC-8BCA-8090E850AEF4}" dt="2021-12-22T11:34:59.212" v="47"/>
          <pc:sldLayoutMkLst>
            <pc:docMk/>
            <pc:sldMasterMk cId="1811375458" sldId="2147483744"/>
            <pc:sldLayoutMk cId="2594257448" sldId="2147483746"/>
          </pc:sldLayoutMkLst>
        </pc:sldLayoutChg>
        <pc:sldLayoutChg chg="add mod replId">
          <pc:chgData name="Robin Hoogland" userId="S::208504@edu.rocfriesepoort.nl::bd4f2cfc-4ed2-4399-be89-84ec5ac29a2b" providerId="AD" clId="Web-{570C12E3-9FFE-42CC-8BCA-8090E850AEF4}" dt="2021-12-22T11:34:59.212" v="47"/>
          <pc:sldLayoutMkLst>
            <pc:docMk/>
            <pc:sldMasterMk cId="1811375458" sldId="2147483744"/>
            <pc:sldLayoutMk cId="2853852421" sldId="2147483747"/>
          </pc:sldLayoutMkLst>
        </pc:sldLayoutChg>
        <pc:sldLayoutChg chg="add mod replId">
          <pc:chgData name="Robin Hoogland" userId="S::208504@edu.rocfriesepoort.nl::bd4f2cfc-4ed2-4399-be89-84ec5ac29a2b" providerId="AD" clId="Web-{570C12E3-9FFE-42CC-8BCA-8090E850AEF4}" dt="2021-12-22T11:34:59.212" v="47"/>
          <pc:sldLayoutMkLst>
            <pc:docMk/>
            <pc:sldMasterMk cId="1811375458" sldId="2147483744"/>
            <pc:sldLayoutMk cId="4284880808" sldId="2147483748"/>
          </pc:sldLayoutMkLst>
        </pc:sldLayoutChg>
        <pc:sldLayoutChg chg="add mod replId">
          <pc:chgData name="Robin Hoogland" userId="S::208504@edu.rocfriesepoort.nl::bd4f2cfc-4ed2-4399-be89-84ec5ac29a2b" providerId="AD" clId="Web-{570C12E3-9FFE-42CC-8BCA-8090E850AEF4}" dt="2021-12-22T11:34:59.212" v="47"/>
          <pc:sldLayoutMkLst>
            <pc:docMk/>
            <pc:sldMasterMk cId="1811375458" sldId="2147483744"/>
            <pc:sldLayoutMk cId="388946254" sldId="2147483749"/>
          </pc:sldLayoutMkLst>
        </pc:sldLayoutChg>
        <pc:sldLayoutChg chg="add mod replId">
          <pc:chgData name="Robin Hoogland" userId="S::208504@edu.rocfriesepoort.nl::bd4f2cfc-4ed2-4399-be89-84ec5ac29a2b" providerId="AD" clId="Web-{570C12E3-9FFE-42CC-8BCA-8090E850AEF4}" dt="2021-12-22T11:34:59.212" v="47"/>
          <pc:sldLayoutMkLst>
            <pc:docMk/>
            <pc:sldMasterMk cId="1811375458" sldId="2147483744"/>
            <pc:sldLayoutMk cId="3894514537" sldId="2147483750"/>
          </pc:sldLayoutMkLst>
        </pc:sldLayoutChg>
        <pc:sldLayoutChg chg="add mod replId">
          <pc:chgData name="Robin Hoogland" userId="S::208504@edu.rocfriesepoort.nl::bd4f2cfc-4ed2-4399-be89-84ec5ac29a2b" providerId="AD" clId="Web-{570C12E3-9FFE-42CC-8BCA-8090E850AEF4}" dt="2021-12-22T11:34:59.212" v="47"/>
          <pc:sldLayoutMkLst>
            <pc:docMk/>
            <pc:sldMasterMk cId="1811375458" sldId="2147483744"/>
            <pc:sldLayoutMk cId="1472766792" sldId="2147483751"/>
          </pc:sldLayoutMkLst>
        </pc:sldLayoutChg>
        <pc:sldLayoutChg chg="add mod replId">
          <pc:chgData name="Robin Hoogland" userId="S::208504@edu.rocfriesepoort.nl::bd4f2cfc-4ed2-4399-be89-84ec5ac29a2b" providerId="AD" clId="Web-{570C12E3-9FFE-42CC-8BCA-8090E850AEF4}" dt="2021-12-22T11:34:59.212" v="47"/>
          <pc:sldLayoutMkLst>
            <pc:docMk/>
            <pc:sldMasterMk cId="1811375458" sldId="2147483744"/>
            <pc:sldLayoutMk cId="2330449230" sldId="2147483752"/>
          </pc:sldLayoutMkLst>
        </pc:sldLayoutChg>
        <pc:sldLayoutChg chg="add mod replId">
          <pc:chgData name="Robin Hoogland" userId="S::208504@edu.rocfriesepoort.nl::bd4f2cfc-4ed2-4399-be89-84ec5ac29a2b" providerId="AD" clId="Web-{570C12E3-9FFE-42CC-8BCA-8090E850AEF4}" dt="2021-12-22T11:34:59.212" v="47"/>
          <pc:sldLayoutMkLst>
            <pc:docMk/>
            <pc:sldMasterMk cId="1811375458" sldId="2147483744"/>
            <pc:sldLayoutMk cId="4053477912" sldId="2147483753"/>
          </pc:sldLayoutMkLst>
        </pc:sldLayoutChg>
        <pc:sldLayoutChg chg="add mod replId">
          <pc:chgData name="Robin Hoogland" userId="S::208504@edu.rocfriesepoort.nl::bd4f2cfc-4ed2-4399-be89-84ec5ac29a2b" providerId="AD" clId="Web-{570C12E3-9FFE-42CC-8BCA-8090E850AEF4}" dt="2021-12-22T11:34:59.212" v="47"/>
          <pc:sldLayoutMkLst>
            <pc:docMk/>
            <pc:sldMasterMk cId="1811375458" sldId="2147483744"/>
            <pc:sldLayoutMk cId="57654317" sldId="2147483754"/>
          </pc:sldLayoutMkLst>
        </pc:sldLayoutChg>
        <pc:sldLayoutChg chg="add mod replId">
          <pc:chgData name="Robin Hoogland" userId="S::208504@edu.rocfriesepoort.nl::bd4f2cfc-4ed2-4399-be89-84ec5ac29a2b" providerId="AD" clId="Web-{570C12E3-9FFE-42CC-8BCA-8090E850AEF4}" dt="2021-12-22T11:34:59.212" v="47"/>
          <pc:sldLayoutMkLst>
            <pc:docMk/>
            <pc:sldMasterMk cId="1811375458" sldId="2147483744"/>
            <pc:sldLayoutMk cId="3815745872" sldId="2147483755"/>
          </pc:sldLayoutMkLst>
        </pc:sldLayoutChg>
        <pc:sldLayoutChg chg="add mod replId">
          <pc:chgData name="Robin Hoogland" userId="S::208504@edu.rocfriesepoort.nl::bd4f2cfc-4ed2-4399-be89-84ec5ac29a2b" providerId="AD" clId="Web-{570C12E3-9FFE-42CC-8BCA-8090E850AEF4}" dt="2021-12-22T11:34:59.212" v="47"/>
          <pc:sldLayoutMkLst>
            <pc:docMk/>
            <pc:sldMasterMk cId="1811375458" sldId="2147483744"/>
            <pc:sldLayoutMk cId="597657652" sldId="2147483756"/>
          </pc:sldLayoutMkLst>
        </pc:sldLayoutChg>
        <pc:sldLayoutChg chg="add mod replId">
          <pc:chgData name="Robin Hoogland" userId="S::208504@edu.rocfriesepoort.nl::bd4f2cfc-4ed2-4399-be89-84ec5ac29a2b" providerId="AD" clId="Web-{570C12E3-9FFE-42CC-8BCA-8090E850AEF4}" dt="2021-12-22T11:34:59.212" v="47"/>
          <pc:sldLayoutMkLst>
            <pc:docMk/>
            <pc:sldMasterMk cId="1811375458" sldId="2147483744"/>
            <pc:sldLayoutMk cId="1314642377" sldId="2147483757"/>
          </pc:sldLayoutMkLst>
        </pc:sldLayoutChg>
        <pc:sldLayoutChg chg="add mod replId">
          <pc:chgData name="Robin Hoogland" userId="S::208504@edu.rocfriesepoort.nl::bd4f2cfc-4ed2-4399-be89-84ec5ac29a2b" providerId="AD" clId="Web-{570C12E3-9FFE-42CC-8BCA-8090E850AEF4}" dt="2021-12-22T11:34:59.212" v="47"/>
          <pc:sldLayoutMkLst>
            <pc:docMk/>
            <pc:sldMasterMk cId="1811375458" sldId="2147483744"/>
            <pc:sldLayoutMk cId="3612272075" sldId="2147483758"/>
          </pc:sldLayoutMkLst>
        </pc:sldLayoutChg>
        <pc:sldLayoutChg chg="add mod replId">
          <pc:chgData name="Robin Hoogland" userId="S::208504@edu.rocfriesepoort.nl::bd4f2cfc-4ed2-4399-be89-84ec5ac29a2b" providerId="AD" clId="Web-{570C12E3-9FFE-42CC-8BCA-8090E850AEF4}" dt="2021-12-22T11:34:59.212" v="47"/>
          <pc:sldLayoutMkLst>
            <pc:docMk/>
            <pc:sldMasterMk cId="1811375458" sldId="2147483744"/>
            <pc:sldLayoutMk cId="800226254" sldId="2147483759"/>
          </pc:sldLayoutMkLst>
        </pc:sldLayoutChg>
        <pc:sldLayoutChg chg="add mod replId">
          <pc:chgData name="Robin Hoogland" userId="S::208504@edu.rocfriesepoort.nl::bd4f2cfc-4ed2-4399-be89-84ec5ac29a2b" providerId="AD" clId="Web-{570C12E3-9FFE-42CC-8BCA-8090E850AEF4}" dt="2021-12-22T11:34:59.212" v="47"/>
          <pc:sldLayoutMkLst>
            <pc:docMk/>
            <pc:sldMasterMk cId="1811375458" sldId="2147483744"/>
            <pc:sldLayoutMk cId="957375462" sldId="2147483760"/>
          </pc:sldLayoutMkLst>
        </pc:sldLayoutChg>
        <pc:sldLayoutChg chg="add mod replId">
          <pc:chgData name="Robin Hoogland" userId="S::208504@edu.rocfriesepoort.nl::bd4f2cfc-4ed2-4399-be89-84ec5ac29a2b" providerId="AD" clId="Web-{570C12E3-9FFE-42CC-8BCA-8090E850AEF4}" dt="2021-12-22T11:34:59.212" v="47"/>
          <pc:sldLayoutMkLst>
            <pc:docMk/>
            <pc:sldMasterMk cId="1811375458" sldId="2147483744"/>
            <pc:sldLayoutMk cId="1263564352" sldId="2147483761"/>
          </pc:sldLayoutMkLst>
        </pc:sldLayoutChg>
      </pc:sldMasterChg>
    </pc:docChg>
  </pc:docChgLst>
  <pc:docChgLst>
    <pc:chgData name="Roberto Smit" userId="S::212948@edu.rocfriesepoort.nl::942e122d-4282-489e-b4eb-7989d09acf4d" providerId="AD" clId="Web-{210D2591-F015-43C3-9F5C-ABBA3D5D8BFC}"/>
    <pc:docChg chg="modSld">
      <pc:chgData name="Roberto Smit" userId="S::212948@edu.rocfriesepoort.nl::942e122d-4282-489e-b4eb-7989d09acf4d" providerId="AD" clId="Web-{210D2591-F015-43C3-9F5C-ABBA3D5D8BFC}" dt="2021-12-23T08:48:11.877" v="28" actId="20577"/>
      <pc:docMkLst>
        <pc:docMk/>
      </pc:docMkLst>
      <pc:sldChg chg="modSp">
        <pc:chgData name="Roberto Smit" userId="S::212948@edu.rocfriesepoort.nl::942e122d-4282-489e-b4eb-7989d09acf4d" providerId="AD" clId="Web-{210D2591-F015-43C3-9F5C-ABBA3D5D8BFC}" dt="2021-12-23T08:46:47.969" v="1" actId="20577"/>
        <pc:sldMkLst>
          <pc:docMk/>
          <pc:sldMk cId="280010346" sldId="257"/>
        </pc:sldMkLst>
        <pc:spChg chg="mod">
          <ac:chgData name="Roberto Smit" userId="S::212948@edu.rocfriesepoort.nl::942e122d-4282-489e-b4eb-7989d09acf4d" providerId="AD" clId="Web-{210D2591-F015-43C3-9F5C-ABBA3D5D8BFC}" dt="2021-12-23T08:46:47.969" v="1" actId="20577"/>
          <ac:spMkLst>
            <pc:docMk/>
            <pc:sldMk cId="280010346" sldId="257"/>
            <ac:spMk id="3" creationId="{50E60B14-1A82-4EE7-ADA4-05801BEE6B7B}"/>
          </ac:spMkLst>
        </pc:spChg>
      </pc:sldChg>
      <pc:sldChg chg="modSp">
        <pc:chgData name="Roberto Smit" userId="S::212948@edu.rocfriesepoort.nl::942e122d-4282-489e-b4eb-7989d09acf4d" providerId="AD" clId="Web-{210D2591-F015-43C3-9F5C-ABBA3D5D8BFC}" dt="2021-12-23T08:47:38.829" v="15" actId="20577"/>
        <pc:sldMkLst>
          <pc:docMk/>
          <pc:sldMk cId="244295614" sldId="259"/>
        </pc:sldMkLst>
        <pc:spChg chg="mod">
          <ac:chgData name="Roberto Smit" userId="S::212948@edu.rocfriesepoort.nl::942e122d-4282-489e-b4eb-7989d09acf4d" providerId="AD" clId="Web-{210D2591-F015-43C3-9F5C-ABBA3D5D8BFC}" dt="2021-12-23T08:47:38.829" v="15" actId="20577"/>
          <ac:spMkLst>
            <pc:docMk/>
            <pc:sldMk cId="244295614" sldId="259"/>
            <ac:spMk id="3" creationId="{B41B2124-2A96-4C91-9DD4-536A8C90E9EA}"/>
          </ac:spMkLst>
        </pc:spChg>
      </pc:sldChg>
      <pc:sldChg chg="modSp">
        <pc:chgData name="Roberto Smit" userId="S::212948@edu.rocfriesepoort.nl::942e122d-4282-489e-b4eb-7989d09acf4d" providerId="AD" clId="Web-{210D2591-F015-43C3-9F5C-ABBA3D5D8BFC}" dt="2021-12-23T08:48:11.877" v="28" actId="20577"/>
        <pc:sldMkLst>
          <pc:docMk/>
          <pc:sldMk cId="1581291904" sldId="260"/>
        </pc:sldMkLst>
        <pc:spChg chg="mod">
          <ac:chgData name="Roberto Smit" userId="S::212948@edu.rocfriesepoort.nl::942e122d-4282-489e-b4eb-7989d09acf4d" providerId="AD" clId="Web-{210D2591-F015-43C3-9F5C-ABBA3D5D8BFC}" dt="2021-12-23T08:48:11.877" v="28" actId="20577"/>
          <ac:spMkLst>
            <pc:docMk/>
            <pc:sldMk cId="1581291904" sldId="260"/>
            <ac:spMk id="3" creationId="{86352AB3-879D-4B8D-B2FE-4AD5873BAA01}"/>
          </ac:spMkLst>
        </pc:spChg>
      </pc:sldChg>
      <pc:sldChg chg="modSp">
        <pc:chgData name="Roberto Smit" userId="S::212948@edu.rocfriesepoort.nl::942e122d-4282-489e-b4eb-7989d09acf4d" providerId="AD" clId="Web-{210D2591-F015-43C3-9F5C-ABBA3D5D8BFC}" dt="2021-12-23T08:46:57.016" v="5" actId="20577"/>
        <pc:sldMkLst>
          <pc:docMk/>
          <pc:sldMk cId="2669267138" sldId="262"/>
        </pc:sldMkLst>
        <pc:spChg chg="mod">
          <ac:chgData name="Roberto Smit" userId="S::212948@edu.rocfriesepoort.nl::942e122d-4282-489e-b4eb-7989d09acf4d" providerId="AD" clId="Web-{210D2591-F015-43C3-9F5C-ABBA3D5D8BFC}" dt="2021-12-23T08:46:57.016" v="5" actId="20577"/>
          <ac:spMkLst>
            <pc:docMk/>
            <pc:sldMk cId="2669267138" sldId="262"/>
            <ac:spMk id="2" creationId="{106190CD-6427-442C-978B-C9216B602000}"/>
          </ac:spMkLst>
        </pc:spChg>
      </pc:sldChg>
      <pc:sldChg chg="modSp">
        <pc:chgData name="Roberto Smit" userId="S::212948@edu.rocfriesepoort.nl::942e122d-4282-489e-b4eb-7989d09acf4d" providerId="AD" clId="Web-{210D2591-F015-43C3-9F5C-ABBA3D5D8BFC}" dt="2021-12-23T08:47:54.814" v="23" actId="20577"/>
        <pc:sldMkLst>
          <pc:docMk/>
          <pc:sldMk cId="2944060980" sldId="267"/>
        </pc:sldMkLst>
        <pc:spChg chg="mod">
          <ac:chgData name="Roberto Smit" userId="S::212948@edu.rocfriesepoort.nl::942e122d-4282-489e-b4eb-7989d09acf4d" providerId="AD" clId="Web-{210D2591-F015-43C3-9F5C-ABBA3D5D8BFC}" dt="2021-12-23T08:47:54.814" v="23" actId="20577"/>
          <ac:spMkLst>
            <pc:docMk/>
            <pc:sldMk cId="2944060980" sldId="267"/>
            <ac:spMk id="3" creationId="{461A60C2-D90F-41F9-9A0E-2457C51DD3F6}"/>
          </ac:spMkLst>
        </pc:spChg>
      </pc:sldChg>
    </pc:docChg>
  </pc:docChgLst>
  <pc:docChgLst>
    <pc:chgData clId="Web-{7F9FD095-C5A2-46E3-9B4D-4D0E01637DF1}"/>
    <pc:docChg chg="modSld">
      <pc:chgData name="" userId="" providerId="" clId="Web-{7F9FD095-C5A2-46E3-9B4D-4D0E01637DF1}" dt="2021-12-21T12:53:12.480" v="3" actId="20577"/>
      <pc:docMkLst>
        <pc:docMk/>
      </pc:docMkLst>
      <pc:sldChg chg="modSp">
        <pc:chgData name="" userId="" providerId="" clId="Web-{7F9FD095-C5A2-46E3-9B4D-4D0E01637DF1}" dt="2021-12-21T12:53:12.480" v="3" actId="20577"/>
        <pc:sldMkLst>
          <pc:docMk/>
          <pc:sldMk cId="3351439039" sldId="256"/>
        </pc:sldMkLst>
        <pc:spChg chg="mod">
          <ac:chgData name="" userId="" providerId="" clId="Web-{7F9FD095-C5A2-46E3-9B4D-4D0E01637DF1}" dt="2021-12-21T12:53:07.277" v="1" actId="20577"/>
          <ac:spMkLst>
            <pc:docMk/>
            <pc:sldMk cId="3351439039" sldId="256"/>
            <ac:spMk id="2" creationId="{00000000-0000-0000-0000-000000000000}"/>
          </ac:spMkLst>
        </pc:spChg>
        <pc:spChg chg="mod">
          <ac:chgData name="" userId="" providerId="" clId="Web-{7F9FD095-C5A2-46E3-9B4D-4D0E01637DF1}" dt="2021-12-21T12:53:12.480" v="3" actId="20577"/>
          <ac:spMkLst>
            <pc:docMk/>
            <pc:sldMk cId="3351439039" sldId="256"/>
            <ac:spMk id="3" creationId="{00000000-0000-0000-0000-000000000000}"/>
          </ac:spMkLst>
        </pc:spChg>
      </pc:sldChg>
    </pc:docChg>
  </pc:docChgLst>
  <pc:docChgLst>
    <pc:chgData name="Robin Hoogland" userId="S::208504@edu.rocfriesepoort.nl::bd4f2cfc-4ed2-4399-be89-84ec5ac29a2b" providerId="AD" clId="Web-{5E4DE5B3-BBFF-40A0-BD6A-94CD237D5D1F}"/>
    <pc:docChg chg="addSld delSld modSld">
      <pc:chgData name="Robin Hoogland" userId="S::208504@edu.rocfriesepoort.nl::bd4f2cfc-4ed2-4399-be89-84ec5ac29a2b" providerId="AD" clId="Web-{5E4DE5B3-BBFF-40A0-BD6A-94CD237D5D1F}" dt="2021-12-23T09:14:00.042" v="97"/>
      <pc:docMkLst>
        <pc:docMk/>
      </pc:docMkLst>
      <pc:sldChg chg="addSp modSp mod setBg">
        <pc:chgData name="Robin Hoogland" userId="S::208504@edu.rocfriesepoort.nl::bd4f2cfc-4ed2-4399-be89-84ec5ac29a2b" providerId="AD" clId="Web-{5E4DE5B3-BBFF-40A0-BD6A-94CD237D5D1F}" dt="2021-12-23T09:13:38.916" v="95"/>
        <pc:sldMkLst>
          <pc:docMk/>
          <pc:sldMk cId="280010346" sldId="257"/>
        </pc:sldMkLst>
        <pc:spChg chg="mod">
          <ac:chgData name="Robin Hoogland" userId="S::208504@edu.rocfriesepoort.nl::bd4f2cfc-4ed2-4399-be89-84ec5ac29a2b" providerId="AD" clId="Web-{5E4DE5B3-BBFF-40A0-BD6A-94CD237D5D1F}" dt="2021-12-23T09:13:38.916" v="95"/>
          <ac:spMkLst>
            <pc:docMk/>
            <pc:sldMk cId="280010346" sldId="257"/>
            <ac:spMk id="2" creationId="{AA3C7363-264C-4ABE-B900-3EB4B4AC1665}"/>
          </ac:spMkLst>
        </pc:spChg>
        <pc:spChg chg="mod">
          <ac:chgData name="Robin Hoogland" userId="S::208504@edu.rocfriesepoort.nl::bd4f2cfc-4ed2-4399-be89-84ec5ac29a2b" providerId="AD" clId="Web-{5E4DE5B3-BBFF-40A0-BD6A-94CD237D5D1F}" dt="2021-12-23T09:13:38.916" v="95"/>
          <ac:spMkLst>
            <pc:docMk/>
            <pc:sldMk cId="280010346" sldId="257"/>
            <ac:spMk id="3" creationId="{50E60B14-1A82-4EE7-ADA4-05801BEE6B7B}"/>
          </ac:spMkLst>
        </pc:spChg>
        <pc:spChg chg="add">
          <ac:chgData name="Robin Hoogland" userId="S::208504@edu.rocfriesepoort.nl::bd4f2cfc-4ed2-4399-be89-84ec5ac29a2b" providerId="AD" clId="Web-{5E4DE5B3-BBFF-40A0-BD6A-94CD237D5D1F}" dt="2021-12-23T09:13:38.916" v="95"/>
          <ac:spMkLst>
            <pc:docMk/>
            <pc:sldMk cId="280010346" sldId="257"/>
            <ac:spMk id="8" creationId="{C44B17FE-2E14-47B6-B5A8-4363DE76952D}"/>
          </ac:spMkLst>
        </pc:spChg>
        <pc:spChg chg="add">
          <ac:chgData name="Robin Hoogland" userId="S::208504@edu.rocfriesepoort.nl::bd4f2cfc-4ed2-4399-be89-84ec5ac29a2b" providerId="AD" clId="Web-{5E4DE5B3-BBFF-40A0-BD6A-94CD237D5D1F}" dt="2021-12-23T09:13:38.916" v="95"/>
          <ac:spMkLst>
            <pc:docMk/>
            <pc:sldMk cId="280010346" sldId="257"/>
            <ac:spMk id="10" creationId="{14E53280-E6EB-47D2-B0BB-78B772DC4B90}"/>
          </ac:spMkLst>
        </pc:spChg>
        <pc:spChg chg="add">
          <ac:chgData name="Robin Hoogland" userId="S::208504@edu.rocfriesepoort.nl::bd4f2cfc-4ed2-4399-be89-84ec5ac29a2b" providerId="AD" clId="Web-{5E4DE5B3-BBFF-40A0-BD6A-94CD237D5D1F}" dt="2021-12-23T09:13:38.916" v="95"/>
          <ac:spMkLst>
            <pc:docMk/>
            <pc:sldMk cId="280010346" sldId="257"/>
            <ac:spMk id="12" creationId="{E44C4738-31FA-4AA4-9D3A-9B0F0B1F5FBC}"/>
          </ac:spMkLst>
        </pc:spChg>
        <pc:spChg chg="add">
          <ac:chgData name="Robin Hoogland" userId="S::208504@edu.rocfriesepoort.nl::bd4f2cfc-4ed2-4399-be89-84ec5ac29a2b" providerId="AD" clId="Web-{5E4DE5B3-BBFF-40A0-BD6A-94CD237D5D1F}" dt="2021-12-23T09:13:38.916" v="95"/>
          <ac:spMkLst>
            <pc:docMk/>
            <pc:sldMk cId="280010346" sldId="257"/>
            <ac:spMk id="14" creationId="{809F3F69-CB9E-4C14-8F9B-7565980C8770}"/>
          </ac:spMkLst>
        </pc:spChg>
      </pc:sldChg>
      <pc:sldChg chg="addSp modSp mod setBg">
        <pc:chgData name="Robin Hoogland" userId="S::208504@edu.rocfriesepoort.nl::bd4f2cfc-4ed2-4399-be89-84ec5ac29a2b" providerId="AD" clId="Web-{5E4DE5B3-BBFF-40A0-BD6A-94CD237D5D1F}" dt="2021-12-23T09:13:50.011" v="96"/>
        <pc:sldMkLst>
          <pc:docMk/>
          <pc:sldMk cId="244295614" sldId="259"/>
        </pc:sldMkLst>
        <pc:spChg chg="mod">
          <ac:chgData name="Robin Hoogland" userId="S::208504@edu.rocfriesepoort.nl::bd4f2cfc-4ed2-4399-be89-84ec5ac29a2b" providerId="AD" clId="Web-{5E4DE5B3-BBFF-40A0-BD6A-94CD237D5D1F}" dt="2021-12-23T09:13:50.011" v="96"/>
          <ac:spMkLst>
            <pc:docMk/>
            <pc:sldMk cId="244295614" sldId="259"/>
            <ac:spMk id="2" creationId="{FE9DAA90-FC91-4034-9B5B-7CD1D36CD426}"/>
          </ac:spMkLst>
        </pc:spChg>
        <pc:spChg chg="mod">
          <ac:chgData name="Robin Hoogland" userId="S::208504@edu.rocfriesepoort.nl::bd4f2cfc-4ed2-4399-be89-84ec5ac29a2b" providerId="AD" clId="Web-{5E4DE5B3-BBFF-40A0-BD6A-94CD237D5D1F}" dt="2021-12-23T09:13:50.011" v="96"/>
          <ac:spMkLst>
            <pc:docMk/>
            <pc:sldMk cId="244295614" sldId="259"/>
            <ac:spMk id="3" creationId="{B41B2124-2A96-4C91-9DD4-536A8C90E9EA}"/>
          </ac:spMkLst>
        </pc:spChg>
        <pc:spChg chg="add">
          <ac:chgData name="Robin Hoogland" userId="S::208504@edu.rocfriesepoort.nl::bd4f2cfc-4ed2-4399-be89-84ec5ac29a2b" providerId="AD" clId="Web-{5E4DE5B3-BBFF-40A0-BD6A-94CD237D5D1F}" dt="2021-12-23T09:13:50.011" v="96"/>
          <ac:spMkLst>
            <pc:docMk/>
            <pc:sldMk cId="244295614" sldId="259"/>
            <ac:spMk id="8" creationId="{C44B17FE-2E14-47B6-B5A8-4363DE76952D}"/>
          </ac:spMkLst>
        </pc:spChg>
        <pc:spChg chg="add">
          <ac:chgData name="Robin Hoogland" userId="S::208504@edu.rocfriesepoort.nl::bd4f2cfc-4ed2-4399-be89-84ec5ac29a2b" providerId="AD" clId="Web-{5E4DE5B3-BBFF-40A0-BD6A-94CD237D5D1F}" dt="2021-12-23T09:13:50.011" v="96"/>
          <ac:spMkLst>
            <pc:docMk/>
            <pc:sldMk cId="244295614" sldId="259"/>
            <ac:spMk id="10" creationId="{14E53280-E6EB-47D2-B0BB-78B772DC4B90}"/>
          </ac:spMkLst>
        </pc:spChg>
        <pc:spChg chg="add">
          <ac:chgData name="Robin Hoogland" userId="S::208504@edu.rocfriesepoort.nl::bd4f2cfc-4ed2-4399-be89-84ec5ac29a2b" providerId="AD" clId="Web-{5E4DE5B3-BBFF-40A0-BD6A-94CD237D5D1F}" dt="2021-12-23T09:13:50.011" v="96"/>
          <ac:spMkLst>
            <pc:docMk/>
            <pc:sldMk cId="244295614" sldId="259"/>
            <ac:spMk id="12" creationId="{E44C4738-31FA-4AA4-9D3A-9B0F0B1F5FBC}"/>
          </ac:spMkLst>
        </pc:spChg>
        <pc:spChg chg="add">
          <ac:chgData name="Robin Hoogland" userId="S::208504@edu.rocfriesepoort.nl::bd4f2cfc-4ed2-4399-be89-84ec5ac29a2b" providerId="AD" clId="Web-{5E4DE5B3-BBFF-40A0-BD6A-94CD237D5D1F}" dt="2021-12-23T09:13:50.011" v="96"/>
          <ac:spMkLst>
            <pc:docMk/>
            <pc:sldMk cId="244295614" sldId="259"/>
            <ac:spMk id="14" creationId="{809F3F69-CB9E-4C14-8F9B-7565980C8770}"/>
          </ac:spMkLst>
        </pc:spChg>
      </pc:sldChg>
      <pc:sldChg chg="addSp modSp mod setBg">
        <pc:chgData name="Robin Hoogland" userId="S::208504@edu.rocfriesepoort.nl::bd4f2cfc-4ed2-4399-be89-84ec5ac29a2b" providerId="AD" clId="Web-{5E4DE5B3-BBFF-40A0-BD6A-94CD237D5D1F}" dt="2021-12-23T09:14:00.042" v="97"/>
        <pc:sldMkLst>
          <pc:docMk/>
          <pc:sldMk cId="1581291904" sldId="260"/>
        </pc:sldMkLst>
        <pc:spChg chg="mod">
          <ac:chgData name="Robin Hoogland" userId="S::208504@edu.rocfriesepoort.nl::bd4f2cfc-4ed2-4399-be89-84ec5ac29a2b" providerId="AD" clId="Web-{5E4DE5B3-BBFF-40A0-BD6A-94CD237D5D1F}" dt="2021-12-23T09:14:00.042" v="97"/>
          <ac:spMkLst>
            <pc:docMk/>
            <pc:sldMk cId="1581291904" sldId="260"/>
            <ac:spMk id="2" creationId="{5355C20D-530D-47AE-AFFB-ABCBCD928E53}"/>
          </ac:spMkLst>
        </pc:spChg>
        <pc:spChg chg="mod">
          <ac:chgData name="Robin Hoogland" userId="S::208504@edu.rocfriesepoort.nl::bd4f2cfc-4ed2-4399-be89-84ec5ac29a2b" providerId="AD" clId="Web-{5E4DE5B3-BBFF-40A0-BD6A-94CD237D5D1F}" dt="2021-12-23T09:14:00.042" v="97"/>
          <ac:spMkLst>
            <pc:docMk/>
            <pc:sldMk cId="1581291904" sldId="260"/>
            <ac:spMk id="3" creationId="{86352AB3-879D-4B8D-B2FE-4AD5873BAA01}"/>
          </ac:spMkLst>
        </pc:spChg>
        <pc:spChg chg="add">
          <ac:chgData name="Robin Hoogland" userId="S::208504@edu.rocfriesepoort.nl::bd4f2cfc-4ed2-4399-be89-84ec5ac29a2b" providerId="AD" clId="Web-{5E4DE5B3-BBFF-40A0-BD6A-94CD237D5D1F}" dt="2021-12-23T09:14:00.042" v="97"/>
          <ac:spMkLst>
            <pc:docMk/>
            <pc:sldMk cId="1581291904" sldId="260"/>
            <ac:spMk id="8" creationId="{C44B17FE-2E14-47B6-B5A8-4363DE76952D}"/>
          </ac:spMkLst>
        </pc:spChg>
        <pc:spChg chg="add">
          <ac:chgData name="Robin Hoogland" userId="S::208504@edu.rocfriesepoort.nl::bd4f2cfc-4ed2-4399-be89-84ec5ac29a2b" providerId="AD" clId="Web-{5E4DE5B3-BBFF-40A0-BD6A-94CD237D5D1F}" dt="2021-12-23T09:14:00.042" v="97"/>
          <ac:spMkLst>
            <pc:docMk/>
            <pc:sldMk cId="1581291904" sldId="260"/>
            <ac:spMk id="10" creationId="{14E53280-E6EB-47D2-B0BB-78B772DC4B90}"/>
          </ac:spMkLst>
        </pc:spChg>
        <pc:spChg chg="add">
          <ac:chgData name="Robin Hoogland" userId="S::208504@edu.rocfriesepoort.nl::bd4f2cfc-4ed2-4399-be89-84ec5ac29a2b" providerId="AD" clId="Web-{5E4DE5B3-BBFF-40A0-BD6A-94CD237D5D1F}" dt="2021-12-23T09:14:00.042" v="97"/>
          <ac:spMkLst>
            <pc:docMk/>
            <pc:sldMk cId="1581291904" sldId="260"/>
            <ac:spMk id="12" creationId="{E44C4738-31FA-4AA4-9D3A-9B0F0B1F5FBC}"/>
          </ac:spMkLst>
        </pc:spChg>
        <pc:spChg chg="add">
          <ac:chgData name="Robin Hoogland" userId="S::208504@edu.rocfriesepoort.nl::bd4f2cfc-4ed2-4399-be89-84ec5ac29a2b" providerId="AD" clId="Web-{5E4DE5B3-BBFF-40A0-BD6A-94CD237D5D1F}" dt="2021-12-23T09:14:00.042" v="97"/>
          <ac:spMkLst>
            <pc:docMk/>
            <pc:sldMk cId="1581291904" sldId="260"/>
            <ac:spMk id="14" creationId="{809F3F69-CB9E-4C14-8F9B-7565980C8770}"/>
          </ac:spMkLst>
        </pc:spChg>
      </pc:sldChg>
      <pc:sldChg chg="addSp delSp modSp mod setBg">
        <pc:chgData name="Robin Hoogland" userId="S::208504@edu.rocfriesepoort.nl::bd4f2cfc-4ed2-4399-be89-84ec5ac29a2b" providerId="AD" clId="Web-{5E4DE5B3-BBFF-40A0-BD6A-94CD237D5D1F}" dt="2021-12-23T09:13:20.587" v="94"/>
        <pc:sldMkLst>
          <pc:docMk/>
          <pc:sldMk cId="2435698951" sldId="266"/>
        </pc:sldMkLst>
        <pc:spChg chg="mod">
          <ac:chgData name="Robin Hoogland" userId="S::208504@edu.rocfriesepoort.nl::bd4f2cfc-4ed2-4399-be89-84ec5ac29a2b" providerId="AD" clId="Web-{5E4DE5B3-BBFF-40A0-BD6A-94CD237D5D1F}" dt="2021-12-23T09:13:20.587" v="94"/>
          <ac:spMkLst>
            <pc:docMk/>
            <pc:sldMk cId="2435698951" sldId="266"/>
            <ac:spMk id="2" creationId="{AA3C7363-264C-4ABE-B900-3EB4B4AC1665}"/>
          </ac:spMkLst>
        </pc:spChg>
        <pc:spChg chg="mod">
          <ac:chgData name="Robin Hoogland" userId="S::208504@edu.rocfriesepoort.nl::bd4f2cfc-4ed2-4399-be89-84ec5ac29a2b" providerId="AD" clId="Web-{5E4DE5B3-BBFF-40A0-BD6A-94CD237D5D1F}" dt="2021-12-23T09:13:20.587" v="94"/>
          <ac:spMkLst>
            <pc:docMk/>
            <pc:sldMk cId="2435698951" sldId="266"/>
            <ac:spMk id="3" creationId="{50E60B14-1A82-4EE7-ADA4-05801BEE6B7B}"/>
          </ac:spMkLst>
        </pc:spChg>
        <pc:spChg chg="add del">
          <ac:chgData name="Robin Hoogland" userId="S::208504@edu.rocfriesepoort.nl::bd4f2cfc-4ed2-4399-be89-84ec5ac29a2b" providerId="AD" clId="Web-{5E4DE5B3-BBFF-40A0-BD6A-94CD237D5D1F}" dt="2021-12-23T09:12:46.679" v="93"/>
          <ac:spMkLst>
            <pc:docMk/>
            <pc:sldMk cId="2435698951" sldId="266"/>
            <ac:spMk id="4" creationId="{60B587F1-4A9E-4314-9B87-7A58AEA42788}"/>
          </ac:spMkLst>
        </pc:spChg>
        <pc:spChg chg="add">
          <ac:chgData name="Robin Hoogland" userId="S::208504@edu.rocfriesepoort.nl::bd4f2cfc-4ed2-4399-be89-84ec5ac29a2b" providerId="AD" clId="Web-{5E4DE5B3-BBFF-40A0-BD6A-94CD237D5D1F}" dt="2021-12-23T09:13:20.587" v="94"/>
          <ac:spMkLst>
            <pc:docMk/>
            <pc:sldMk cId="2435698951" sldId="266"/>
            <ac:spMk id="8" creationId="{C44B17FE-2E14-47B6-B5A8-4363DE76952D}"/>
          </ac:spMkLst>
        </pc:spChg>
        <pc:spChg chg="add">
          <ac:chgData name="Robin Hoogland" userId="S::208504@edu.rocfriesepoort.nl::bd4f2cfc-4ed2-4399-be89-84ec5ac29a2b" providerId="AD" clId="Web-{5E4DE5B3-BBFF-40A0-BD6A-94CD237D5D1F}" dt="2021-12-23T09:13:20.587" v="94"/>
          <ac:spMkLst>
            <pc:docMk/>
            <pc:sldMk cId="2435698951" sldId="266"/>
            <ac:spMk id="10" creationId="{14E53280-E6EB-47D2-B0BB-78B772DC4B90}"/>
          </ac:spMkLst>
        </pc:spChg>
        <pc:spChg chg="add">
          <ac:chgData name="Robin Hoogland" userId="S::208504@edu.rocfriesepoort.nl::bd4f2cfc-4ed2-4399-be89-84ec5ac29a2b" providerId="AD" clId="Web-{5E4DE5B3-BBFF-40A0-BD6A-94CD237D5D1F}" dt="2021-12-23T09:13:20.587" v="94"/>
          <ac:spMkLst>
            <pc:docMk/>
            <pc:sldMk cId="2435698951" sldId="266"/>
            <ac:spMk id="12" creationId="{E44C4738-31FA-4AA4-9D3A-9B0F0B1F5FBC}"/>
          </ac:spMkLst>
        </pc:spChg>
        <pc:spChg chg="add">
          <ac:chgData name="Robin Hoogland" userId="S::208504@edu.rocfriesepoort.nl::bd4f2cfc-4ed2-4399-be89-84ec5ac29a2b" providerId="AD" clId="Web-{5E4DE5B3-BBFF-40A0-BD6A-94CD237D5D1F}" dt="2021-12-23T09:13:20.587" v="94"/>
          <ac:spMkLst>
            <pc:docMk/>
            <pc:sldMk cId="2435698951" sldId="266"/>
            <ac:spMk id="14" creationId="{809F3F69-CB9E-4C14-8F9B-7565980C8770}"/>
          </ac:spMkLst>
        </pc:spChg>
      </pc:sldChg>
      <pc:sldChg chg="modSp new del">
        <pc:chgData name="Robin Hoogland" userId="S::208504@edu.rocfriesepoort.nl::bd4f2cfc-4ed2-4399-be89-84ec5ac29a2b" providerId="AD" clId="Web-{5E4DE5B3-BBFF-40A0-BD6A-94CD237D5D1F}" dt="2021-12-23T09:09:17.928" v="89"/>
        <pc:sldMkLst>
          <pc:docMk/>
          <pc:sldMk cId="1516994187" sldId="268"/>
        </pc:sldMkLst>
        <pc:spChg chg="mod">
          <ac:chgData name="Robin Hoogland" userId="S::208504@edu.rocfriesepoort.nl::bd4f2cfc-4ed2-4399-be89-84ec5ac29a2b" providerId="AD" clId="Web-{5E4DE5B3-BBFF-40A0-BD6A-94CD237D5D1F}" dt="2021-12-23T09:08:29.534" v="80" actId="20577"/>
          <ac:spMkLst>
            <pc:docMk/>
            <pc:sldMk cId="1516994187" sldId="268"/>
            <ac:spMk id="2" creationId="{CB76C3E0-14EF-47E1-B7A4-3C4206161F1E}"/>
          </ac:spMkLst>
        </pc:spChg>
      </pc:sldChg>
      <pc:sldChg chg="modSp new">
        <pc:chgData name="Robin Hoogland" userId="S::208504@edu.rocfriesepoort.nl::bd4f2cfc-4ed2-4399-be89-84ec5ac29a2b" providerId="AD" clId="Web-{5E4DE5B3-BBFF-40A0-BD6A-94CD237D5D1F}" dt="2021-12-23T09:08:49.145" v="83" actId="20577"/>
        <pc:sldMkLst>
          <pc:docMk/>
          <pc:sldMk cId="990471830" sldId="269"/>
        </pc:sldMkLst>
        <pc:spChg chg="mod">
          <ac:chgData name="Robin Hoogland" userId="S::208504@edu.rocfriesepoort.nl::bd4f2cfc-4ed2-4399-be89-84ec5ac29a2b" providerId="AD" clId="Web-{5E4DE5B3-BBFF-40A0-BD6A-94CD237D5D1F}" dt="2021-12-23T09:08:49.145" v="83" actId="20577"/>
          <ac:spMkLst>
            <pc:docMk/>
            <pc:sldMk cId="990471830" sldId="269"/>
            <ac:spMk id="2" creationId="{6042E3FB-B637-44E5-868A-953E61E31173}"/>
          </ac:spMkLst>
        </pc:spChg>
      </pc:sldChg>
      <pc:sldChg chg="addSp modSp new">
        <pc:chgData name="Robin Hoogland" userId="S::208504@edu.rocfriesepoort.nl::bd4f2cfc-4ed2-4399-be89-84ec5ac29a2b" providerId="AD" clId="Web-{5E4DE5B3-BBFF-40A0-BD6A-94CD237D5D1F}" dt="2021-12-23T09:10:46.480" v="91"/>
        <pc:sldMkLst>
          <pc:docMk/>
          <pc:sldMk cId="2010197274" sldId="270"/>
        </pc:sldMkLst>
        <pc:spChg chg="mod">
          <ac:chgData name="Robin Hoogland" userId="S::208504@edu.rocfriesepoort.nl::bd4f2cfc-4ed2-4399-be89-84ec5ac29a2b" providerId="AD" clId="Web-{5E4DE5B3-BBFF-40A0-BD6A-94CD237D5D1F}" dt="2021-12-23T09:08:55.614" v="86" actId="20577"/>
          <ac:spMkLst>
            <pc:docMk/>
            <pc:sldMk cId="2010197274" sldId="270"/>
            <ac:spMk id="2" creationId="{0FAE515A-E253-452F-8752-3C3E11C152C0}"/>
          </ac:spMkLst>
        </pc:spChg>
        <pc:spChg chg="add">
          <ac:chgData name="Robin Hoogland" userId="S::208504@edu.rocfriesepoort.nl::bd4f2cfc-4ed2-4399-be89-84ec5ac29a2b" providerId="AD" clId="Web-{5E4DE5B3-BBFF-40A0-BD6A-94CD237D5D1F}" dt="2021-12-23T09:10:46.480" v="91"/>
          <ac:spMkLst>
            <pc:docMk/>
            <pc:sldMk cId="2010197274" sldId="270"/>
            <ac:spMk id="5" creationId="{727F710E-67BA-4CCF-96DD-72D5CEEEF300}"/>
          </ac:spMkLst>
        </pc:spChg>
      </pc:sldChg>
      <pc:sldChg chg="addSp delSp modSp new">
        <pc:chgData name="Robin Hoogland" userId="S::208504@edu.rocfriesepoort.nl::bd4f2cfc-4ed2-4399-be89-84ec5ac29a2b" providerId="AD" clId="Web-{5E4DE5B3-BBFF-40A0-BD6A-94CD237D5D1F}" dt="2021-12-23T09:09:52.055" v="90"/>
        <pc:sldMkLst>
          <pc:docMk/>
          <pc:sldMk cId="2303067124" sldId="271"/>
        </pc:sldMkLst>
        <pc:spChg chg="mod">
          <ac:chgData name="Robin Hoogland" userId="S::208504@edu.rocfriesepoort.nl::bd4f2cfc-4ed2-4399-be89-84ec5ac29a2b" providerId="AD" clId="Web-{5E4DE5B3-BBFF-40A0-BD6A-94CD237D5D1F}" dt="2021-12-23T09:08:57.458" v="88" actId="20577"/>
          <ac:spMkLst>
            <pc:docMk/>
            <pc:sldMk cId="2303067124" sldId="271"/>
            <ac:spMk id="2" creationId="{25C4DA1A-34B2-4109-B17C-E6D03BC1024E}"/>
          </ac:spMkLst>
        </pc:spChg>
        <pc:spChg chg="del">
          <ac:chgData name="Robin Hoogland" userId="S::208504@edu.rocfriesepoort.nl::bd4f2cfc-4ed2-4399-be89-84ec5ac29a2b" providerId="AD" clId="Web-{5E4DE5B3-BBFF-40A0-BD6A-94CD237D5D1F}" dt="2021-12-23T09:09:52.055" v="90"/>
          <ac:spMkLst>
            <pc:docMk/>
            <pc:sldMk cId="2303067124" sldId="271"/>
            <ac:spMk id="3" creationId="{8E36B46E-872F-4770-AC0D-5BA05704C278}"/>
          </ac:spMkLst>
        </pc:spChg>
        <pc:picChg chg="add mod ord">
          <ac:chgData name="Robin Hoogland" userId="S::208504@edu.rocfriesepoort.nl::bd4f2cfc-4ed2-4399-be89-84ec5ac29a2b" providerId="AD" clId="Web-{5E4DE5B3-BBFF-40A0-BD6A-94CD237D5D1F}" dt="2021-12-23T09:09:52.055" v="90"/>
          <ac:picMkLst>
            <pc:docMk/>
            <pc:sldMk cId="2303067124" sldId="271"/>
            <ac:picMk id="4" creationId="{0A7E10A4-4307-4705-9854-EB5B6C9664EC}"/>
          </ac:picMkLst>
        </pc:picChg>
      </pc:sldChg>
    </pc:docChg>
  </pc:docChgLst>
  <pc:docChgLst>
    <pc:chgData name="Robin Hoogland" userId="S::208504@edu.rocfriesepoort.nl::bd4f2cfc-4ed2-4399-be89-84ec5ac29a2b" providerId="AD" clId="Web-{E0AC7437-3D55-4A5C-8205-9AF3B8FC1AD1}"/>
    <pc:docChg chg="addSld modSld sldOrd">
      <pc:chgData name="Robin Hoogland" userId="S::208504@edu.rocfriesepoort.nl::bd4f2cfc-4ed2-4399-be89-84ec5ac29a2b" providerId="AD" clId="Web-{E0AC7437-3D55-4A5C-8205-9AF3B8FC1AD1}" dt="2021-12-23T07:59:56.974" v="19" actId="20577"/>
      <pc:docMkLst>
        <pc:docMk/>
      </pc:docMkLst>
      <pc:sldChg chg="addSp delSp modSp new ord">
        <pc:chgData name="Robin Hoogland" userId="S::208504@edu.rocfriesepoort.nl::bd4f2cfc-4ed2-4399-be89-84ec5ac29a2b" providerId="AD" clId="Web-{E0AC7437-3D55-4A5C-8205-9AF3B8FC1AD1}" dt="2021-12-23T07:57:53.470" v="16" actId="1076"/>
        <pc:sldMkLst>
          <pc:docMk/>
          <pc:sldMk cId="2669267138" sldId="262"/>
        </pc:sldMkLst>
        <pc:spChg chg="mod">
          <ac:chgData name="Robin Hoogland" userId="S::208504@edu.rocfriesepoort.nl::bd4f2cfc-4ed2-4399-be89-84ec5ac29a2b" providerId="AD" clId="Web-{E0AC7437-3D55-4A5C-8205-9AF3B8FC1AD1}" dt="2021-12-23T07:56:50.203" v="9" actId="20577"/>
          <ac:spMkLst>
            <pc:docMk/>
            <pc:sldMk cId="2669267138" sldId="262"/>
            <ac:spMk id="2" creationId="{106190CD-6427-442C-978B-C9216B602000}"/>
          </ac:spMkLst>
        </pc:spChg>
        <pc:spChg chg="del">
          <ac:chgData name="Robin Hoogland" userId="S::208504@edu.rocfriesepoort.nl::bd4f2cfc-4ed2-4399-be89-84ec5ac29a2b" providerId="AD" clId="Web-{E0AC7437-3D55-4A5C-8205-9AF3B8FC1AD1}" dt="2021-12-23T07:57:03.359" v="10"/>
          <ac:spMkLst>
            <pc:docMk/>
            <pc:sldMk cId="2669267138" sldId="262"/>
            <ac:spMk id="3" creationId="{59EF8E2E-25D7-4789-A347-0C0757EAEDF1}"/>
          </ac:spMkLst>
        </pc:spChg>
        <pc:picChg chg="add mod ord modCrop">
          <ac:chgData name="Robin Hoogland" userId="S::208504@edu.rocfriesepoort.nl::bd4f2cfc-4ed2-4399-be89-84ec5ac29a2b" providerId="AD" clId="Web-{E0AC7437-3D55-4A5C-8205-9AF3B8FC1AD1}" dt="2021-12-23T07:57:53.470" v="16" actId="1076"/>
          <ac:picMkLst>
            <pc:docMk/>
            <pc:sldMk cId="2669267138" sldId="262"/>
            <ac:picMk id="4" creationId="{F55D87C5-3B1D-45A2-8C2E-97F635B5D222}"/>
          </ac:picMkLst>
        </pc:picChg>
      </pc:sldChg>
      <pc:sldChg chg="modSp new ord">
        <pc:chgData name="Robin Hoogland" userId="S::208504@edu.rocfriesepoort.nl::bd4f2cfc-4ed2-4399-be89-84ec5ac29a2b" providerId="AD" clId="Web-{E0AC7437-3D55-4A5C-8205-9AF3B8FC1AD1}" dt="2021-12-23T07:59:56.974" v="19" actId="20577"/>
        <pc:sldMkLst>
          <pc:docMk/>
          <pc:sldMk cId="946374759" sldId="263"/>
        </pc:sldMkLst>
        <pc:spChg chg="mod">
          <ac:chgData name="Robin Hoogland" userId="S::208504@edu.rocfriesepoort.nl::bd4f2cfc-4ed2-4399-be89-84ec5ac29a2b" providerId="AD" clId="Web-{E0AC7437-3D55-4A5C-8205-9AF3B8FC1AD1}" dt="2021-12-23T07:59:56.974" v="19" actId="20577"/>
          <ac:spMkLst>
            <pc:docMk/>
            <pc:sldMk cId="946374759" sldId="263"/>
            <ac:spMk id="2" creationId="{4728B4D3-4415-4EC6-B22D-379FA2796C95}"/>
          </ac:spMkLst>
        </pc:spChg>
      </pc:sldChg>
    </pc:docChg>
  </pc:docChgLst>
  <pc:docChgLst>
    <pc:chgData name="Robin Hoogland" userId="S::208504@edu.rocfriesepoort.nl::bd4f2cfc-4ed2-4399-be89-84ec5ac29a2b" providerId="AD" clId="Web-{CD12608A-4676-4AC9-9656-32758E16D447}"/>
    <pc:docChg chg="modSld">
      <pc:chgData name="Robin Hoogland" userId="S::208504@edu.rocfriesepoort.nl::bd4f2cfc-4ed2-4399-be89-84ec5ac29a2b" providerId="AD" clId="Web-{CD12608A-4676-4AC9-9656-32758E16D447}" dt="2021-12-22T11:48:57.517" v="4" actId="1076"/>
      <pc:docMkLst>
        <pc:docMk/>
      </pc:docMkLst>
      <pc:sldChg chg="addSp modSp">
        <pc:chgData name="Robin Hoogland" userId="S::208504@edu.rocfriesepoort.nl::bd4f2cfc-4ed2-4399-be89-84ec5ac29a2b" providerId="AD" clId="Web-{CD12608A-4676-4AC9-9656-32758E16D447}" dt="2021-12-22T11:48:57.517" v="4" actId="1076"/>
        <pc:sldMkLst>
          <pc:docMk/>
          <pc:sldMk cId="3351439039" sldId="256"/>
        </pc:sldMkLst>
        <pc:spChg chg="mod">
          <ac:chgData name="Robin Hoogland" userId="S::208504@edu.rocfriesepoort.nl::bd4f2cfc-4ed2-4399-be89-84ec5ac29a2b" providerId="AD" clId="Web-{CD12608A-4676-4AC9-9656-32758E16D447}" dt="2021-12-22T11:48:35.095" v="2" actId="20577"/>
          <ac:spMkLst>
            <pc:docMk/>
            <pc:sldMk cId="3351439039" sldId="256"/>
            <ac:spMk id="2" creationId="{00000000-0000-0000-0000-000000000000}"/>
          </ac:spMkLst>
        </pc:spChg>
        <pc:picChg chg="add mod">
          <ac:chgData name="Robin Hoogland" userId="S::208504@edu.rocfriesepoort.nl::bd4f2cfc-4ed2-4399-be89-84ec5ac29a2b" providerId="AD" clId="Web-{CD12608A-4676-4AC9-9656-32758E16D447}" dt="2021-12-22T11:48:57.517" v="4" actId="1076"/>
          <ac:picMkLst>
            <pc:docMk/>
            <pc:sldMk cId="3351439039" sldId="256"/>
            <ac:picMk id="4" creationId="{60E891F5-5289-4BA5-ABA1-79307E1827AF}"/>
          </ac:picMkLst>
        </pc:picChg>
      </pc:sldChg>
    </pc:docChg>
  </pc:docChgLst>
  <pc:docChgLst>
    <pc:chgData name="Roberto Smit" userId="S::212948@edu.rocfriesepoort.nl::942e122d-4282-489e-b4eb-7989d09acf4d" providerId="AD" clId="Web-{1AC0BA9C-39A1-4863-BF97-AD48F7D93426}"/>
    <pc:docChg chg="modSld">
      <pc:chgData name="Roberto Smit" userId="S::212948@edu.rocfriesepoort.nl::942e122d-4282-489e-b4eb-7989d09acf4d" providerId="AD" clId="Web-{1AC0BA9C-39A1-4863-BF97-AD48F7D93426}" dt="2021-12-23T09:05:48.835" v="50" actId="20577"/>
      <pc:docMkLst>
        <pc:docMk/>
      </pc:docMkLst>
      <pc:sldChg chg="modSp">
        <pc:chgData name="Roberto Smit" userId="S::212948@edu.rocfriesepoort.nl::942e122d-4282-489e-b4eb-7989d09acf4d" providerId="AD" clId="Web-{1AC0BA9C-39A1-4863-BF97-AD48F7D93426}" dt="2021-12-23T08:58:25.853" v="34" actId="20577"/>
        <pc:sldMkLst>
          <pc:docMk/>
          <pc:sldMk cId="280010346" sldId="257"/>
        </pc:sldMkLst>
        <pc:spChg chg="mod">
          <ac:chgData name="Roberto Smit" userId="S::212948@edu.rocfriesepoort.nl::942e122d-4282-489e-b4eb-7989d09acf4d" providerId="AD" clId="Web-{1AC0BA9C-39A1-4863-BF97-AD48F7D93426}" dt="2021-12-23T08:58:25.853" v="34" actId="20577"/>
          <ac:spMkLst>
            <pc:docMk/>
            <pc:sldMk cId="280010346" sldId="257"/>
            <ac:spMk id="3" creationId="{50E60B14-1A82-4EE7-ADA4-05801BEE6B7B}"/>
          </ac:spMkLst>
        </pc:spChg>
      </pc:sldChg>
      <pc:sldChg chg="modSp">
        <pc:chgData name="Roberto Smit" userId="S::212948@edu.rocfriesepoort.nl::942e122d-4282-489e-b4eb-7989d09acf4d" providerId="AD" clId="Web-{1AC0BA9C-39A1-4863-BF97-AD48F7D93426}" dt="2021-12-23T08:56:23.298" v="30" actId="20577"/>
        <pc:sldMkLst>
          <pc:docMk/>
          <pc:sldMk cId="3504494459" sldId="258"/>
        </pc:sldMkLst>
        <pc:spChg chg="mod">
          <ac:chgData name="Roberto Smit" userId="S::212948@edu.rocfriesepoort.nl::942e122d-4282-489e-b4eb-7989d09acf4d" providerId="AD" clId="Web-{1AC0BA9C-39A1-4863-BF97-AD48F7D93426}" dt="2021-12-23T08:56:23.298" v="30" actId="20577"/>
          <ac:spMkLst>
            <pc:docMk/>
            <pc:sldMk cId="3504494459" sldId="258"/>
            <ac:spMk id="2" creationId="{166CAD8D-A3DF-4F44-899B-0B3DD68AF024}"/>
          </ac:spMkLst>
        </pc:spChg>
      </pc:sldChg>
      <pc:sldChg chg="modSp">
        <pc:chgData name="Roberto Smit" userId="S::212948@edu.rocfriesepoort.nl::942e122d-4282-489e-b4eb-7989d09acf4d" providerId="AD" clId="Web-{1AC0BA9C-39A1-4863-BF97-AD48F7D93426}" dt="2021-12-23T09:05:48.835" v="50" actId="20577"/>
        <pc:sldMkLst>
          <pc:docMk/>
          <pc:sldMk cId="244295614" sldId="259"/>
        </pc:sldMkLst>
        <pc:spChg chg="mod">
          <ac:chgData name="Roberto Smit" userId="S::212948@edu.rocfriesepoort.nl::942e122d-4282-489e-b4eb-7989d09acf4d" providerId="AD" clId="Web-{1AC0BA9C-39A1-4863-BF97-AD48F7D93426}" dt="2021-12-23T09:05:48.835" v="50" actId="20577"/>
          <ac:spMkLst>
            <pc:docMk/>
            <pc:sldMk cId="244295614" sldId="259"/>
            <ac:spMk id="3" creationId="{B41B2124-2A96-4C91-9DD4-536A8C90E9EA}"/>
          </ac:spMkLst>
        </pc:spChg>
      </pc:sldChg>
      <pc:sldChg chg="modSp">
        <pc:chgData name="Roberto Smit" userId="S::212948@edu.rocfriesepoort.nl::942e122d-4282-489e-b4eb-7989d09acf4d" providerId="AD" clId="Web-{1AC0BA9C-39A1-4863-BF97-AD48F7D93426}" dt="2021-12-23T08:58:30.087" v="37" actId="20577"/>
        <pc:sldMkLst>
          <pc:docMk/>
          <pc:sldMk cId="2435698951" sldId="266"/>
        </pc:sldMkLst>
        <pc:spChg chg="mod">
          <ac:chgData name="Roberto Smit" userId="S::212948@edu.rocfriesepoort.nl::942e122d-4282-489e-b4eb-7989d09acf4d" providerId="AD" clId="Web-{1AC0BA9C-39A1-4863-BF97-AD48F7D93426}" dt="2021-12-23T08:58:30.087" v="37" actId="20577"/>
          <ac:spMkLst>
            <pc:docMk/>
            <pc:sldMk cId="2435698951" sldId="266"/>
            <ac:spMk id="3" creationId="{50E60B14-1A82-4EE7-ADA4-05801BEE6B7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548D6C-C55E-48BC-A970-EDA37D2F5B64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366193D-BC34-494D-81F8-32F5333F7C24}">
      <dgm:prSet/>
      <dgm:spPr/>
      <dgm:t>
        <a:bodyPr/>
        <a:lstStyle/>
        <a:p>
          <a:r>
            <a:rPr lang="nl-NL"/>
            <a:t>Dinsdag</a:t>
          </a:r>
          <a:endParaRPr lang="en-US"/>
        </a:p>
      </dgm:t>
    </dgm:pt>
    <dgm:pt modelId="{844EA264-4E1F-4567-B77B-1D734AD09FF4}" type="parTrans" cxnId="{8EB5AA10-AD7C-4B76-8A24-4971D5BACC59}">
      <dgm:prSet/>
      <dgm:spPr/>
      <dgm:t>
        <a:bodyPr/>
        <a:lstStyle/>
        <a:p>
          <a:endParaRPr lang="en-US"/>
        </a:p>
      </dgm:t>
    </dgm:pt>
    <dgm:pt modelId="{54FFA80F-3D56-48CB-89CC-494938806EE7}" type="sibTrans" cxnId="{8EB5AA10-AD7C-4B76-8A24-4971D5BACC59}">
      <dgm:prSet/>
      <dgm:spPr/>
      <dgm:t>
        <a:bodyPr/>
        <a:lstStyle/>
        <a:p>
          <a:endParaRPr lang="en-US"/>
        </a:p>
      </dgm:t>
    </dgm:pt>
    <dgm:pt modelId="{3E4D3DB2-C57D-4FE9-8D14-81637CA3C439}">
      <dgm:prSet/>
      <dgm:spPr/>
      <dgm:t>
        <a:bodyPr/>
        <a:lstStyle/>
        <a:p>
          <a:r>
            <a:rPr lang="nl-NL"/>
            <a:t>Woensdag</a:t>
          </a:r>
          <a:endParaRPr lang="en-US"/>
        </a:p>
      </dgm:t>
    </dgm:pt>
    <dgm:pt modelId="{56E5DD6D-0695-46DB-8BC1-4BD9F93C0BD1}" type="parTrans" cxnId="{D506754A-9FFD-40AE-A371-AA680364FAF8}">
      <dgm:prSet/>
      <dgm:spPr/>
      <dgm:t>
        <a:bodyPr/>
        <a:lstStyle/>
        <a:p>
          <a:endParaRPr lang="en-US"/>
        </a:p>
      </dgm:t>
    </dgm:pt>
    <dgm:pt modelId="{975B59BF-3E56-4FE0-BFE6-719F6A51CF3A}" type="sibTrans" cxnId="{D506754A-9FFD-40AE-A371-AA680364FAF8}">
      <dgm:prSet/>
      <dgm:spPr/>
      <dgm:t>
        <a:bodyPr/>
        <a:lstStyle/>
        <a:p>
          <a:endParaRPr lang="en-US"/>
        </a:p>
      </dgm:t>
    </dgm:pt>
    <dgm:pt modelId="{88BD44B3-8343-4E2C-9F81-5311535C4AAA}">
      <dgm:prSet phldr="0"/>
      <dgm:spPr/>
      <dgm:t>
        <a:bodyPr/>
        <a:lstStyle/>
        <a:p>
          <a:pPr rtl="0"/>
          <a:r>
            <a:rPr lang="nl-NL">
              <a:latin typeface="Garamond" panose="02020404030301010803"/>
            </a:rPr>
            <a:t>Het spel</a:t>
          </a:r>
          <a:endParaRPr lang="nl-NL"/>
        </a:p>
      </dgm:t>
    </dgm:pt>
    <dgm:pt modelId="{A38D4A4E-A471-410D-A101-82F30A378E95}" type="parTrans" cxnId="{55ECC507-4857-4809-A540-430E8C29FFDF}">
      <dgm:prSet/>
      <dgm:spPr/>
      <dgm:t>
        <a:bodyPr/>
        <a:lstStyle/>
        <a:p>
          <a:endParaRPr lang="en-US"/>
        </a:p>
      </dgm:t>
    </dgm:pt>
    <dgm:pt modelId="{04BA609C-ECCD-43FE-B128-0ED8BCAF3CAC}" type="sibTrans" cxnId="{55ECC507-4857-4809-A540-430E8C29FFDF}">
      <dgm:prSet/>
      <dgm:spPr/>
      <dgm:t>
        <a:bodyPr/>
        <a:lstStyle/>
        <a:p>
          <a:endParaRPr lang="en-US"/>
        </a:p>
      </dgm:t>
    </dgm:pt>
    <dgm:pt modelId="{C164299A-89B7-4AC6-883C-3E27199B5B0E}">
      <dgm:prSet phldr="0"/>
      <dgm:spPr/>
      <dgm:t>
        <a:bodyPr/>
        <a:lstStyle/>
        <a:p>
          <a:pPr rtl="0"/>
          <a:r>
            <a:rPr lang="nl-NL">
              <a:latin typeface="Garamond" panose="02020404030301010803"/>
            </a:rPr>
            <a:t>Donderdag</a:t>
          </a:r>
          <a:endParaRPr lang="en-US">
            <a:latin typeface="Garamond" panose="02020404030301010803"/>
          </a:endParaRPr>
        </a:p>
      </dgm:t>
    </dgm:pt>
    <dgm:pt modelId="{9513F0FA-8FC2-42D1-81EB-39CE0B4FD4CA}" type="parTrans" cxnId="{C79B8797-D9E6-4C94-B98F-14478F078428}">
      <dgm:prSet/>
      <dgm:spPr/>
    </dgm:pt>
    <dgm:pt modelId="{79571A4C-3725-4120-9600-2A8A814A6CE4}" type="sibTrans" cxnId="{C79B8797-D9E6-4C94-B98F-14478F078428}">
      <dgm:prSet/>
      <dgm:spPr/>
    </dgm:pt>
    <dgm:pt modelId="{6A36ABEF-628E-4531-8A51-DAA46D27EFD0}">
      <dgm:prSet phldr="0"/>
      <dgm:spPr/>
      <dgm:t>
        <a:bodyPr/>
        <a:lstStyle/>
        <a:p>
          <a:pPr rtl="0"/>
          <a:r>
            <a:rPr lang="nl-NL">
              <a:latin typeface="Garamond" panose="02020404030301010803"/>
            </a:rPr>
            <a:t>Het verslag</a:t>
          </a:r>
        </a:p>
      </dgm:t>
    </dgm:pt>
    <dgm:pt modelId="{143366EC-FC05-48FA-B2C9-F7E1A3A24B81}" type="parTrans" cxnId="{324DE12D-6128-4285-8200-BA92E1935D23}">
      <dgm:prSet/>
      <dgm:spPr/>
    </dgm:pt>
    <dgm:pt modelId="{1FD3F337-696B-41CC-BA59-D443018FC6A0}" type="sibTrans" cxnId="{324DE12D-6128-4285-8200-BA92E1935D23}">
      <dgm:prSet/>
      <dgm:spPr/>
    </dgm:pt>
    <dgm:pt modelId="{7545F475-AC2E-4F66-8D95-B97ED8FFCCE6}" type="pres">
      <dgm:prSet presAssocID="{99548D6C-C55E-48BC-A970-EDA37D2F5B6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B1DF59A-4039-46A6-9587-187974D8259B}" type="pres">
      <dgm:prSet presAssocID="{E366193D-BC34-494D-81F8-32F5333F7C24}" presName="root" presStyleCnt="0"/>
      <dgm:spPr/>
    </dgm:pt>
    <dgm:pt modelId="{7BCCF0CE-E254-4C9F-AA56-31927262B1F5}" type="pres">
      <dgm:prSet presAssocID="{E366193D-BC34-494D-81F8-32F5333F7C24}" presName="rootComposite" presStyleCnt="0"/>
      <dgm:spPr/>
    </dgm:pt>
    <dgm:pt modelId="{1ACDA320-1FCE-4DCF-9E66-5D009E680BCE}" type="pres">
      <dgm:prSet presAssocID="{E366193D-BC34-494D-81F8-32F5333F7C24}" presName="rootText" presStyleLbl="node1" presStyleIdx="0" presStyleCnt="5"/>
      <dgm:spPr/>
    </dgm:pt>
    <dgm:pt modelId="{5AA4A3CC-DBC0-4962-A74C-88FA74136DC5}" type="pres">
      <dgm:prSet presAssocID="{E366193D-BC34-494D-81F8-32F5333F7C24}" presName="rootConnector" presStyleLbl="node1" presStyleIdx="0" presStyleCnt="5"/>
      <dgm:spPr/>
    </dgm:pt>
    <dgm:pt modelId="{99971698-FBB7-4B77-A0C0-E4ED57A66A5E}" type="pres">
      <dgm:prSet presAssocID="{E366193D-BC34-494D-81F8-32F5333F7C24}" presName="childShape" presStyleCnt="0"/>
      <dgm:spPr/>
    </dgm:pt>
    <dgm:pt modelId="{FD7E24A2-04BD-4A49-8E4A-633005A51822}" type="pres">
      <dgm:prSet presAssocID="{3E4D3DB2-C57D-4FE9-8D14-81637CA3C439}" presName="root" presStyleCnt="0"/>
      <dgm:spPr/>
    </dgm:pt>
    <dgm:pt modelId="{8559206C-4D1A-48DB-9EC1-4BB329A790BD}" type="pres">
      <dgm:prSet presAssocID="{3E4D3DB2-C57D-4FE9-8D14-81637CA3C439}" presName="rootComposite" presStyleCnt="0"/>
      <dgm:spPr/>
    </dgm:pt>
    <dgm:pt modelId="{BDE078BA-31DA-45FD-AF5C-222D037A893C}" type="pres">
      <dgm:prSet presAssocID="{3E4D3DB2-C57D-4FE9-8D14-81637CA3C439}" presName="rootText" presStyleLbl="node1" presStyleIdx="1" presStyleCnt="5"/>
      <dgm:spPr/>
    </dgm:pt>
    <dgm:pt modelId="{1A219A66-D9B2-4131-BC3C-4911F21EE950}" type="pres">
      <dgm:prSet presAssocID="{3E4D3DB2-C57D-4FE9-8D14-81637CA3C439}" presName="rootConnector" presStyleLbl="node1" presStyleIdx="1" presStyleCnt="5"/>
      <dgm:spPr/>
    </dgm:pt>
    <dgm:pt modelId="{E8BAFA59-A568-41F3-8450-779DEB0C9B2E}" type="pres">
      <dgm:prSet presAssocID="{3E4D3DB2-C57D-4FE9-8D14-81637CA3C439}" presName="childShape" presStyleCnt="0"/>
      <dgm:spPr/>
    </dgm:pt>
    <dgm:pt modelId="{6FCAC45D-6A5B-4B93-8C76-879B76D0CD8E}" type="pres">
      <dgm:prSet presAssocID="{C164299A-89B7-4AC6-883C-3E27199B5B0E}" presName="root" presStyleCnt="0"/>
      <dgm:spPr/>
    </dgm:pt>
    <dgm:pt modelId="{7BFF073C-6EA2-41A3-9C02-4C8FC4B38955}" type="pres">
      <dgm:prSet presAssocID="{C164299A-89B7-4AC6-883C-3E27199B5B0E}" presName="rootComposite" presStyleCnt="0"/>
      <dgm:spPr/>
    </dgm:pt>
    <dgm:pt modelId="{09184052-6542-4F1E-B26A-65E58184C8C3}" type="pres">
      <dgm:prSet presAssocID="{C164299A-89B7-4AC6-883C-3E27199B5B0E}" presName="rootText" presStyleLbl="node1" presStyleIdx="2" presStyleCnt="5"/>
      <dgm:spPr/>
    </dgm:pt>
    <dgm:pt modelId="{563C9E3D-055C-4ACE-A28F-87DC69EA44E1}" type="pres">
      <dgm:prSet presAssocID="{C164299A-89B7-4AC6-883C-3E27199B5B0E}" presName="rootConnector" presStyleLbl="node1" presStyleIdx="2" presStyleCnt="5"/>
      <dgm:spPr/>
    </dgm:pt>
    <dgm:pt modelId="{6D14CA47-AF7E-4A9D-963B-31989983B053}" type="pres">
      <dgm:prSet presAssocID="{C164299A-89B7-4AC6-883C-3E27199B5B0E}" presName="childShape" presStyleCnt="0"/>
      <dgm:spPr/>
    </dgm:pt>
    <dgm:pt modelId="{0402AC04-B506-46A9-9EBA-99F6D2DF2BB7}" type="pres">
      <dgm:prSet presAssocID="{88BD44B3-8343-4E2C-9F81-5311535C4AAA}" presName="root" presStyleCnt="0"/>
      <dgm:spPr/>
    </dgm:pt>
    <dgm:pt modelId="{E98795AC-480B-4190-B047-F32AFCC877BC}" type="pres">
      <dgm:prSet presAssocID="{88BD44B3-8343-4E2C-9F81-5311535C4AAA}" presName="rootComposite" presStyleCnt="0"/>
      <dgm:spPr/>
    </dgm:pt>
    <dgm:pt modelId="{2BF4F85D-5B6C-43BD-A886-6CBCBE1C2E6B}" type="pres">
      <dgm:prSet presAssocID="{88BD44B3-8343-4E2C-9F81-5311535C4AAA}" presName="rootText" presStyleLbl="node1" presStyleIdx="3" presStyleCnt="5"/>
      <dgm:spPr/>
    </dgm:pt>
    <dgm:pt modelId="{CC0291BA-3430-4E4A-9B63-5EEE109C1AF3}" type="pres">
      <dgm:prSet presAssocID="{88BD44B3-8343-4E2C-9F81-5311535C4AAA}" presName="rootConnector" presStyleLbl="node1" presStyleIdx="3" presStyleCnt="5"/>
      <dgm:spPr/>
    </dgm:pt>
    <dgm:pt modelId="{453BD840-1C0C-432A-A6C0-8F89FAA880D5}" type="pres">
      <dgm:prSet presAssocID="{88BD44B3-8343-4E2C-9F81-5311535C4AAA}" presName="childShape" presStyleCnt="0"/>
      <dgm:spPr/>
    </dgm:pt>
    <dgm:pt modelId="{A1ED8567-5213-4809-B1B1-3A21D56DA34A}" type="pres">
      <dgm:prSet presAssocID="{6A36ABEF-628E-4531-8A51-DAA46D27EFD0}" presName="root" presStyleCnt="0"/>
      <dgm:spPr/>
    </dgm:pt>
    <dgm:pt modelId="{78945734-566D-4DB5-94EB-8AEFF52309AC}" type="pres">
      <dgm:prSet presAssocID="{6A36ABEF-628E-4531-8A51-DAA46D27EFD0}" presName="rootComposite" presStyleCnt="0"/>
      <dgm:spPr/>
    </dgm:pt>
    <dgm:pt modelId="{94211FAE-F31D-48EA-A5A5-A9D708B603D7}" type="pres">
      <dgm:prSet presAssocID="{6A36ABEF-628E-4531-8A51-DAA46D27EFD0}" presName="rootText" presStyleLbl="node1" presStyleIdx="4" presStyleCnt="5"/>
      <dgm:spPr/>
    </dgm:pt>
    <dgm:pt modelId="{512425E1-5070-40E6-9DFD-82CB06F5F9A3}" type="pres">
      <dgm:prSet presAssocID="{6A36ABEF-628E-4531-8A51-DAA46D27EFD0}" presName="rootConnector" presStyleLbl="node1" presStyleIdx="4" presStyleCnt="5"/>
      <dgm:spPr/>
    </dgm:pt>
    <dgm:pt modelId="{C3D6DE24-266A-4674-9291-8C2A227F9EDC}" type="pres">
      <dgm:prSet presAssocID="{6A36ABEF-628E-4531-8A51-DAA46D27EFD0}" presName="childShape" presStyleCnt="0"/>
      <dgm:spPr/>
    </dgm:pt>
  </dgm:ptLst>
  <dgm:cxnLst>
    <dgm:cxn modelId="{3C132C00-EA15-45D6-AD1B-EF09A6289AA9}" type="presOf" srcId="{88BD44B3-8343-4E2C-9F81-5311535C4AAA}" destId="{2BF4F85D-5B6C-43BD-A886-6CBCBE1C2E6B}" srcOrd="0" destOrd="0" presId="urn:microsoft.com/office/officeart/2005/8/layout/hierarchy3"/>
    <dgm:cxn modelId="{55ECC507-4857-4809-A540-430E8C29FFDF}" srcId="{99548D6C-C55E-48BC-A970-EDA37D2F5B64}" destId="{88BD44B3-8343-4E2C-9F81-5311535C4AAA}" srcOrd="3" destOrd="0" parTransId="{A38D4A4E-A471-410D-A101-82F30A378E95}" sibTransId="{04BA609C-ECCD-43FE-B128-0ED8BCAF3CAC}"/>
    <dgm:cxn modelId="{FAE0C20C-148A-49DA-9FA4-31DCA6E91C6F}" type="presOf" srcId="{3E4D3DB2-C57D-4FE9-8D14-81637CA3C439}" destId="{BDE078BA-31DA-45FD-AF5C-222D037A893C}" srcOrd="0" destOrd="0" presId="urn:microsoft.com/office/officeart/2005/8/layout/hierarchy3"/>
    <dgm:cxn modelId="{8EB5AA10-AD7C-4B76-8A24-4971D5BACC59}" srcId="{99548D6C-C55E-48BC-A970-EDA37D2F5B64}" destId="{E366193D-BC34-494D-81F8-32F5333F7C24}" srcOrd="0" destOrd="0" parTransId="{844EA264-4E1F-4567-B77B-1D734AD09FF4}" sibTransId="{54FFA80F-3D56-48CB-89CC-494938806EE7}"/>
    <dgm:cxn modelId="{324DE12D-6128-4285-8200-BA92E1935D23}" srcId="{99548D6C-C55E-48BC-A970-EDA37D2F5B64}" destId="{6A36ABEF-628E-4531-8A51-DAA46D27EFD0}" srcOrd="4" destOrd="0" parTransId="{143366EC-FC05-48FA-B2C9-F7E1A3A24B81}" sibTransId="{1FD3F337-696B-41CC-BA59-D443018FC6A0}"/>
    <dgm:cxn modelId="{D506754A-9FFD-40AE-A371-AA680364FAF8}" srcId="{99548D6C-C55E-48BC-A970-EDA37D2F5B64}" destId="{3E4D3DB2-C57D-4FE9-8D14-81637CA3C439}" srcOrd="1" destOrd="0" parTransId="{56E5DD6D-0695-46DB-8BC1-4BD9F93C0BD1}" sibTransId="{975B59BF-3E56-4FE0-BFE6-719F6A51CF3A}"/>
    <dgm:cxn modelId="{8D7F8D6C-2FC3-458E-8E3B-38366DDAEAD7}" type="presOf" srcId="{99548D6C-C55E-48BC-A970-EDA37D2F5B64}" destId="{7545F475-AC2E-4F66-8D95-B97ED8FFCCE6}" srcOrd="0" destOrd="0" presId="urn:microsoft.com/office/officeart/2005/8/layout/hierarchy3"/>
    <dgm:cxn modelId="{D9371E75-550E-4875-896F-4D6DBA40E959}" type="presOf" srcId="{C164299A-89B7-4AC6-883C-3E27199B5B0E}" destId="{563C9E3D-055C-4ACE-A28F-87DC69EA44E1}" srcOrd="1" destOrd="0" presId="urn:microsoft.com/office/officeart/2005/8/layout/hierarchy3"/>
    <dgm:cxn modelId="{C8F11283-EE70-4F10-8B2B-FC39F13F7BE6}" type="presOf" srcId="{C164299A-89B7-4AC6-883C-3E27199B5B0E}" destId="{09184052-6542-4F1E-B26A-65E58184C8C3}" srcOrd="0" destOrd="0" presId="urn:microsoft.com/office/officeart/2005/8/layout/hierarchy3"/>
    <dgm:cxn modelId="{654C948D-36FD-4752-8740-30599066D80B}" type="presOf" srcId="{88BD44B3-8343-4E2C-9F81-5311535C4AAA}" destId="{CC0291BA-3430-4E4A-9B63-5EEE109C1AF3}" srcOrd="1" destOrd="0" presId="urn:microsoft.com/office/officeart/2005/8/layout/hierarchy3"/>
    <dgm:cxn modelId="{C79B8797-D9E6-4C94-B98F-14478F078428}" srcId="{99548D6C-C55E-48BC-A970-EDA37D2F5B64}" destId="{C164299A-89B7-4AC6-883C-3E27199B5B0E}" srcOrd="2" destOrd="0" parTransId="{9513F0FA-8FC2-42D1-81EB-39CE0B4FD4CA}" sibTransId="{79571A4C-3725-4120-9600-2A8A814A6CE4}"/>
    <dgm:cxn modelId="{486C91C9-215B-4B95-89BE-FAE0ED3A8C9E}" type="presOf" srcId="{6A36ABEF-628E-4531-8A51-DAA46D27EFD0}" destId="{512425E1-5070-40E6-9DFD-82CB06F5F9A3}" srcOrd="1" destOrd="0" presId="urn:microsoft.com/office/officeart/2005/8/layout/hierarchy3"/>
    <dgm:cxn modelId="{8DBBCBD2-8768-4965-8751-82C9EB2EA579}" type="presOf" srcId="{6A36ABEF-628E-4531-8A51-DAA46D27EFD0}" destId="{94211FAE-F31D-48EA-A5A5-A9D708B603D7}" srcOrd="0" destOrd="0" presId="urn:microsoft.com/office/officeart/2005/8/layout/hierarchy3"/>
    <dgm:cxn modelId="{F6C6F5E1-0AB5-4E10-8321-E81C1083DBDB}" type="presOf" srcId="{E366193D-BC34-494D-81F8-32F5333F7C24}" destId="{5AA4A3CC-DBC0-4962-A74C-88FA74136DC5}" srcOrd="1" destOrd="0" presId="urn:microsoft.com/office/officeart/2005/8/layout/hierarchy3"/>
    <dgm:cxn modelId="{89962CEC-2180-4E61-97EC-ACCED0C2B7DB}" type="presOf" srcId="{3E4D3DB2-C57D-4FE9-8D14-81637CA3C439}" destId="{1A219A66-D9B2-4131-BC3C-4911F21EE950}" srcOrd="1" destOrd="0" presId="urn:microsoft.com/office/officeart/2005/8/layout/hierarchy3"/>
    <dgm:cxn modelId="{3AE070F7-FB26-440A-9323-997F3B0A887C}" type="presOf" srcId="{E366193D-BC34-494D-81F8-32F5333F7C24}" destId="{1ACDA320-1FCE-4DCF-9E66-5D009E680BCE}" srcOrd="0" destOrd="0" presId="urn:microsoft.com/office/officeart/2005/8/layout/hierarchy3"/>
    <dgm:cxn modelId="{4E444B25-F8F8-4E74-894A-93D014BAE2E2}" type="presParOf" srcId="{7545F475-AC2E-4F66-8D95-B97ED8FFCCE6}" destId="{5B1DF59A-4039-46A6-9587-187974D8259B}" srcOrd="0" destOrd="0" presId="urn:microsoft.com/office/officeart/2005/8/layout/hierarchy3"/>
    <dgm:cxn modelId="{9F053169-3B80-4354-BFB5-3EEE506674D2}" type="presParOf" srcId="{5B1DF59A-4039-46A6-9587-187974D8259B}" destId="{7BCCF0CE-E254-4C9F-AA56-31927262B1F5}" srcOrd="0" destOrd="0" presId="urn:microsoft.com/office/officeart/2005/8/layout/hierarchy3"/>
    <dgm:cxn modelId="{558E512C-686A-4B14-BB96-6005764B7A08}" type="presParOf" srcId="{7BCCF0CE-E254-4C9F-AA56-31927262B1F5}" destId="{1ACDA320-1FCE-4DCF-9E66-5D009E680BCE}" srcOrd="0" destOrd="0" presId="urn:microsoft.com/office/officeart/2005/8/layout/hierarchy3"/>
    <dgm:cxn modelId="{BFF8F9E8-8134-444D-85F2-71466490C7F6}" type="presParOf" srcId="{7BCCF0CE-E254-4C9F-AA56-31927262B1F5}" destId="{5AA4A3CC-DBC0-4962-A74C-88FA74136DC5}" srcOrd="1" destOrd="0" presId="urn:microsoft.com/office/officeart/2005/8/layout/hierarchy3"/>
    <dgm:cxn modelId="{F51039E3-3218-4F9D-9E50-322F7BF4F22C}" type="presParOf" srcId="{5B1DF59A-4039-46A6-9587-187974D8259B}" destId="{99971698-FBB7-4B77-A0C0-E4ED57A66A5E}" srcOrd="1" destOrd="0" presId="urn:microsoft.com/office/officeart/2005/8/layout/hierarchy3"/>
    <dgm:cxn modelId="{B55C2908-DF6C-4823-A5BE-AACBBD3FE1C7}" type="presParOf" srcId="{7545F475-AC2E-4F66-8D95-B97ED8FFCCE6}" destId="{FD7E24A2-04BD-4A49-8E4A-633005A51822}" srcOrd="1" destOrd="0" presId="urn:microsoft.com/office/officeart/2005/8/layout/hierarchy3"/>
    <dgm:cxn modelId="{AD1658F2-2740-42DD-81B7-A3F330B39E83}" type="presParOf" srcId="{FD7E24A2-04BD-4A49-8E4A-633005A51822}" destId="{8559206C-4D1A-48DB-9EC1-4BB329A790BD}" srcOrd="0" destOrd="0" presId="urn:microsoft.com/office/officeart/2005/8/layout/hierarchy3"/>
    <dgm:cxn modelId="{8D86F9F2-C540-4130-B25A-BA55D68116E9}" type="presParOf" srcId="{8559206C-4D1A-48DB-9EC1-4BB329A790BD}" destId="{BDE078BA-31DA-45FD-AF5C-222D037A893C}" srcOrd="0" destOrd="0" presId="urn:microsoft.com/office/officeart/2005/8/layout/hierarchy3"/>
    <dgm:cxn modelId="{2527BF37-CD21-46C3-A496-3AB030B8DAE1}" type="presParOf" srcId="{8559206C-4D1A-48DB-9EC1-4BB329A790BD}" destId="{1A219A66-D9B2-4131-BC3C-4911F21EE950}" srcOrd="1" destOrd="0" presId="urn:microsoft.com/office/officeart/2005/8/layout/hierarchy3"/>
    <dgm:cxn modelId="{AD7C7EF4-24F5-4B37-9068-203A25C69E1D}" type="presParOf" srcId="{FD7E24A2-04BD-4A49-8E4A-633005A51822}" destId="{E8BAFA59-A568-41F3-8450-779DEB0C9B2E}" srcOrd="1" destOrd="0" presId="urn:microsoft.com/office/officeart/2005/8/layout/hierarchy3"/>
    <dgm:cxn modelId="{EAF1BB5E-8B9F-417C-9C90-FED34628C6F7}" type="presParOf" srcId="{7545F475-AC2E-4F66-8D95-B97ED8FFCCE6}" destId="{6FCAC45D-6A5B-4B93-8C76-879B76D0CD8E}" srcOrd="2" destOrd="0" presId="urn:microsoft.com/office/officeart/2005/8/layout/hierarchy3"/>
    <dgm:cxn modelId="{0DB92A07-B3CF-45D7-90F8-EBE7192FBD84}" type="presParOf" srcId="{6FCAC45D-6A5B-4B93-8C76-879B76D0CD8E}" destId="{7BFF073C-6EA2-41A3-9C02-4C8FC4B38955}" srcOrd="0" destOrd="0" presId="urn:microsoft.com/office/officeart/2005/8/layout/hierarchy3"/>
    <dgm:cxn modelId="{7DAB01AE-8B17-4D31-BC0C-40A09DBDBF51}" type="presParOf" srcId="{7BFF073C-6EA2-41A3-9C02-4C8FC4B38955}" destId="{09184052-6542-4F1E-B26A-65E58184C8C3}" srcOrd="0" destOrd="0" presId="urn:microsoft.com/office/officeart/2005/8/layout/hierarchy3"/>
    <dgm:cxn modelId="{436B8A60-953B-4478-9F06-1E69C7D77CE8}" type="presParOf" srcId="{7BFF073C-6EA2-41A3-9C02-4C8FC4B38955}" destId="{563C9E3D-055C-4ACE-A28F-87DC69EA44E1}" srcOrd="1" destOrd="0" presId="urn:microsoft.com/office/officeart/2005/8/layout/hierarchy3"/>
    <dgm:cxn modelId="{255FEC1E-53D3-4A68-973D-716C0980DD59}" type="presParOf" srcId="{6FCAC45D-6A5B-4B93-8C76-879B76D0CD8E}" destId="{6D14CA47-AF7E-4A9D-963B-31989983B053}" srcOrd="1" destOrd="0" presId="urn:microsoft.com/office/officeart/2005/8/layout/hierarchy3"/>
    <dgm:cxn modelId="{0541D923-BD8E-4710-AD81-88390F1266CE}" type="presParOf" srcId="{7545F475-AC2E-4F66-8D95-B97ED8FFCCE6}" destId="{0402AC04-B506-46A9-9EBA-99F6D2DF2BB7}" srcOrd="3" destOrd="0" presId="urn:microsoft.com/office/officeart/2005/8/layout/hierarchy3"/>
    <dgm:cxn modelId="{D154F626-6D9E-4A0B-B417-59F0701A1C6D}" type="presParOf" srcId="{0402AC04-B506-46A9-9EBA-99F6D2DF2BB7}" destId="{E98795AC-480B-4190-B047-F32AFCC877BC}" srcOrd="0" destOrd="0" presId="urn:microsoft.com/office/officeart/2005/8/layout/hierarchy3"/>
    <dgm:cxn modelId="{9EF9507A-CF56-4347-85CD-C9FAD32C5822}" type="presParOf" srcId="{E98795AC-480B-4190-B047-F32AFCC877BC}" destId="{2BF4F85D-5B6C-43BD-A886-6CBCBE1C2E6B}" srcOrd="0" destOrd="0" presId="urn:microsoft.com/office/officeart/2005/8/layout/hierarchy3"/>
    <dgm:cxn modelId="{B9244524-65FA-431F-9081-28F1D402E6CB}" type="presParOf" srcId="{E98795AC-480B-4190-B047-F32AFCC877BC}" destId="{CC0291BA-3430-4E4A-9B63-5EEE109C1AF3}" srcOrd="1" destOrd="0" presId="urn:microsoft.com/office/officeart/2005/8/layout/hierarchy3"/>
    <dgm:cxn modelId="{40D43C77-1E0F-4C7C-8502-0864AF512EBB}" type="presParOf" srcId="{0402AC04-B506-46A9-9EBA-99F6D2DF2BB7}" destId="{453BD840-1C0C-432A-A6C0-8F89FAA880D5}" srcOrd="1" destOrd="0" presId="urn:microsoft.com/office/officeart/2005/8/layout/hierarchy3"/>
    <dgm:cxn modelId="{DF0C1291-6C2A-4D00-8A2E-2E790E4AFB70}" type="presParOf" srcId="{7545F475-AC2E-4F66-8D95-B97ED8FFCCE6}" destId="{A1ED8567-5213-4809-B1B1-3A21D56DA34A}" srcOrd="4" destOrd="0" presId="urn:microsoft.com/office/officeart/2005/8/layout/hierarchy3"/>
    <dgm:cxn modelId="{8E0FB794-3FD1-4023-8A6F-FFC5A1779ACF}" type="presParOf" srcId="{A1ED8567-5213-4809-B1B1-3A21D56DA34A}" destId="{78945734-566D-4DB5-94EB-8AEFF52309AC}" srcOrd="0" destOrd="0" presId="urn:microsoft.com/office/officeart/2005/8/layout/hierarchy3"/>
    <dgm:cxn modelId="{E0F942EF-F537-4D02-B9C1-2D787319E868}" type="presParOf" srcId="{78945734-566D-4DB5-94EB-8AEFF52309AC}" destId="{94211FAE-F31D-48EA-A5A5-A9D708B603D7}" srcOrd="0" destOrd="0" presId="urn:microsoft.com/office/officeart/2005/8/layout/hierarchy3"/>
    <dgm:cxn modelId="{070D3C5B-3F5F-4AE3-A839-B9648BFC5CA8}" type="presParOf" srcId="{78945734-566D-4DB5-94EB-8AEFF52309AC}" destId="{512425E1-5070-40E6-9DFD-82CB06F5F9A3}" srcOrd="1" destOrd="0" presId="urn:microsoft.com/office/officeart/2005/8/layout/hierarchy3"/>
    <dgm:cxn modelId="{7F570A06-D6E6-48BB-87B3-F86A6D5E3AD6}" type="presParOf" srcId="{A1ED8567-5213-4809-B1B1-3A21D56DA34A}" destId="{C3D6DE24-266A-4674-9291-8C2A227F9EDC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CDA320-1FCE-4DCF-9E66-5D009E680BCE}">
      <dsp:nvSpPr>
        <dsp:cNvPr id="0" name=""/>
        <dsp:cNvSpPr/>
      </dsp:nvSpPr>
      <dsp:spPr>
        <a:xfrm>
          <a:off x="4688" y="1037782"/>
          <a:ext cx="1598636" cy="79931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/>
            <a:t>Dinsdag</a:t>
          </a:r>
          <a:endParaRPr lang="en-US" sz="2500" kern="1200"/>
        </a:p>
      </dsp:txBody>
      <dsp:txXfrm>
        <a:off x="28099" y="1061193"/>
        <a:ext cx="1551814" cy="752496"/>
      </dsp:txXfrm>
    </dsp:sp>
    <dsp:sp modelId="{BDE078BA-31DA-45FD-AF5C-222D037A893C}">
      <dsp:nvSpPr>
        <dsp:cNvPr id="0" name=""/>
        <dsp:cNvSpPr/>
      </dsp:nvSpPr>
      <dsp:spPr>
        <a:xfrm>
          <a:off x="2002984" y="1037782"/>
          <a:ext cx="1598636" cy="7993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/>
            <a:t>Woensdag</a:t>
          </a:r>
          <a:endParaRPr lang="en-US" sz="2500" kern="1200"/>
        </a:p>
      </dsp:txBody>
      <dsp:txXfrm>
        <a:off x="2026395" y="1061193"/>
        <a:ext cx="1551814" cy="752496"/>
      </dsp:txXfrm>
    </dsp:sp>
    <dsp:sp modelId="{09184052-6542-4F1E-B26A-65E58184C8C3}">
      <dsp:nvSpPr>
        <dsp:cNvPr id="0" name=""/>
        <dsp:cNvSpPr/>
      </dsp:nvSpPr>
      <dsp:spPr>
        <a:xfrm>
          <a:off x="4001280" y="1037782"/>
          <a:ext cx="1598636" cy="79931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>
              <a:latin typeface="Garamond" panose="02020404030301010803"/>
            </a:rPr>
            <a:t>Donderdag</a:t>
          </a:r>
          <a:endParaRPr lang="en-US" sz="2500" kern="1200">
            <a:latin typeface="Garamond" panose="02020404030301010803"/>
          </a:endParaRPr>
        </a:p>
      </dsp:txBody>
      <dsp:txXfrm>
        <a:off x="4024691" y="1061193"/>
        <a:ext cx="1551814" cy="752496"/>
      </dsp:txXfrm>
    </dsp:sp>
    <dsp:sp modelId="{2BF4F85D-5B6C-43BD-A886-6CBCBE1C2E6B}">
      <dsp:nvSpPr>
        <dsp:cNvPr id="0" name=""/>
        <dsp:cNvSpPr/>
      </dsp:nvSpPr>
      <dsp:spPr>
        <a:xfrm>
          <a:off x="5999576" y="1037782"/>
          <a:ext cx="1598636" cy="79931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>
              <a:latin typeface="Garamond" panose="02020404030301010803"/>
            </a:rPr>
            <a:t>Het spel</a:t>
          </a:r>
          <a:endParaRPr lang="nl-NL" sz="2500" kern="1200"/>
        </a:p>
      </dsp:txBody>
      <dsp:txXfrm>
        <a:off x="6022987" y="1061193"/>
        <a:ext cx="1551814" cy="752496"/>
      </dsp:txXfrm>
    </dsp:sp>
    <dsp:sp modelId="{94211FAE-F31D-48EA-A5A5-A9D708B603D7}">
      <dsp:nvSpPr>
        <dsp:cNvPr id="0" name=""/>
        <dsp:cNvSpPr/>
      </dsp:nvSpPr>
      <dsp:spPr>
        <a:xfrm>
          <a:off x="7997872" y="1037782"/>
          <a:ext cx="1598636" cy="79931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>
              <a:latin typeface="Garamond" panose="02020404030301010803"/>
            </a:rPr>
            <a:t>Het verslag</a:t>
          </a:r>
        </a:p>
      </dsp:txBody>
      <dsp:txXfrm>
        <a:off x="8021283" y="1061193"/>
        <a:ext cx="1551814" cy="7524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084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4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745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657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42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272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226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375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564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57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85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880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4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514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6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44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77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75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045460-25F8-40ED-9BCB-027C40E6B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E826CA-0809-4053-BBBD-D64451912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E201F6-A6FC-4624-B774-1D2FCA3A7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795" y="643468"/>
            <a:ext cx="10905066" cy="557106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extrusionH="76200" contourW="12700">
            <a:bevelT w="19050" h="0" prst="coolSlant"/>
            <a:extrusionClr>
              <a:schemeClr val="accent3">
                <a:lumMod val="50000"/>
              </a:schemeClr>
            </a:extrusionClr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7E3E208-09BB-49A6-AC5B-365323B22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524" y="809244"/>
            <a:ext cx="10579608" cy="5239512"/>
          </a:xfrm>
          <a:prstGeom prst="rect">
            <a:avLst/>
          </a:prstGeom>
          <a:ln w="15875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4899" y="1293684"/>
            <a:ext cx="5888496" cy="4270632"/>
          </a:xfrm>
        </p:spPr>
        <p:txBody>
          <a:bodyPr anchor="ctr">
            <a:normAutofit/>
          </a:bodyPr>
          <a:lstStyle/>
          <a:p>
            <a:pPr algn="l"/>
            <a:r>
              <a:rPr lang="de-DE">
                <a:solidFill>
                  <a:schemeClr val="tx1"/>
                </a:solidFill>
                <a:cs typeface="Calibri Light"/>
              </a:rPr>
              <a:t>Tic </a:t>
            </a:r>
            <a:r>
              <a:rPr lang="de-DE" err="1">
                <a:solidFill>
                  <a:schemeClr val="tx1"/>
                </a:solidFill>
                <a:cs typeface="Calibri Light"/>
              </a:rPr>
              <a:t>Tac</a:t>
            </a:r>
            <a:r>
              <a:rPr lang="de-DE">
                <a:solidFill>
                  <a:schemeClr val="tx1"/>
                </a:solidFill>
                <a:cs typeface="Calibri Light"/>
              </a:rPr>
              <a:t> Toe</a:t>
            </a:r>
            <a:endParaRPr lang="nl-NL">
              <a:solidFill>
                <a:schemeClr val="tx1"/>
              </a:solidFill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03340" y="1301388"/>
            <a:ext cx="3016933" cy="42552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2000">
                <a:cs typeface="Calibri"/>
              </a:rPr>
              <a:t>Door Roberto, Metin, Robin &amp; Firas</a:t>
            </a:r>
            <a:endParaRPr lang="nl-NL" sz="200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9DEA72-C51E-4A4A-9E85-AF6F3F9E9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219" y="1508760"/>
            <a:ext cx="0" cy="384048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Afbeelding 4">
            <a:extLst>
              <a:ext uri="{FF2B5EF4-FFF2-40B4-BE49-F238E27FC236}">
                <a16:creationId xmlns:a16="http://schemas.microsoft.com/office/drawing/2014/main" id="{60E891F5-5289-4BA5-ABA1-79307E182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5337" y="1780230"/>
            <a:ext cx="2743200" cy="323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39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C4DA1A-34B2-4109-B17C-E6D03BC1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Robin</a:t>
            </a:r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0A7E10A4-4307-4705-9854-EB5B6C9664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4566" y="2556932"/>
            <a:ext cx="2542866" cy="3318936"/>
          </a:xfrm>
        </p:spPr>
      </p:pic>
    </p:spTree>
    <p:extLst>
      <p:ext uri="{BB962C8B-B14F-4D97-AF65-F5344CB8AC3E}">
        <p14:creationId xmlns:p14="http://schemas.microsoft.com/office/powerpoint/2010/main" val="2303067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4B17FE-2E14-47B6-B5A8-4363DE769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E53280-E6EB-47D2-B0BB-78B772DC4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rgbClr val="3737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4C4738-31FA-4AA4-9D3A-9B0F0B1F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355C20D-530D-47AE-AFFB-ABCBCD928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nl-NL" sz="3600">
                <a:solidFill>
                  <a:srgbClr val="FFFFFF"/>
                </a:solidFill>
                <a:cs typeface="Calibri Light"/>
              </a:rPr>
              <a:t>donderdag</a:t>
            </a:r>
            <a:endParaRPr lang="nl-NL" sz="360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9F3F69-CB9E-4C14-8F9B-7565980C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6352AB3-879D-4B8D-B2FE-4AD5873BA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r>
              <a:rPr lang="nl-NL">
                <a:solidFill>
                  <a:srgbClr val="212121"/>
                </a:solidFill>
              </a:rPr>
              <a:t>Verslag afgemaakt</a:t>
            </a:r>
          </a:p>
          <a:p>
            <a:pPr>
              <a:buSzPct val="114999"/>
            </a:pPr>
            <a:r>
              <a:rPr lang="nl-NL">
                <a:solidFill>
                  <a:srgbClr val="212121"/>
                </a:solidFill>
              </a:rPr>
              <a:t>Presentatie afgemaakt</a:t>
            </a:r>
          </a:p>
          <a:p>
            <a:pPr>
              <a:buSzPct val="114999"/>
            </a:pPr>
            <a:r>
              <a:rPr lang="nl-NL">
                <a:solidFill>
                  <a:srgbClr val="212121"/>
                </a:solidFill>
              </a:rPr>
              <a:t>Puntjes op de i zetten</a:t>
            </a:r>
          </a:p>
        </p:txBody>
      </p:sp>
    </p:spTree>
    <p:extLst>
      <p:ext uri="{BB962C8B-B14F-4D97-AF65-F5344CB8AC3E}">
        <p14:creationId xmlns:p14="http://schemas.microsoft.com/office/powerpoint/2010/main" val="1581291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19888B-80F6-48E4-9379-B9BF2516F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Het spel</a:t>
            </a:r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6922C30D-0841-480B-ABFA-9B47E43F1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8394" y="2580745"/>
            <a:ext cx="2815211" cy="3318936"/>
          </a:xfrm>
        </p:spPr>
      </p:pic>
    </p:spTree>
    <p:extLst>
      <p:ext uri="{BB962C8B-B14F-4D97-AF65-F5344CB8AC3E}">
        <p14:creationId xmlns:p14="http://schemas.microsoft.com/office/powerpoint/2010/main" val="1666343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3BA3B8-BFA7-4E24-B010-BF4485EDF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Het verslag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1A60C2-D90F-41F9-9A0E-2457C51DD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Elke dag bijgehouden.</a:t>
            </a:r>
          </a:p>
          <a:p>
            <a:pPr>
              <a:buSzPct val="114999"/>
            </a:pPr>
            <a:r>
              <a:rPr lang="nl-NL"/>
              <a:t>Heeft geholpen met deze presentatie te maken.</a:t>
            </a:r>
          </a:p>
        </p:txBody>
      </p:sp>
    </p:spTree>
    <p:extLst>
      <p:ext uri="{BB962C8B-B14F-4D97-AF65-F5344CB8AC3E}">
        <p14:creationId xmlns:p14="http://schemas.microsoft.com/office/powerpoint/2010/main" val="2944060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62">
            <a:extLst>
              <a:ext uri="{FF2B5EF4-FFF2-40B4-BE49-F238E27FC236}">
                <a16:creationId xmlns:a16="http://schemas.microsoft.com/office/drawing/2014/main" id="{F3A9D86E-2110-414C-A789-1B14FCD55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6D3F86C2-6800-4B48-AA85-2C7CD1B53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E59C5B5-C483-49A7-8EA0-506138526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BD6C58B8-7BB1-49FF-830C-A105A4CE5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3EF8675D-B8F2-4363-95EB-AB8CE5FA0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cxnSp>
        <p:nvCxnSpPr>
          <p:cNvPr id="61" name="Straight Connector 68">
            <a:extLst>
              <a:ext uri="{FF2B5EF4-FFF2-40B4-BE49-F238E27FC236}">
                <a16:creationId xmlns:a16="http://schemas.microsoft.com/office/drawing/2014/main" id="{48A3ACA9-28FE-44FE-8439-756750473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62" name="Rectangle 70">
            <a:extLst>
              <a:ext uri="{FF2B5EF4-FFF2-40B4-BE49-F238E27FC236}">
                <a16:creationId xmlns:a16="http://schemas.microsoft.com/office/drawing/2014/main" id="{95177EBB-CFE5-4956-BEF9-46051963B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85"/>
            <a:ext cx="12192000" cy="68562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72">
            <a:extLst>
              <a:ext uri="{FF2B5EF4-FFF2-40B4-BE49-F238E27FC236}">
                <a16:creationId xmlns:a16="http://schemas.microsoft.com/office/drawing/2014/main" id="{42B1246B-BFF7-432E-91F4-BD5976CDA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88137"/>
            <a:ext cx="11227442" cy="588329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7" name="Picture 7" descr="A screenshot of a video game&#10;&#10;Description automatically generated">
            <a:extLst>
              <a:ext uri="{FF2B5EF4-FFF2-40B4-BE49-F238E27FC236}">
                <a16:creationId xmlns:a16="http://schemas.microsoft.com/office/drawing/2014/main" id="{7A329EE1-18E7-42C3-B48A-387AC27AE62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35000"/>
          </a:blip>
          <a:srcRect r="4496" b="2"/>
          <a:stretch/>
        </p:blipFill>
        <p:spPr>
          <a:xfrm>
            <a:off x="486137" y="486352"/>
            <a:ext cx="11227443" cy="587790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8AD5635-2280-43AD-B912-ABA456022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70123" y="3594428"/>
            <a:ext cx="81381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4C6BCF18-14D6-4F32-8F14-1BDDACB63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743C0E-156D-4ACD-932C-823845CA1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4403" y="1113698"/>
            <a:ext cx="8229600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>
                <a:solidFill>
                  <a:schemeClr val="bg1"/>
                </a:solidFill>
              </a:rPr>
              <a:t>Einde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EE0B2C4-662B-49D2-9347-AE3E1A3FD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56762" y="2"/>
            <a:ext cx="658368" cy="6856213"/>
            <a:chOff x="5756762" y="2"/>
            <a:chExt cx="658368" cy="6856213"/>
          </a:xfrm>
        </p:grpSpPr>
        <p:sp useBgFill="1">
          <p:nvSpPr>
            <p:cNvPr id="80" name="Rounded Rectangle 20">
              <a:extLst>
                <a:ext uri="{FF2B5EF4-FFF2-40B4-BE49-F238E27FC236}">
                  <a16:creationId xmlns:a16="http://schemas.microsoft.com/office/drawing/2014/main" id="{0198DF46-6765-4000-86C1-DE523729E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63086" y="426382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0A51A0C6-8760-4900-9C84-407DA025B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sp useBgFill="1">
          <p:nvSpPr>
            <p:cNvPr id="82" name="Rounded Rectangle 23">
              <a:extLst>
                <a:ext uri="{FF2B5EF4-FFF2-40B4-BE49-F238E27FC236}">
                  <a16:creationId xmlns:a16="http://schemas.microsoft.com/office/drawing/2014/main" id="{733FE318-0DA3-4162-95B3-12B2C6C43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63086" y="5769570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67669D81-1C5E-4899-B0ED-9CB1D8CDB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295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6CAD8D-A3DF-4F44-899B-0B3DD68AF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nl-NL">
                <a:solidFill>
                  <a:srgbClr val="262626"/>
                </a:solidFill>
                <a:cs typeface="Calibri Light"/>
              </a:rPr>
              <a:t>Inhoud</a:t>
            </a:r>
            <a:endParaRPr lang="nl-NL">
              <a:solidFill>
                <a:srgbClr val="262626"/>
              </a:solidFill>
            </a:endParaRP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987CC6F0-C1BC-4BC7-88E6-B72F6BB959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178817"/>
              </p:ext>
            </p:extLst>
          </p:nvPr>
        </p:nvGraphicFramePr>
        <p:xfrm>
          <a:off x="1096962" y="2081821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04494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4B17FE-2E14-47B6-B5A8-4363DE769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E53280-E6EB-47D2-B0BB-78B772DC4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rgbClr val="3737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4C4738-31FA-4AA4-9D3A-9B0F0B1F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3C7363-264C-4ABE-B900-3EB4B4AC1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nl-NL" sz="3600">
                <a:solidFill>
                  <a:srgbClr val="FFFFFF"/>
                </a:solidFill>
                <a:cs typeface="Calibri Light"/>
              </a:rPr>
              <a:t>dinsdag</a:t>
            </a:r>
            <a:endParaRPr lang="nl-NL" sz="360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9F3F69-CB9E-4C14-8F9B-7565980C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0E60B14-1A82-4EE7-ADA4-05801BEE6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nl-NL">
              <a:solidFill>
                <a:srgbClr val="212121"/>
              </a:solidFill>
              <a:cs typeface="Calibri"/>
            </a:endParaRPr>
          </a:p>
          <a:p>
            <a:pPr>
              <a:buSzPct val="114999"/>
            </a:pPr>
            <a:r>
              <a:rPr lang="nl-NL">
                <a:solidFill>
                  <a:srgbClr val="212121"/>
                </a:solidFill>
                <a:cs typeface="Calibri"/>
              </a:rPr>
              <a:t>Planning/taakverdeling</a:t>
            </a:r>
            <a:endParaRPr lang="nl-NL">
              <a:solidFill>
                <a:srgbClr val="212121"/>
              </a:solidFill>
            </a:endParaRPr>
          </a:p>
          <a:p>
            <a:r>
              <a:rPr lang="nl-NL">
                <a:solidFill>
                  <a:srgbClr val="212121"/>
                </a:solidFill>
                <a:cs typeface="Calibri"/>
              </a:rPr>
              <a:t>Groepsnaam</a:t>
            </a:r>
          </a:p>
          <a:p>
            <a:r>
              <a:rPr lang="nl-NL">
                <a:solidFill>
                  <a:srgbClr val="212121"/>
                </a:solidFill>
                <a:cs typeface="Calibri"/>
              </a:rPr>
              <a:t>Tutorial</a:t>
            </a:r>
          </a:p>
          <a:p>
            <a:r>
              <a:rPr lang="nl-NL">
                <a:solidFill>
                  <a:srgbClr val="212121"/>
                </a:solidFill>
                <a:cs typeface="Calibri"/>
              </a:rPr>
              <a:t>Asana</a:t>
            </a:r>
          </a:p>
          <a:p>
            <a:r>
              <a:rPr lang="nl-NL">
                <a:solidFill>
                  <a:srgbClr val="212121"/>
                </a:solidFill>
                <a:cs typeface="Calibri"/>
              </a:rPr>
              <a:t>Onedrive</a:t>
            </a:r>
          </a:p>
          <a:p>
            <a:r>
              <a:rPr lang="nl-NL">
                <a:solidFill>
                  <a:srgbClr val="212121"/>
                </a:solidFill>
                <a:cs typeface="Calibri"/>
              </a:rPr>
              <a:t>Git/Github</a:t>
            </a:r>
          </a:p>
          <a:p>
            <a:r>
              <a:rPr lang="nl-NL">
                <a:solidFill>
                  <a:srgbClr val="212121"/>
                </a:solidFill>
                <a:cs typeface="Calibri"/>
              </a:rPr>
              <a:t>De tutorial game namaken.</a:t>
            </a:r>
          </a:p>
          <a:p>
            <a:r>
              <a:rPr lang="nl-NL">
                <a:solidFill>
                  <a:srgbClr val="212121"/>
                </a:solidFill>
                <a:cs typeface="Calibri"/>
              </a:rPr>
              <a:t>Begin verslag en presentatie.</a:t>
            </a:r>
          </a:p>
        </p:txBody>
      </p:sp>
    </p:spTree>
    <p:extLst>
      <p:ext uri="{BB962C8B-B14F-4D97-AF65-F5344CB8AC3E}">
        <p14:creationId xmlns:p14="http://schemas.microsoft.com/office/powerpoint/2010/main" val="280010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28B4D3-4415-4EC6-B22D-379FA2796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Asana</a:t>
            </a:r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3C9A7A3D-F2F2-4F1A-A9F1-1D5ABB3506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3183" y="2556932"/>
            <a:ext cx="8745632" cy="3318936"/>
          </a:xfrm>
        </p:spPr>
      </p:pic>
    </p:spTree>
    <p:extLst>
      <p:ext uri="{BB962C8B-B14F-4D97-AF65-F5344CB8AC3E}">
        <p14:creationId xmlns:p14="http://schemas.microsoft.com/office/powerpoint/2010/main" val="946374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6190CD-6427-442C-978B-C9216B602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Git/Github</a:t>
            </a:r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F55D87C5-3B1D-45A2-8C2E-97F635B5D2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869" t="18615" r="31873" b="25541"/>
          <a:stretch/>
        </p:blipFill>
        <p:spPr>
          <a:xfrm>
            <a:off x="1678121" y="2871286"/>
            <a:ext cx="4265327" cy="2471661"/>
          </a:xfrm>
        </p:spPr>
      </p:pic>
      <p:pic>
        <p:nvPicPr>
          <p:cNvPr id="3" name="Picture 4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2B09664D-7FA7-4B16-92B6-BA3BA6185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2871487"/>
            <a:ext cx="3602892" cy="246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267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4B17FE-2E14-47B6-B5A8-4363DE769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E53280-E6EB-47D2-B0BB-78B772DC4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rgbClr val="3737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4C4738-31FA-4AA4-9D3A-9B0F0B1F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3C7363-264C-4ABE-B900-3EB4B4AC1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nl-NL" sz="3600">
                <a:solidFill>
                  <a:srgbClr val="FFFFFF"/>
                </a:solidFill>
                <a:cs typeface="Calibri Light"/>
              </a:rPr>
              <a:t>dinsdag</a:t>
            </a:r>
            <a:endParaRPr lang="nl-NL" sz="360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9F3F69-CB9E-4C14-8F9B-7565980C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0E60B14-1A82-4EE7-ADA4-05801BEE6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nl-NL">
              <a:solidFill>
                <a:srgbClr val="212121"/>
              </a:solidFill>
              <a:cs typeface="Calibri"/>
            </a:endParaRPr>
          </a:p>
          <a:p>
            <a:pPr>
              <a:buSzPct val="114999"/>
            </a:pPr>
            <a:r>
              <a:rPr lang="nl-NL">
                <a:solidFill>
                  <a:srgbClr val="212121"/>
                </a:solidFill>
                <a:cs typeface="Calibri"/>
              </a:rPr>
              <a:t>Planning/taakverdeling</a:t>
            </a:r>
            <a:endParaRPr lang="nl-NL">
              <a:solidFill>
                <a:srgbClr val="212121"/>
              </a:solidFill>
            </a:endParaRPr>
          </a:p>
          <a:p>
            <a:r>
              <a:rPr lang="nl-NL">
                <a:solidFill>
                  <a:srgbClr val="212121"/>
                </a:solidFill>
                <a:cs typeface="Calibri"/>
              </a:rPr>
              <a:t>Groepsnaam</a:t>
            </a:r>
          </a:p>
          <a:p>
            <a:r>
              <a:rPr lang="nl-NL">
                <a:solidFill>
                  <a:srgbClr val="212121"/>
                </a:solidFill>
                <a:cs typeface="Calibri"/>
              </a:rPr>
              <a:t>Tutorial</a:t>
            </a:r>
          </a:p>
          <a:p>
            <a:r>
              <a:rPr lang="nl-NL">
                <a:solidFill>
                  <a:srgbClr val="212121"/>
                </a:solidFill>
                <a:cs typeface="Calibri"/>
              </a:rPr>
              <a:t>Asana</a:t>
            </a:r>
          </a:p>
          <a:p>
            <a:r>
              <a:rPr lang="nl-NL">
                <a:solidFill>
                  <a:srgbClr val="212121"/>
                </a:solidFill>
                <a:cs typeface="Calibri"/>
              </a:rPr>
              <a:t>Onedrive</a:t>
            </a:r>
          </a:p>
          <a:p>
            <a:r>
              <a:rPr lang="nl-NL">
                <a:solidFill>
                  <a:srgbClr val="212121"/>
                </a:solidFill>
                <a:cs typeface="Calibri"/>
              </a:rPr>
              <a:t>Git/Github</a:t>
            </a:r>
          </a:p>
          <a:p>
            <a:r>
              <a:rPr lang="nl-NL">
                <a:solidFill>
                  <a:srgbClr val="212121"/>
                </a:solidFill>
                <a:cs typeface="Calibri"/>
              </a:rPr>
              <a:t>De tutorial game namaken</a:t>
            </a:r>
          </a:p>
          <a:p>
            <a:r>
              <a:rPr lang="nl-NL">
                <a:solidFill>
                  <a:srgbClr val="212121"/>
                </a:solidFill>
                <a:cs typeface="Calibri"/>
              </a:rPr>
              <a:t>Begin verslag en presentatie.</a:t>
            </a:r>
          </a:p>
        </p:txBody>
      </p:sp>
    </p:spTree>
    <p:extLst>
      <p:ext uri="{BB962C8B-B14F-4D97-AF65-F5344CB8AC3E}">
        <p14:creationId xmlns:p14="http://schemas.microsoft.com/office/powerpoint/2010/main" val="2435698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4B17FE-2E14-47B6-B5A8-4363DE769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E53280-E6EB-47D2-B0BB-78B772DC4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rgbClr val="3737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4C4738-31FA-4AA4-9D3A-9B0F0B1F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9DAA90-FC91-4034-9B5B-7CD1D36CD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nl-NL" sz="3600">
                <a:solidFill>
                  <a:srgbClr val="FFFFFF"/>
                </a:solidFill>
                <a:cs typeface="Calibri Light"/>
              </a:rPr>
              <a:t>woensdag</a:t>
            </a:r>
            <a:endParaRPr lang="nl-NL" sz="360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9F3F69-CB9E-4C14-8F9B-7565980C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1B2124-2A96-4C91-9DD4-536A8C90E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>
                <a:solidFill>
                  <a:srgbClr val="212121"/>
                </a:solidFill>
                <a:cs typeface="Calibri"/>
              </a:rPr>
              <a:t>Team captain kiezen</a:t>
            </a:r>
          </a:p>
          <a:p>
            <a:pPr>
              <a:buSzPct val="114999"/>
            </a:pPr>
            <a:r>
              <a:rPr lang="nl-NL">
                <a:solidFill>
                  <a:srgbClr val="212121"/>
                </a:solidFill>
                <a:cs typeface="Calibri"/>
              </a:rPr>
              <a:t>Besluiten Tic-Tac-Toe game te maken.</a:t>
            </a:r>
            <a:endParaRPr lang="nl-NL">
              <a:solidFill>
                <a:srgbClr val="212121"/>
              </a:solidFill>
            </a:endParaRPr>
          </a:p>
          <a:p>
            <a:pPr>
              <a:buSzPct val="114999"/>
            </a:pPr>
            <a:r>
              <a:rPr lang="nl-NL">
                <a:solidFill>
                  <a:srgbClr val="212121"/>
                </a:solidFill>
                <a:cs typeface="Calibri"/>
              </a:rPr>
              <a:t>Tutorial gezocht.</a:t>
            </a:r>
            <a:endParaRPr lang="nl-NL">
              <a:solidFill>
                <a:srgbClr val="212121"/>
              </a:solidFill>
            </a:endParaRPr>
          </a:p>
          <a:p>
            <a:pPr>
              <a:buSzPct val="114999"/>
            </a:pPr>
            <a:r>
              <a:rPr lang="nl-NL">
                <a:solidFill>
                  <a:srgbClr val="212121"/>
                </a:solidFill>
                <a:cs typeface="Calibri"/>
              </a:rPr>
              <a:t>Het spel coderen.</a:t>
            </a:r>
            <a:endParaRPr lang="nl-NL">
              <a:solidFill>
                <a:srgbClr val="212121"/>
              </a:solidFill>
            </a:endParaRPr>
          </a:p>
          <a:p>
            <a:r>
              <a:rPr lang="nl-NL">
                <a:solidFill>
                  <a:srgbClr val="212121"/>
                </a:solidFill>
                <a:cs typeface="Calibri"/>
              </a:rPr>
              <a:t>Iedereen een eigen uiterlijke versie maken en stemmen op de beste.</a:t>
            </a:r>
          </a:p>
          <a:p>
            <a:pPr>
              <a:buSzPct val="114999"/>
            </a:pPr>
            <a:endParaRPr lang="nl-NL">
              <a:solidFill>
                <a:srgbClr val="212121"/>
              </a:solidFill>
              <a:cs typeface="Calibri"/>
            </a:endParaRPr>
          </a:p>
          <a:p>
            <a:endParaRPr lang="nl-NL">
              <a:solidFill>
                <a:srgbClr val="21212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295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47C940C-BCEA-4B94-ADAB-E5DF93AD2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2" name="Rectangle 11">
              <a:extLst>
                <a:ext uri="{FF2B5EF4-FFF2-40B4-BE49-F238E27FC236}">
                  <a16:creationId xmlns:a16="http://schemas.microsoft.com/office/drawing/2014/main" id="{43355E07-D27F-496A-A202-82B978528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ABE8173-1154-4FFD-A647-BE335D1BF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372EFA8A-6EE3-4B25-873B-F4CED90537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8C03B2B-142C-4AD5-8F21-0FC939548A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C6FAF349-1EBC-4906-8CCB-C668CAE690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15541360-9082-4D4C-A106-460B85E98C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042E3FB-B637-44E5-868A-953E61E31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nl-NL" sz="2400"/>
              <a:t>Roberto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59A63C7-BCAC-464C-B7D5-9A713B4CAC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4">
            <a:extLst>
              <a:ext uri="{FF2B5EF4-FFF2-40B4-BE49-F238E27FC236}">
                <a16:creationId xmlns:a16="http://schemas.microsoft.com/office/drawing/2014/main" id="{45A0FC5E-87F3-435A-9DF2-E9130901836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030" r="27273"/>
          <a:stretch/>
        </p:blipFill>
        <p:spPr>
          <a:xfrm>
            <a:off x="6411642" y="680207"/>
            <a:ext cx="5151290" cy="5468828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990471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247C940C-BCEA-4B94-ADAB-E5DF93AD2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27" name="Rectangle 26">
              <a:extLst>
                <a:ext uri="{FF2B5EF4-FFF2-40B4-BE49-F238E27FC236}">
                  <a16:creationId xmlns:a16="http://schemas.microsoft.com/office/drawing/2014/main" id="{43355E07-D27F-496A-A202-82B978528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ABE8173-1154-4FFD-A647-BE335D1BF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372EFA8A-6EE3-4B25-873B-F4CED90537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8C03B2B-142C-4AD5-8F21-0FC939548A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C6FAF349-1EBC-4906-8CCB-C668CAE690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15541360-9082-4D4C-A106-460B85E98C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FAE515A-E253-452F-8752-3C3E11C15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42306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/>
              <a:t>Metin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59A63C7-BCAC-464C-B7D5-9A713B4CAC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F836D94-4E83-435A-BF2C-749085F21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708904" cy="32746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US" sz="1600"/>
          </a:p>
          <a:p>
            <a:pPr algn="ctr">
              <a:buSzPct val="114999"/>
            </a:pPr>
            <a:endParaRPr lang="en-US" sz="1600"/>
          </a:p>
        </p:txBody>
      </p:sp>
      <p:pic>
        <p:nvPicPr>
          <p:cNvPr id="4" name="Picture 4" descr="Text, calendar, whiteboard&#10;&#10;Description automatically generated">
            <a:extLst>
              <a:ext uri="{FF2B5EF4-FFF2-40B4-BE49-F238E27FC236}">
                <a16:creationId xmlns:a16="http://schemas.microsoft.com/office/drawing/2014/main" id="{EC879D24-4988-4BFE-B22A-CA0ED49E51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7889" y="581592"/>
            <a:ext cx="4701638" cy="5694811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0101972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F6B054C45E554B9D54E557761230F4" ma:contentTypeVersion="6" ma:contentTypeDescription="Een nieuw document maken." ma:contentTypeScope="" ma:versionID="359b6e70681fedd4d1cc676b6917fd9e">
  <xsd:schema xmlns:xsd="http://www.w3.org/2001/XMLSchema" xmlns:xs="http://www.w3.org/2001/XMLSchema" xmlns:p="http://schemas.microsoft.com/office/2006/metadata/properties" xmlns:ns2="19825026-bfb1-45ee-a6b5-0181120d0b0e" targetNamespace="http://schemas.microsoft.com/office/2006/metadata/properties" ma:root="true" ma:fieldsID="4c6073031cbd0d75657a49846537def5" ns2:_="">
    <xsd:import namespace="19825026-bfb1-45ee-a6b5-0181120d0b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825026-bfb1-45ee-a6b5-0181120d0b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63CC56-F9C1-4D9C-9EB9-9342213F165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1B68435-B040-4C3E-9FCA-9C3111AD196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E3B8203-2D3C-4189-AE8D-573EC9AC2671}">
  <ds:schemaRefs>
    <ds:schemaRef ds:uri="19825026-bfb1-45ee-a6b5-0181120d0b0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Organic</vt:lpstr>
      <vt:lpstr>Tic Tac Toe</vt:lpstr>
      <vt:lpstr>Inhoud</vt:lpstr>
      <vt:lpstr>dinsdag</vt:lpstr>
      <vt:lpstr>Asana</vt:lpstr>
      <vt:lpstr>Git/Github</vt:lpstr>
      <vt:lpstr>dinsdag</vt:lpstr>
      <vt:lpstr>woensdag</vt:lpstr>
      <vt:lpstr>Roberto</vt:lpstr>
      <vt:lpstr>Metin</vt:lpstr>
      <vt:lpstr>Robin</vt:lpstr>
      <vt:lpstr>donderdag</vt:lpstr>
      <vt:lpstr>Het spel</vt:lpstr>
      <vt:lpstr>Het verslag</vt:lpstr>
      <vt:lpstr>Einde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/>
  <cp:revision>1</cp:revision>
  <dcterms:created xsi:type="dcterms:W3CDTF">2021-12-21T12:52:46Z</dcterms:created>
  <dcterms:modified xsi:type="dcterms:W3CDTF">2021-12-23T09:21:35Z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0x010100B4F6B054C45E554B9D54E557761230F4</vt:lpwstr>
  </property>
</Properties>
</file>