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64" r:id="rId5"/>
    <p:sldId id="261" r:id="rId6"/>
    <p:sldId id="269" r:id="rId7"/>
    <p:sldId id="271" r:id="rId8"/>
    <p:sldId id="262" r:id="rId9"/>
    <p:sldId id="266" r:id="rId10"/>
    <p:sldId id="282" r:id="rId11"/>
    <p:sldId id="276" r:id="rId12"/>
    <p:sldId id="280" r:id="rId13"/>
    <p:sldId id="289" r:id="rId14"/>
    <p:sldId id="283" r:id="rId15"/>
    <p:sldId id="284" r:id="rId16"/>
    <p:sldId id="285" r:id="rId17"/>
    <p:sldId id="287" r:id="rId18"/>
    <p:sldId id="263" r:id="rId19"/>
    <p:sldId id="265" r:id="rId20"/>
    <p:sldId id="286" r:id="rId21"/>
    <p:sldId id="288" r:id="rId22"/>
    <p:sldId id="272" r:id="rId23"/>
    <p:sldId id="273" r:id="rId24"/>
    <p:sldId id="274" r:id="rId25"/>
    <p:sldId id="275" r:id="rId26"/>
    <p:sldId id="27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  <a:srgbClr val="00CCFF"/>
    <a:srgbClr val="262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2E014-C985-43E3-BEA2-6EB090566A50}" v="164" dt="2023-02-20T14:02:54.009"/>
    <p1510:client id="{A411663D-F272-4434-BF6D-849F2045D454}" v="10" dt="2023-02-21T09:26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3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Tornero Costa" userId="fd94e1aa-1f26-41db-aa9d-b324a7bc3d40" providerId="ADAL" clId="{03B2E014-C985-43E3-BEA2-6EB090566A50}"/>
    <pc:docChg chg="undo redo custSel addSld delSld modSld sldOrd">
      <pc:chgData name="Roberto Tornero Costa" userId="fd94e1aa-1f26-41db-aa9d-b324a7bc3d40" providerId="ADAL" clId="{03B2E014-C985-43E3-BEA2-6EB090566A50}" dt="2023-02-20T14:15:36.860" v="7115" actId="20577"/>
      <pc:docMkLst>
        <pc:docMk/>
      </pc:docMkLst>
      <pc:sldChg chg="addSp delSp modSp mod">
        <pc:chgData name="Roberto Tornero Costa" userId="fd94e1aa-1f26-41db-aa9d-b324a7bc3d40" providerId="ADAL" clId="{03B2E014-C985-43E3-BEA2-6EB090566A50}" dt="2023-02-10T11:08:50.064" v="2" actId="732"/>
        <pc:sldMkLst>
          <pc:docMk/>
          <pc:sldMk cId="142491685" sldId="256"/>
        </pc:sldMkLst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2" creationId="{854CC42C-53EB-C440-32CA-59BE4572BE85}"/>
          </ac:spMkLst>
        </pc:spChg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3" creationId="{B70EC1CC-1080-8B80-05CC-3D8D8D514985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7" creationId="{34790F99-C881-47C9-B3DC-C959D4418EA2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9" creationId="{EED8D03E-F375-4E67-B932-FF9B007BB420}"/>
          </ac:spMkLst>
        </pc:spChg>
        <pc:picChg chg="del">
          <ac:chgData name="Roberto Tornero Costa" userId="fd94e1aa-1f26-41db-aa9d-b324a7bc3d40" providerId="ADAL" clId="{03B2E014-C985-43E3-BEA2-6EB090566A50}" dt="2023-02-10T11:08:30.954" v="0" actId="478"/>
          <ac:picMkLst>
            <pc:docMk/>
            <pc:sldMk cId="142491685" sldId="256"/>
            <ac:picMk id="5" creationId="{0CF0294F-4DAC-3CCA-4655-60CC684B8CB7}"/>
          </ac:picMkLst>
        </pc:picChg>
        <pc:picChg chg="mod or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03B2E014-C985-43E3-BEA2-6EB090566A50}" dt="2023-02-10T11:08:50.064" v="2" actId="732"/>
          <ac:picMkLst>
            <pc:docMk/>
            <pc:sldMk cId="142491685" sldId="256"/>
            <ac:picMk id="1032" creationId="{5C752800-F8A5-0FF3-FAFF-640D5EA3EE6C}"/>
          </ac:picMkLst>
        </pc:picChg>
      </pc:sldChg>
      <pc:sldChg chg="del">
        <pc:chgData name="Roberto Tornero Costa" userId="fd94e1aa-1f26-41db-aa9d-b324a7bc3d40" providerId="ADAL" clId="{03B2E014-C985-43E3-BEA2-6EB090566A50}" dt="2023-02-13T15:28:59.424" v="2031" actId="47"/>
        <pc:sldMkLst>
          <pc:docMk/>
          <pc:sldMk cId="3722150673" sldId="257"/>
        </pc:sldMkLst>
      </pc:sldChg>
      <pc:sldChg chg="modSp mod modNotesTx">
        <pc:chgData name="Roberto Tornero Costa" userId="fd94e1aa-1f26-41db-aa9d-b324a7bc3d40" providerId="ADAL" clId="{03B2E014-C985-43E3-BEA2-6EB090566A50}" dt="2023-02-13T14:54:53.534" v="2015"/>
        <pc:sldMkLst>
          <pc:docMk/>
          <pc:sldMk cId="2556232725" sldId="259"/>
        </pc:sldMkLst>
        <pc:spChg chg="mod">
          <ac:chgData name="Roberto Tornero Costa" userId="fd94e1aa-1f26-41db-aa9d-b324a7bc3d40" providerId="ADAL" clId="{03B2E014-C985-43E3-BEA2-6EB090566A50}" dt="2023-02-10T11:09:38.924" v="15" actId="20577"/>
          <ac:spMkLst>
            <pc:docMk/>
            <pc:sldMk cId="2556232725" sldId="259"/>
            <ac:spMk id="3" creationId="{6C1AC667-7184-DDF3-2825-D07BC46DE605}"/>
          </ac:spMkLst>
        </pc:spChg>
        <pc:grpChg chg="mod">
          <ac:chgData name="Roberto Tornero Costa" userId="fd94e1aa-1f26-41db-aa9d-b324a7bc3d40" providerId="ADAL" clId="{03B2E014-C985-43E3-BEA2-6EB090566A50}" dt="2023-02-10T11:09:43.962" v="17" actId="1076"/>
          <ac:grpSpMkLst>
            <pc:docMk/>
            <pc:sldMk cId="2556232725" sldId="259"/>
            <ac:grpSpMk id="11" creationId="{A7EBDF65-1592-1EF5-4E2E-2D6C15647ACC}"/>
          </ac:grpSpMkLst>
        </pc:grpChg>
        <pc:grpChg chg="mod">
          <ac:chgData name="Roberto Tornero Costa" userId="fd94e1aa-1f26-41db-aa9d-b324a7bc3d40" providerId="ADAL" clId="{03B2E014-C985-43E3-BEA2-6EB090566A50}" dt="2023-02-10T11:09:42.074" v="16" actId="1076"/>
          <ac:grpSpMkLst>
            <pc:docMk/>
            <pc:sldMk cId="2556232725" sldId="259"/>
            <ac:grpSpMk id="36" creationId="{776ECBF0-7700-D083-0206-D5E4AF5DDF4C}"/>
          </ac:grpSpMkLst>
        </pc:grpChg>
      </pc:sldChg>
      <pc:sldChg chg="addSp modSp mod modNotesTx">
        <pc:chgData name="Roberto Tornero Costa" userId="fd94e1aa-1f26-41db-aa9d-b324a7bc3d40" providerId="ADAL" clId="{03B2E014-C985-43E3-BEA2-6EB090566A50}" dt="2023-02-13T15:38:34.121" v="3062"/>
        <pc:sldMkLst>
          <pc:docMk/>
          <pc:sldMk cId="551174783" sldId="261"/>
        </pc:sldMkLst>
        <pc:spChg chg="mod">
          <ac:chgData name="Roberto Tornero Costa" userId="fd94e1aa-1f26-41db-aa9d-b324a7bc3d40" providerId="ADAL" clId="{03B2E014-C985-43E3-BEA2-6EB090566A50}" dt="2023-02-10T11:24:38.093" v="185" actId="20577"/>
          <ac:spMkLst>
            <pc:docMk/>
            <pc:sldMk cId="551174783" sldId="261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0T11:27:38.927" v="199" actId="1076"/>
          <ac:spMkLst>
            <pc:docMk/>
            <pc:sldMk cId="551174783" sldId="261"/>
            <ac:spMk id="6" creationId="{1DF4F999-3D36-942D-286D-10ACDC25C558}"/>
          </ac:spMkLst>
        </pc:spChg>
      </pc:sldChg>
      <pc:sldChg chg="modSp del mod modNotesTx">
        <pc:chgData name="Roberto Tornero Costa" userId="fd94e1aa-1f26-41db-aa9d-b324a7bc3d40" providerId="ADAL" clId="{03B2E014-C985-43E3-BEA2-6EB090566A50}" dt="2023-02-17T13:07:09.109" v="5036" actId="2696"/>
        <pc:sldMkLst>
          <pc:docMk/>
          <pc:sldMk cId="1075965547" sldId="262"/>
        </pc:sldMkLst>
        <pc:spChg chg="mod">
          <ac:chgData name="Roberto Tornero Costa" userId="fd94e1aa-1f26-41db-aa9d-b324a7bc3d40" providerId="ADAL" clId="{03B2E014-C985-43E3-BEA2-6EB090566A50}" dt="2023-02-13T15:42:03.634" v="3481"/>
          <ac:spMkLst>
            <pc:docMk/>
            <pc:sldMk cId="1075965547" sldId="262"/>
            <ac:spMk id="3" creationId="{B289DB60-7CB5-1D00-08F7-0C4629C1B318}"/>
          </ac:spMkLst>
        </pc:spChg>
      </pc:sldChg>
      <pc:sldChg chg="add">
        <pc:chgData name="Roberto Tornero Costa" userId="fd94e1aa-1f26-41db-aa9d-b324a7bc3d40" providerId="ADAL" clId="{03B2E014-C985-43E3-BEA2-6EB090566A50}" dt="2023-02-17T13:07:10.985" v="5037"/>
        <pc:sldMkLst>
          <pc:docMk/>
          <pc:sldMk cId="4036662282" sldId="262"/>
        </pc:sldMkLst>
      </pc:sldChg>
      <pc:sldChg chg="addSp delSp modSp mod">
        <pc:chgData name="Roberto Tornero Costa" userId="fd94e1aa-1f26-41db-aa9d-b324a7bc3d40" providerId="ADAL" clId="{03B2E014-C985-43E3-BEA2-6EB090566A50}" dt="2023-02-10T11:43:13.348" v="996" actId="1076"/>
        <pc:sldMkLst>
          <pc:docMk/>
          <pc:sldMk cId="2180034230" sldId="263"/>
        </pc:sldMkLst>
        <pc:spChg chg="del">
          <ac:chgData name="Roberto Tornero Costa" userId="fd94e1aa-1f26-41db-aa9d-b324a7bc3d40" providerId="ADAL" clId="{03B2E014-C985-43E3-BEA2-6EB090566A50}" dt="2023-02-10T11:42:02.803" v="991" actId="478"/>
          <ac:spMkLst>
            <pc:docMk/>
            <pc:sldMk cId="2180034230" sldId="263"/>
            <ac:spMk id="3" creationId="{B289DB60-7CB5-1D00-08F7-0C4629C1B318}"/>
          </ac:spMkLst>
        </pc:spChg>
        <pc:picChg chg="add mod">
          <ac:chgData name="Roberto Tornero Costa" userId="fd94e1aa-1f26-41db-aa9d-b324a7bc3d40" providerId="ADAL" clId="{03B2E014-C985-43E3-BEA2-6EB090566A50}" dt="2023-02-10T11:43:13.348" v="996" actId="1076"/>
          <ac:picMkLst>
            <pc:docMk/>
            <pc:sldMk cId="2180034230" sldId="263"/>
            <ac:picMk id="4" creationId="{FAFA91CC-16ED-F45C-D45C-957CB83A2052}"/>
          </ac:picMkLst>
        </pc:picChg>
      </pc:sldChg>
      <pc:sldChg chg="addSp delSp modSp mod modNotesTx">
        <pc:chgData name="Roberto Tornero Costa" userId="fd94e1aa-1f26-41db-aa9d-b324a7bc3d40" providerId="ADAL" clId="{03B2E014-C985-43E3-BEA2-6EB090566A50}" dt="2023-02-13T14:55:00.863" v="2016"/>
        <pc:sldMkLst>
          <pc:docMk/>
          <pc:sldMk cId="1223816831" sldId="264"/>
        </pc:sldMkLst>
        <pc:spChg chg="mod">
          <ac:chgData name="Roberto Tornero Costa" userId="fd94e1aa-1f26-41db-aa9d-b324a7bc3d40" providerId="ADAL" clId="{03B2E014-C985-43E3-BEA2-6EB090566A50}" dt="2023-02-10T11:14:06.525" v="25" actId="1076"/>
          <ac:spMkLst>
            <pc:docMk/>
            <pc:sldMk cId="1223816831" sldId="264"/>
            <ac:spMk id="6" creationId="{B8CAB063-C7CA-5C29-72EC-B4566F7F3ADE}"/>
          </ac:spMkLst>
        </pc:spChg>
        <pc:spChg chg="mod">
          <ac:chgData name="Roberto Tornero Costa" userId="fd94e1aa-1f26-41db-aa9d-b324a7bc3d40" providerId="ADAL" clId="{03B2E014-C985-43E3-BEA2-6EB090566A50}" dt="2023-02-10T11:14:25.509" v="37" actId="1076"/>
          <ac:spMkLst>
            <pc:docMk/>
            <pc:sldMk cId="1223816831" sldId="264"/>
            <ac:spMk id="8" creationId="{53BC0B88-679F-2EFA-E429-7F3D7ACA9AB7}"/>
          </ac:spMkLst>
        </pc:spChg>
        <pc:picChg chg="add del mod">
          <ac:chgData name="Roberto Tornero Costa" userId="fd94e1aa-1f26-41db-aa9d-b324a7bc3d40" providerId="ADAL" clId="{03B2E014-C985-43E3-BEA2-6EB090566A50}" dt="2023-02-10T11:13:57.350" v="22" actId="478"/>
          <ac:picMkLst>
            <pc:docMk/>
            <pc:sldMk cId="1223816831" sldId="264"/>
            <ac:picMk id="5" creationId="{E3BE5D57-8E4F-CC14-BF75-E1C0ADE0FB9F}"/>
          </ac:picMkLst>
        </pc:picChg>
        <pc:picChg chg="add mod">
          <ac:chgData name="Roberto Tornero Costa" userId="fd94e1aa-1f26-41db-aa9d-b324a7bc3d40" providerId="ADAL" clId="{03B2E014-C985-43E3-BEA2-6EB090566A50}" dt="2023-02-10T11:14:20.877" v="35" actId="1076"/>
          <ac:picMkLst>
            <pc:docMk/>
            <pc:sldMk cId="1223816831" sldId="264"/>
            <ac:picMk id="9" creationId="{27D0A78D-9990-1C75-FC1A-F23DB66227DE}"/>
          </ac:picMkLst>
        </pc:picChg>
        <pc:picChg chg="add mod">
          <ac:chgData name="Roberto Tornero Costa" userId="fd94e1aa-1f26-41db-aa9d-b324a7bc3d40" providerId="ADAL" clId="{03B2E014-C985-43E3-BEA2-6EB090566A50}" dt="2023-02-10T11:14:22.413" v="36" actId="1076"/>
          <ac:picMkLst>
            <pc:docMk/>
            <pc:sldMk cId="1223816831" sldId="264"/>
            <ac:picMk id="11" creationId="{14B49DBC-86A4-794D-012C-BE00E2B98660}"/>
          </ac:picMkLst>
        </pc:picChg>
      </pc:sldChg>
      <pc:sldChg chg="addSp modSp mod modAnim">
        <pc:chgData name="Roberto Tornero Costa" userId="fd94e1aa-1f26-41db-aa9d-b324a7bc3d40" providerId="ADAL" clId="{03B2E014-C985-43E3-BEA2-6EB090566A50}" dt="2023-02-20T12:26:55.096" v="6310" actId="20577"/>
        <pc:sldMkLst>
          <pc:docMk/>
          <pc:sldMk cId="2228518540" sldId="265"/>
        </pc:sldMkLst>
        <pc:spChg chg="mod">
          <ac:chgData name="Roberto Tornero Costa" userId="fd94e1aa-1f26-41db-aa9d-b324a7bc3d40" providerId="ADAL" clId="{03B2E014-C985-43E3-BEA2-6EB090566A50}" dt="2023-02-20T12:26:55.096" v="6310" actId="20577"/>
          <ac:spMkLst>
            <pc:docMk/>
            <pc:sldMk cId="2228518540" sldId="265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" creationId="{65E3F5E2-5EE9-BD2A-D8CC-643EDEE9B856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2" creationId="{82D2B386-B20E-DD8C-344F-487DEE4ACDB7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7" creationId="{9CD85148-7602-0761-F1C0-B996767684B5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1" creationId="{0AF1F7A5-5546-8EA3-2EB9-5E0D15FA76E4}"/>
          </ac:spMkLst>
        </pc:spChg>
        <pc:grpChg chg="add mod">
          <ac:chgData name="Roberto Tornero Costa" userId="fd94e1aa-1f26-41db-aa9d-b324a7bc3d40" providerId="ADAL" clId="{03B2E014-C985-43E3-BEA2-6EB090566A50}" dt="2023-02-20T08:58:09.946" v="6064" actId="1076"/>
          <ac:grpSpMkLst>
            <pc:docMk/>
            <pc:sldMk cId="2228518540" sldId="265"/>
            <ac:grpSpMk id="5" creationId="{8B857AEE-7521-14D0-BFE6-1A0D880AA987}"/>
          </ac:grpSpMkLst>
        </pc:grpChg>
        <pc:picChg chg="mod">
          <ac:chgData name="Roberto Tornero Costa" userId="fd94e1aa-1f26-41db-aa9d-b324a7bc3d40" providerId="ADAL" clId="{03B2E014-C985-43E3-BEA2-6EB090566A50}" dt="2023-02-20T08:58:09.946" v="6064" actId="1076"/>
          <ac:picMkLst>
            <pc:docMk/>
            <pc:sldMk cId="2228518540" sldId="265"/>
            <ac:picMk id="7170" creationId="{28E5B95C-850E-7328-D6DC-BB7945E2BF22}"/>
          </ac:picMkLst>
        </pc:pic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6" creationId="{D8D1AB55-8E71-1BD5-9DCD-9D951B0E0C6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4" creationId="{48A7FBD5-3CDE-7B96-AB92-AEC3A27EADD5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6" creationId="{7D643BC7-42F5-26B1-6853-DAD3D2583B14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9" creationId="{C7D14539-4186-513F-95C8-9AEF70F9A7E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40" creationId="{C5125D7D-DBDB-8CF9-3E33-26F89282419F}"/>
          </ac:cxnSpMkLst>
        </pc:cxnChg>
      </pc:sldChg>
      <pc:sldChg chg="modSp add mod modNotesTx">
        <pc:chgData name="Roberto Tornero Costa" userId="fd94e1aa-1f26-41db-aa9d-b324a7bc3d40" providerId="ADAL" clId="{03B2E014-C985-43E3-BEA2-6EB090566A50}" dt="2023-02-20T14:15:36.860" v="7115" actId="20577"/>
        <pc:sldMkLst>
          <pc:docMk/>
          <pc:sldMk cId="969287714" sldId="266"/>
        </pc:sldMkLst>
        <pc:spChg chg="mod">
          <ac:chgData name="Roberto Tornero Costa" userId="fd94e1aa-1f26-41db-aa9d-b324a7bc3d40" providerId="ADAL" clId="{03B2E014-C985-43E3-BEA2-6EB090566A50}" dt="2023-02-20T13:19:11.843" v="6590" actId="20577"/>
          <ac:spMkLst>
            <pc:docMk/>
            <pc:sldMk cId="969287714" sldId="266"/>
            <ac:spMk id="3" creationId="{B289DB60-7CB5-1D00-08F7-0C4629C1B318}"/>
          </ac:spMkLst>
        </pc:spChg>
      </pc:sldChg>
      <pc:sldChg chg="modSp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3622696490" sldId="266"/>
        </pc:sldMkLst>
        <pc:spChg chg="mod">
          <ac:chgData name="Roberto Tornero Costa" userId="fd94e1aa-1f26-41db-aa9d-b324a7bc3d40" providerId="ADAL" clId="{03B2E014-C985-43E3-BEA2-6EB090566A50}" dt="2023-02-10T12:13:06.654" v="1507" actId="12"/>
          <ac:spMkLst>
            <pc:docMk/>
            <pc:sldMk cId="3622696490" sldId="266"/>
            <ac:spMk id="3" creationId="{B289DB60-7CB5-1D00-08F7-0C4629C1B318}"/>
          </ac:spMkLst>
        </pc:spChg>
      </pc:sldChg>
      <pc:sldChg chg="addSp modSp del mod">
        <pc:chgData name="Roberto Tornero Costa" userId="fd94e1aa-1f26-41db-aa9d-b324a7bc3d40" providerId="ADAL" clId="{03B2E014-C985-43E3-BEA2-6EB090566A50}" dt="2023-02-13T15:21:46.670" v="2029" actId="47"/>
        <pc:sldMkLst>
          <pc:docMk/>
          <pc:sldMk cId="2785951636" sldId="268"/>
        </pc:sldMkLst>
        <pc:spChg chg="mod">
          <ac:chgData name="Roberto Tornero Costa" userId="fd94e1aa-1f26-41db-aa9d-b324a7bc3d40" providerId="ADAL" clId="{03B2E014-C985-43E3-BEA2-6EB090566A50}" dt="2023-02-10T12:10:18.522" v="1446" actId="20577"/>
          <ac:spMkLst>
            <pc:docMk/>
            <pc:sldMk cId="2785951636" sldId="268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10T12:10:47.566" v="1452" actId="20577"/>
          <ac:spMkLst>
            <pc:docMk/>
            <pc:sldMk cId="2785951636" sldId="268"/>
            <ac:spMk id="4" creationId="{50D06879-B0E8-0EC1-25D8-EE5F969443ED}"/>
          </ac:spMkLst>
        </pc:spChg>
        <pc:spChg chg="mod">
          <ac:chgData name="Roberto Tornero Costa" userId="fd94e1aa-1f26-41db-aa9d-b324a7bc3d40" providerId="ADAL" clId="{03B2E014-C985-43E3-BEA2-6EB090566A50}" dt="2023-02-10T12:10:46.204" v="1451" actId="20577"/>
          <ac:spMkLst>
            <pc:docMk/>
            <pc:sldMk cId="2785951636" sldId="268"/>
            <ac:spMk id="5" creationId="{0A3D7889-C0D9-1A3D-4847-995C40E6E2B4}"/>
          </ac:spMkLst>
        </pc:spChg>
        <pc:picChg chg="add mod">
          <ac:chgData name="Roberto Tornero Costa" userId="fd94e1aa-1f26-41db-aa9d-b324a7bc3d40" providerId="ADAL" clId="{03B2E014-C985-43E3-BEA2-6EB090566A50}" dt="2023-02-13T15:19:40.175" v="2028" actId="1076"/>
          <ac:picMkLst>
            <pc:docMk/>
            <pc:sldMk cId="2785951636" sldId="268"/>
            <ac:picMk id="1026" creationId="{5B0B4073-0FF8-3CC7-B3D8-EA1C46ADB3E6}"/>
          </ac:picMkLst>
        </pc:picChg>
      </pc:sldChg>
      <pc:sldChg chg="addSp delSp modSp mod modAnim modNotesTx">
        <pc:chgData name="Roberto Tornero Costa" userId="fd94e1aa-1f26-41db-aa9d-b324a7bc3d40" providerId="ADAL" clId="{03B2E014-C985-43E3-BEA2-6EB090566A50}" dt="2023-02-20T13:11:50.998" v="6561"/>
        <pc:sldMkLst>
          <pc:docMk/>
          <pc:sldMk cId="164585257" sldId="269"/>
        </pc:sldMkLst>
        <pc:spChg chg="mod">
          <ac:chgData name="Roberto Tornero Costa" userId="fd94e1aa-1f26-41db-aa9d-b324a7bc3d40" providerId="ADAL" clId="{03B2E014-C985-43E3-BEA2-6EB090566A50}" dt="2023-02-10T11:15:51.203" v="141" actId="27636"/>
          <ac:spMkLst>
            <pc:docMk/>
            <pc:sldMk cId="164585257" sldId="269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4" creationId="{B65E89FC-CB57-6BFC-B779-B1DA783D39B2}"/>
          </ac:spMkLst>
        </pc:spChg>
        <pc:spChg chg="del">
          <ac:chgData name="Roberto Tornero Costa" userId="fd94e1aa-1f26-41db-aa9d-b324a7bc3d40" providerId="ADAL" clId="{03B2E014-C985-43E3-BEA2-6EB090566A50}" dt="2023-02-10T11:15:59.014" v="142" actId="478"/>
          <ac:spMkLst>
            <pc:docMk/>
            <pc:sldMk cId="164585257" sldId="269"/>
            <ac:spMk id="5" creationId="{86622951-E76D-F4C1-4ADF-9D7AF078CB13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5" creationId="{F323D8DC-6788-B720-AAEC-2B66504B1CCD}"/>
          </ac:spMkLst>
        </pc:spChg>
        <pc:picChg chg="add mod">
          <ac:chgData name="Roberto Tornero Costa" userId="fd94e1aa-1f26-41db-aa9d-b324a7bc3d40" providerId="ADAL" clId="{03B2E014-C985-43E3-BEA2-6EB090566A50}" dt="2023-02-10T11:17:35.045" v="145" actId="1076"/>
          <ac:picMkLst>
            <pc:docMk/>
            <pc:sldMk cId="164585257" sldId="269"/>
            <ac:picMk id="1026" creationId="{EF521998-C8D4-8C0F-7254-42D38DD98C28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3T15:30:58.381" v="2033" actId="47"/>
        <pc:sldMkLst>
          <pc:docMk/>
          <pc:sldMk cId="1551146139" sldId="270"/>
        </pc:sldMkLst>
        <pc:spChg chg="mod">
          <ac:chgData name="Roberto Tornero Costa" userId="fd94e1aa-1f26-41db-aa9d-b324a7bc3d40" providerId="ADAL" clId="{03B2E014-C985-43E3-BEA2-6EB090566A50}" dt="2023-02-10T11:23:26.830" v="158" actId="20577"/>
          <ac:spMkLst>
            <pc:docMk/>
            <pc:sldMk cId="1551146139" sldId="270"/>
            <ac:spMk id="2" creationId="{EF74A059-29A6-04AD-66D5-3EE7AEBAFAFB}"/>
          </ac:spMkLst>
        </pc:spChg>
        <pc:spChg chg="del mod">
          <ac:chgData name="Roberto Tornero Costa" userId="fd94e1aa-1f26-41db-aa9d-b324a7bc3d40" providerId="ADAL" clId="{03B2E014-C985-43E3-BEA2-6EB090566A50}" dt="2023-02-10T11:23:44.462" v="160" actId="478"/>
          <ac:spMkLst>
            <pc:docMk/>
            <pc:sldMk cId="1551146139" sldId="270"/>
            <ac:spMk id="3" creationId="{B289DB60-7CB5-1D00-08F7-0C4629C1B318}"/>
          </ac:spMkLst>
        </pc:spChg>
        <pc:spChg chg="add del">
          <ac:chgData name="Roberto Tornero Costa" userId="fd94e1aa-1f26-41db-aa9d-b324a7bc3d40" providerId="ADAL" clId="{03B2E014-C985-43E3-BEA2-6EB090566A50}" dt="2023-02-10T11:28:34.329" v="201" actId="22"/>
          <ac:spMkLst>
            <pc:docMk/>
            <pc:sldMk cId="1551146139" sldId="270"/>
            <ac:spMk id="7" creationId="{EC603D31-0663-A504-794D-4E1AF12B23DC}"/>
          </ac:spMkLst>
        </pc:spChg>
        <pc:picChg chg="add mod">
          <ac:chgData name="Roberto Tornero Costa" userId="fd94e1aa-1f26-41db-aa9d-b324a7bc3d40" providerId="ADAL" clId="{03B2E014-C985-43E3-BEA2-6EB090566A50}" dt="2023-02-10T11:23:46.860" v="162" actId="1076"/>
          <ac:picMkLst>
            <pc:docMk/>
            <pc:sldMk cId="1551146139" sldId="270"/>
            <ac:picMk id="5" creationId="{507CF46F-BCF9-80FC-FEF4-E065E9744F1B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38:00.284" v="3060" actId="313"/>
        <pc:sldMkLst>
          <pc:docMk/>
          <pc:sldMk cId="1794357838" sldId="271"/>
        </pc:sldMkLst>
        <pc:spChg chg="add mod">
          <ac:chgData name="Roberto Tornero Costa" userId="fd94e1aa-1f26-41db-aa9d-b324a7bc3d40" providerId="ADAL" clId="{03B2E014-C985-43E3-BEA2-6EB090566A50}" dt="2023-02-10T11:40:05.012" v="982" actId="207"/>
          <ac:spMkLst>
            <pc:docMk/>
            <pc:sldMk cId="1794357838" sldId="271"/>
            <ac:spMk id="3" creationId="{ACE1B692-9EFF-D22E-2B75-1CBCA43CD0EB}"/>
          </ac:spMkLst>
        </pc:spChg>
        <pc:spChg chg="add mod">
          <ac:chgData name="Roberto Tornero Costa" userId="fd94e1aa-1f26-41db-aa9d-b324a7bc3d40" providerId="ADAL" clId="{03B2E014-C985-43E3-BEA2-6EB090566A50}" dt="2023-02-10T11:36:25.303" v="975" actId="14100"/>
          <ac:spMkLst>
            <pc:docMk/>
            <pc:sldMk cId="1794357838" sldId="271"/>
            <ac:spMk id="4" creationId="{EA9B886B-91A1-DE66-DEC5-243F1DCD7C59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6" creationId="{B7C28473-7C39-1A62-DA1E-CCF7D3816ABA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7" creationId="{CB81024F-31BA-F536-C5C6-DA49EACA400C}"/>
          </ac:spMkLst>
        </pc:spChg>
        <pc:picChg chg="del">
          <ac:chgData name="Roberto Tornero Costa" userId="fd94e1aa-1f26-41db-aa9d-b324a7bc3d40" providerId="ADAL" clId="{03B2E014-C985-43E3-BEA2-6EB090566A50}" dt="2023-02-10T11:28:38.167" v="203" actId="478"/>
          <ac:picMkLst>
            <pc:docMk/>
            <pc:sldMk cId="1794357838" sldId="271"/>
            <ac:picMk id="5" creationId="{507CF46F-BCF9-80FC-FEF4-E065E9744F1B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2:55:58.931" v="6533" actId="20577"/>
        <pc:sldMkLst>
          <pc:docMk/>
          <pc:sldMk cId="663728787" sldId="272"/>
        </pc:sldMkLst>
        <pc:spChg chg="mod">
          <ac:chgData name="Roberto Tornero Costa" userId="fd94e1aa-1f26-41db-aa9d-b324a7bc3d40" providerId="ADAL" clId="{03B2E014-C985-43E3-BEA2-6EB090566A50}" dt="2023-02-10T11:45:12.680" v="1025" actId="20577"/>
          <ac:spMkLst>
            <pc:docMk/>
            <pc:sldMk cId="663728787" sldId="272"/>
            <ac:spMk id="2" creationId="{EF74A059-29A6-04AD-66D5-3EE7AEBAFAFB}"/>
          </ac:spMkLst>
        </pc:spChg>
        <pc:spChg chg="del">
          <ac:chgData name="Roberto Tornero Costa" userId="fd94e1aa-1f26-41db-aa9d-b324a7bc3d40" providerId="ADAL" clId="{03B2E014-C985-43E3-BEA2-6EB090566A50}" dt="2023-02-10T11:45:15.820" v="1026" actId="478"/>
          <ac:spMkLst>
            <pc:docMk/>
            <pc:sldMk cId="663728787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5:37.993" v="1027" actId="478"/>
          <ac:spMkLst>
            <pc:docMk/>
            <pc:sldMk cId="663728787" sldId="272"/>
            <ac:spMk id="5" creationId="{949C4D5E-8A6C-190D-0F21-CC85D7D088B1}"/>
          </ac:spMkLst>
        </pc:spChg>
        <pc:spChg chg="add mod">
          <ac:chgData name="Roberto Tornero Costa" userId="fd94e1aa-1f26-41db-aa9d-b324a7bc3d40" providerId="ADAL" clId="{03B2E014-C985-43E3-BEA2-6EB090566A50}" dt="2023-02-10T11:47:52.012" v="1156" actId="20577"/>
          <ac:spMkLst>
            <pc:docMk/>
            <pc:sldMk cId="663728787" sldId="272"/>
            <ac:spMk id="6" creationId="{5CFA8C64-E417-6AA2-4350-AE0EE3A69A08}"/>
          </ac:spMkLst>
        </pc:spChg>
        <pc:spChg chg="add mod">
          <ac:chgData name="Roberto Tornero Costa" userId="fd94e1aa-1f26-41db-aa9d-b324a7bc3d40" providerId="ADAL" clId="{03B2E014-C985-43E3-BEA2-6EB090566A50}" dt="2023-02-10T11:48:38.159" v="1269" actId="2710"/>
          <ac:spMkLst>
            <pc:docMk/>
            <pc:sldMk cId="663728787" sldId="272"/>
            <ac:spMk id="7" creationId="{1D3A71C9-F0E1-51AA-1C85-FFEE955BB722}"/>
          </ac:spMkLst>
        </pc:spChg>
        <pc:spChg chg="add mod">
          <ac:chgData name="Roberto Tornero Costa" userId="fd94e1aa-1f26-41db-aa9d-b324a7bc3d40" providerId="ADAL" clId="{03B2E014-C985-43E3-BEA2-6EB090566A50}" dt="2023-02-10T11:47:55.420" v="1164" actId="20577"/>
          <ac:spMkLst>
            <pc:docMk/>
            <pc:sldMk cId="663728787" sldId="272"/>
            <ac:spMk id="8" creationId="{2DE98210-51A2-B0C1-D24F-DBD1EFD9B9EA}"/>
          </ac:spMkLst>
        </pc:spChg>
        <pc:spChg chg="add del mod">
          <ac:chgData name="Roberto Tornero Costa" userId="fd94e1aa-1f26-41db-aa9d-b324a7bc3d40" providerId="ADAL" clId="{03B2E014-C985-43E3-BEA2-6EB090566A50}" dt="2023-02-20T12:55:58.931" v="6533" actId="20577"/>
          <ac:spMkLst>
            <pc:docMk/>
            <pc:sldMk cId="663728787" sldId="272"/>
            <ac:spMk id="9" creationId="{01487E3F-DFE2-D0AB-1D8E-2BDFECDAA5DE}"/>
          </ac:spMkLst>
        </pc:spChg>
        <pc:spChg chg="add mod">
          <ac:chgData name="Roberto Tornero Costa" userId="fd94e1aa-1f26-41db-aa9d-b324a7bc3d40" providerId="ADAL" clId="{03B2E014-C985-43E3-BEA2-6EB090566A50}" dt="2023-02-10T11:47:59.229" v="1172" actId="20577"/>
          <ac:spMkLst>
            <pc:docMk/>
            <pc:sldMk cId="663728787" sldId="272"/>
            <ac:spMk id="10" creationId="{82D9DB2E-5F2F-7DF9-20B1-08BF000350B7}"/>
          </ac:spMkLst>
        </pc:spChg>
        <pc:spChg chg="add mod">
          <ac:chgData name="Roberto Tornero Costa" userId="fd94e1aa-1f26-41db-aa9d-b324a7bc3d40" providerId="ADAL" clId="{03B2E014-C985-43E3-BEA2-6EB090566A50}" dt="2023-02-10T11:50:15.538" v="1437" actId="2710"/>
          <ac:spMkLst>
            <pc:docMk/>
            <pc:sldMk cId="663728787" sldId="272"/>
            <ac:spMk id="11" creationId="{CA6724FE-F2F5-D7C7-3D13-CBCC136A2749}"/>
          </ac:spMkLst>
        </pc:spChg>
        <pc:picChg chg="add del">
          <ac:chgData name="Roberto Tornero Costa" userId="fd94e1aa-1f26-41db-aa9d-b324a7bc3d40" providerId="ADAL" clId="{03B2E014-C985-43E3-BEA2-6EB090566A50}" dt="2023-02-10T11:50:34.193" v="1439" actId="22"/>
          <ac:picMkLst>
            <pc:docMk/>
            <pc:sldMk cId="663728787" sldId="272"/>
            <ac:picMk id="13" creationId="{E415EAE2-F7B5-175C-76B3-3605F5DAAC71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0T11:42:09.225" v="995" actId="47"/>
        <pc:sldMkLst>
          <pc:docMk/>
          <pc:sldMk cId="2498108483" sldId="272"/>
        </pc:sldMkLst>
        <pc:spChg chg="del">
          <ac:chgData name="Roberto Tornero Costa" userId="fd94e1aa-1f26-41db-aa9d-b324a7bc3d40" providerId="ADAL" clId="{03B2E014-C985-43E3-BEA2-6EB090566A50}" dt="2023-02-10T11:41:20.374" v="984" actId="478"/>
          <ac:spMkLst>
            <pc:docMk/>
            <pc:sldMk cId="2498108483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1:23.010" v="985" actId="478"/>
          <ac:spMkLst>
            <pc:docMk/>
            <pc:sldMk cId="2498108483" sldId="272"/>
            <ac:spMk id="5" creationId="{0CD9E844-D716-5DB4-C956-BE8D6EF094A8}"/>
          </ac:spMkLst>
        </pc:spChg>
        <pc:picChg chg="add del mod">
          <ac:chgData name="Roberto Tornero Costa" userId="fd94e1aa-1f26-41db-aa9d-b324a7bc3d40" providerId="ADAL" clId="{03B2E014-C985-43E3-BEA2-6EB090566A50}" dt="2023-02-10T11:42:00.331" v="990" actId="21"/>
          <ac:picMkLst>
            <pc:docMk/>
            <pc:sldMk cId="2498108483" sldId="272"/>
            <ac:picMk id="7" creationId="{38328866-6756-C157-B52D-1A27E52A4744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1:50:44.663" v="1443" actId="1076"/>
        <pc:sldMkLst>
          <pc:docMk/>
          <pc:sldMk cId="472371446" sldId="273"/>
        </pc:sldMkLst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6" creationId="{5CFA8C64-E417-6AA2-4350-AE0EE3A69A08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7" creationId="{1D3A71C9-F0E1-51AA-1C85-FFEE955BB722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8" creationId="{2DE98210-51A2-B0C1-D24F-DBD1EFD9B9EA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9" creationId="{01487E3F-DFE2-D0AB-1D8E-2BDFECDAA5DE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0" creationId="{82D9DB2E-5F2F-7DF9-20B1-08BF000350B7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1" creationId="{CA6724FE-F2F5-D7C7-3D13-CBCC136A2749}"/>
          </ac:spMkLst>
        </pc:spChg>
        <pc:picChg chg="add mod">
          <ac:chgData name="Roberto Tornero Costa" userId="fd94e1aa-1f26-41db-aa9d-b324a7bc3d40" providerId="ADAL" clId="{03B2E014-C985-43E3-BEA2-6EB090566A50}" dt="2023-02-10T11:50:44.663" v="1443" actId="1076"/>
          <ac:picMkLst>
            <pc:docMk/>
            <pc:sldMk cId="472371446" sldId="273"/>
            <ac:picMk id="4" creationId="{7F2E2522-C485-99AD-03D0-10A814CC3C86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3:24:54.448" v="1731" actId="164"/>
        <pc:sldMkLst>
          <pc:docMk/>
          <pc:sldMk cId="2536045790" sldId="274"/>
        </pc:sldMkLst>
        <pc:spChg chg="add del mod">
          <ac:chgData name="Roberto Tornero Costa" userId="fd94e1aa-1f26-41db-aa9d-b324a7bc3d40" providerId="ADAL" clId="{03B2E014-C985-43E3-BEA2-6EB090566A50}" dt="2023-02-10T12:50:40.748" v="1527" actId="478"/>
          <ac:spMkLst>
            <pc:docMk/>
            <pc:sldMk cId="2536045790" sldId="274"/>
            <ac:spMk id="6" creationId="{7C1B3AB8-B314-30AB-2FA0-27A74D87592D}"/>
          </ac:spMkLst>
        </pc:spChg>
        <pc:spChg chg="add del mod topLvl">
          <ac:chgData name="Roberto Tornero Costa" userId="fd94e1aa-1f26-41db-aa9d-b324a7bc3d40" providerId="ADAL" clId="{03B2E014-C985-43E3-BEA2-6EB090566A50}" dt="2023-02-10T12:51:12.285" v="1544" actId="478"/>
          <ac:spMkLst>
            <pc:docMk/>
            <pc:sldMk cId="2536045790" sldId="274"/>
            <ac:spMk id="7" creationId="{EA45701C-A6B1-7405-EA36-FC471079474E}"/>
          </ac:spMkLst>
        </pc:spChg>
        <pc:spChg chg="add del mod">
          <ac:chgData name="Roberto Tornero Costa" userId="fd94e1aa-1f26-41db-aa9d-b324a7bc3d40" providerId="ADAL" clId="{03B2E014-C985-43E3-BEA2-6EB090566A50}" dt="2023-02-10T12:51:02.908" v="1538" actId="478"/>
          <ac:spMkLst>
            <pc:docMk/>
            <pc:sldMk cId="2536045790" sldId="274"/>
            <ac:spMk id="8" creationId="{F8248781-F57A-18FF-64EA-406E074D3FC0}"/>
          </ac:spMkLst>
        </pc:spChg>
        <pc:spChg chg="add del mod">
          <ac:chgData name="Roberto Tornero Costa" userId="fd94e1aa-1f26-41db-aa9d-b324a7bc3d40" providerId="ADAL" clId="{03B2E014-C985-43E3-BEA2-6EB090566A50}" dt="2023-02-10T12:50:48.044" v="1529" actId="478"/>
          <ac:spMkLst>
            <pc:docMk/>
            <pc:sldMk cId="2536045790" sldId="274"/>
            <ac:spMk id="9" creationId="{41C840D3-2335-8BAF-BE92-05C02C4BC3EA}"/>
          </ac:spMkLst>
        </pc:spChg>
        <pc:spChg chg="add del mod">
          <ac:chgData name="Roberto Tornero Costa" userId="fd94e1aa-1f26-41db-aa9d-b324a7bc3d40" providerId="ADAL" clId="{03B2E014-C985-43E3-BEA2-6EB090566A50}" dt="2023-02-10T12:18:18.246" v="1518" actId="767"/>
          <ac:spMkLst>
            <pc:docMk/>
            <pc:sldMk cId="2536045790" sldId="274"/>
            <ac:spMk id="10" creationId="{198058B5-8DAA-1AD2-3DDF-0461E449EA54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1" creationId="{12FB25B3-5FC0-FCB6-64E7-2050E6BA75F7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2" creationId="{9C899AB4-2BE3-7A34-2074-2A283A6DF0DA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3" creationId="{65219521-7070-9782-718B-A373F9483F2E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4" creationId="{D4831168-034C-FC7C-7F14-22C98E381471}"/>
          </ac:spMkLst>
        </pc:spChg>
        <pc:spChg chg="add mod">
          <ac:chgData name="Roberto Tornero Costa" userId="fd94e1aa-1f26-41db-aa9d-b324a7bc3d40" providerId="ADAL" clId="{03B2E014-C985-43E3-BEA2-6EB090566A50}" dt="2023-02-10T13:22:17.299" v="1687" actId="20577"/>
          <ac:spMkLst>
            <pc:docMk/>
            <pc:sldMk cId="2536045790" sldId="274"/>
            <ac:spMk id="16" creationId="{A8A4E0CA-8A0A-C998-C4F9-C733C51196B0}"/>
          </ac:spMkLst>
        </pc:spChg>
        <pc:spChg chg="add del mod">
          <ac:chgData name="Roberto Tornero Costa" userId="fd94e1aa-1f26-41db-aa9d-b324a7bc3d40" providerId="ADAL" clId="{03B2E014-C985-43E3-BEA2-6EB090566A50}" dt="2023-02-10T13:21:47.521" v="1582" actId="478"/>
          <ac:spMkLst>
            <pc:docMk/>
            <pc:sldMk cId="2536045790" sldId="274"/>
            <ac:spMk id="17" creationId="{9B9A189B-52E3-C0A0-BEA6-6068F97EB823}"/>
          </ac:spMkLst>
        </pc:spChg>
        <pc:spChg chg="add del mod">
          <ac:chgData name="Roberto Tornero Costa" userId="fd94e1aa-1f26-41db-aa9d-b324a7bc3d40" providerId="ADAL" clId="{03B2E014-C985-43E3-BEA2-6EB090566A50}" dt="2023-02-10T13:24:35.683" v="1729" actId="478"/>
          <ac:spMkLst>
            <pc:docMk/>
            <pc:sldMk cId="2536045790" sldId="274"/>
            <ac:spMk id="18" creationId="{6714C25E-0A1E-D38C-DBDA-6BD69E1F9C8D}"/>
          </ac:spMkLst>
        </pc:spChg>
        <pc:spChg chg="add del mod">
          <ac:chgData name="Roberto Tornero Costa" userId="fd94e1aa-1f26-41db-aa9d-b324a7bc3d40" providerId="ADAL" clId="{03B2E014-C985-43E3-BEA2-6EB090566A50}" dt="2023-02-10T13:24:33.228" v="1727" actId="478"/>
          <ac:spMkLst>
            <pc:docMk/>
            <pc:sldMk cId="2536045790" sldId="274"/>
            <ac:spMk id="19" creationId="{07F60BB4-A392-D332-2664-3C09D5F09D69}"/>
          </ac:spMkLst>
        </pc:spChg>
        <pc:spChg chg="add del mod">
          <ac:chgData name="Roberto Tornero Costa" userId="fd94e1aa-1f26-41db-aa9d-b324a7bc3d40" providerId="ADAL" clId="{03B2E014-C985-43E3-BEA2-6EB090566A50}" dt="2023-02-10T13:24:32.514" v="1726" actId="478"/>
          <ac:spMkLst>
            <pc:docMk/>
            <pc:sldMk cId="2536045790" sldId="274"/>
            <ac:spMk id="20" creationId="{F9FDC040-0629-193A-3621-C5E58DF17E22}"/>
          </ac:spMkLst>
        </pc:spChg>
        <pc:grpChg chg="add del mod">
          <ac:chgData name="Roberto Tornero Costa" userId="fd94e1aa-1f26-41db-aa9d-b324a7bc3d40" providerId="ADAL" clId="{03B2E014-C985-43E3-BEA2-6EB090566A50}" dt="2023-02-10T12:51:12.285" v="1544" actId="478"/>
          <ac:grpSpMkLst>
            <pc:docMk/>
            <pc:sldMk cId="2536045790" sldId="274"/>
            <ac:grpSpMk id="3" creationId="{B0230E61-C453-20B7-2AB5-4F4EEDB50F98}"/>
          </ac:grpSpMkLst>
        </pc:grpChg>
        <pc:grpChg chg="add mod">
          <ac:chgData name="Roberto Tornero Costa" userId="fd94e1aa-1f26-41db-aa9d-b324a7bc3d40" providerId="ADAL" clId="{03B2E014-C985-43E3-BEA2-6EB090566A50}" dt="2023-02-10T13:24:54.448" v="1731" actId="164"/>
          <ac:grpSpMkLst>
            <pc:docMk/>
            <pc:sldMk cId="2536045790" sldId="274"/>
            <ac:grpSpMk id="21" creationId="{A4A1BBF5-6427-7F46-816E-35509B6DBBAE}"/>
          </ac:grpSpMkLst>
        </pc:grpChg>
        <pc:picChg chg="del">
          <ac:chgData name="Roberto Tornero Costa" userId="fd94e1aa-1f26-41db-aa9d-b324a7bc3d40" providerId="ADAL" clId="{03B2E014-C985-43E3-BEA2-6EB090566A50}" dt="2023-02-10T12:16:51.344" v="1509" actId="478"/>
          <ac:picMkLst>
            <pc:docMk/>
            <pc:sldMk cId="2536045790" sldId="274"/>
            <ac:picMk id="4" creationId="{7F2E2522-C485-99AD-03D0-10A814CC3C86}"/>
          </ac:picMkLst>
        </pc:picChg>
        <pc:picChg chg="add mod topLvl">
          <ac:chgData name="Roberto Tornero Costa" userId="fd94e1aa-1f26-41db-aa9d-b324a7bc3d40" providerId="ADAL" clId="{03B2E014-C985-43E3-BEA2-6EB090566A50}" dt="2023-02-10T13:24:54.448" v="1731" actId="164"/>
          <ac:picMkLst>
            <pc:docMk/>
            <pc:sldMk cId="2536045790" sldId="274"/>
            <ac:picMk id="5" creationId="{7623B589-2D52-1291-0520-5803FE5A3247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47:21.665" v="4340" actId="20577"/>
        <pc:sldMkLst>
          <pc:docMk/>
          <pc:sldMk cId="11871703" sldId="275"/>
        </pc:sldMkLst>
        <pc:spChg chg="add mod">
          <ac:chgData name="Roberto Tornero Costa" userId="fd94e1aa-1f26-41db-aa9d-b324a7bc3d40" providerId="ADAL" clId="{03B2E014-C985-43E3-BEA2-6EB090566A50}" dt="2023-02-13T15:46:24.116" v="4012" actId="1076"/>
          <ac:spMkLst>
            <pc:docMk/>
            <pc:sldMk cId="11871703" sldId="275"/>
            <ac:spMk id="3" creationId="{7C6873FB-9C56-3044-4C23-8F0C08A05E3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1" creationId="{12FB25B3-5FC0-FCB6-64E7-2050E6BA75F7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2" creationId="{9C899AB4-2BE3-7A34-2074-2A283A6DF0D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3" creationId="{65219521-7070-9782-718B-A373F9483F2E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4" creationId="{D4831168-034C-FC7C-7F14-22C98E381471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6" creationId="{A8A4E0CA-8A0A-C998-C4F9-C733C51196B0}"/>
          </ac:spMkLst>
        </pc:spChg>
        <pc:picChg chg="add del">
          <ac:chgData name="Roberto Tornero Costa" userId="fd94e1aa-1f26-41db-aa9d-b324a7bc3d40" providerId="ADAL" clId="{03B2E014-C985-43E3-BEA2-6EB090566A50}" dt="2023-02-13T15:34:31.421" v="2555" actId="478"/>
          <ac:picMkLst>
            <pc:docMk/>
            <pc:sldMk cId="11871703" sldId="275"/>
            <ac:picMk id="5" creationId="{452EEE67-A343-4F6B-93F7-EBBDDED3332A}"/>
          </ac:picMkLst>
        </pc:picChg>
        <pc:picChg chg="del">
          <ac:chgData name="Roberto Tornero Costa" userId="fd94e1aa-1f26-41db-aa9d-b324a7bc3d40" providerId="ADAL" clId="{03B2E014-C985-43E3-BEA2-6EB090566A50}" dt="2023-02-10T13:24:59.665" v="1732" actId="478"/>
          <ac:picMkLst>
            <pc:docMk/>
            <pc:sldMk cId="11871703" sldId="275"/>
            <ac:picMk id="5" creationId="{7623B589-2D52-1291-0520-5803FE5A3247}"/>
          </ac:picMkLst>
        </pc:picChg>
      </pc:sldChg>
      <pc:sldChg chg="modSp add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1149575173" sldId="276"/>
        </pc:sldMkLst>
        <pc:spChg chg="mod">
          <ac:chgData name="Roberto Tornero Costa" userId="fd94e1aa-1f26-41db-aa9d-b324a7bc3d40" providerId="ADAL" clId="{03B2E014-C985-43E3-BEA2-6EB090566A50}" dt="2023-02-10T13:36:44.910" v="1882" actId="20577"/>
          <ac:spMkLst>
            <pc:docMk/>
            <pc:sldMk cId="1149575173" sldId="276"/>
            <ac:spMk id="3" creationId="{B289DB60-7CB5-1D00-08F7-0C4629C1B318}"/>
          </ac:spMkLst>
        </pc:spChg>
      </pc:sldChg>
      <pc:sldChg chg="addSp modSp add mod setBg">
        <pc:chgData name="Roberto Tornero Costa" userId="fd94e1aa-1f26-41db-aa9d-b324a7bc3d40" providerId="ADAL" clId="{03B2E014-C985-43E3-BEA2-6EB090566A50}" dt="2023-02-17T13:26:08.922" v="5204" actId="27636"/>
        <pc:sldMkLst>
          <pc:docMk/>
          <pc:sldMk cId="1875179884" sldId="276"/>
        </pc:sldMkLst>
        <pc:spChg chg="mo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26:08.922" v="5204" actId="27636"/>
          <ac:spMkLst>
            <pc:docMk/>
            <pc:sldMk cId="1875179884" sldId="276"/>
            <ac:spMk id="3" creationId="{B289DB60-7CB5-1D00-08F7-0C4629C1B318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1" creationId="{46F7435D-E3DB-47B1-BA61-B00ACC83A9DE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3" creationId="{F263A0B5-F8C4-4116-809F-78A768EA79A6}"/>
          </ac:spMkLst>
        </pc:spChg>
        <pc:picChg chg="add mod">
          <ac:chgData name="Roberto Tornero Costa" userId="fd94e1aa-1f26-41db-aa9d-b324a7bc3d40" providerId="ADAL" clId="{03B2E014-C985-43E3-BEA2-6EB090566A50}" dt="2023-02-17T13:02:22.484" v="4877" actId="27614"/>
          <ac:picMkLst>
            <pc:docMk/>
            <pc:sldMk cId="1875179884" sldId="276"/>
            <ac:picMk id="1026" creationId="{04CF8811-F233-F8ED-E8B1-482EDAE3CE5F}"/>
          </ac:picMkLst>
        </pc:picChg>
        <pc:cxnChg chg="add mod">
          <ac:chgData name="Roberto Tornero Costa" userId="fd94e1aa-1f26-41db-aa9d-b324a7bc3d40" providerId="ADAL" clId="{03B2E014-C985-43E3-BEA2-6EB090566A50}" dt="2023-02-17T13:03:00.365" v="4887" actId="14100"/>
          <ac:cxnSpMkLst>
            <pc:docMk/>
            <pc:sldMk cId="1875179884" sldId="276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3:43:20.613" v="5490" actId="47"/>
        <pc:sldMkLst>
          <pc:docMk/>
          <pc:sldMk cId="3948860702" sldId="277"/>
        </pc:sldMkLst>
        <pc:picChg chg="del">
          <ac:chgData name="Roberto Tornero Costa" userId="fd94e1aa-1f26-41db-aa9d-b324a7bc3d40" providerId="ADAL" clId="{03B2E014-C985-43E3-BEA2-6EB090566A50}" dt="2023-02-10T13:36:57.164" v="1884" actId="478"/>
          <ac:picMkLst>
            <pc:docMk/>
            <pc:sldMk cId="3948860702" sldId="277"/>
            <ac:picMk id="4" creationId="{FAFA91CC-16ED-F45C-D45C-957CB83A2052}"/>
          </ac:picMkLst>
        </pc:picChg>
        <pc:picChg chg="add mod">
          <ac:chgData name="Roberto Tornero Costa" userId="fd94e1aa-1f26-41db-aa9d-b324a7bc3d40" providerId="ADAL" clId="{03B2E014-C985-43E3-BEA2-6EB090566A50}" dt="2023-02-10T13:39:10.287" v="1888" actId="1076"/>
          <ac:picMkLst>
            <pc:docMk/>
            <pc:sldMk cId="3948860702" sldId="277"/>
            <ac:picMk id="5" creationId="{42E0ACEE-0405-5732-603E-31CABE865880}"/>
          </ac:picMkLst>
        </pc:picChg>
        <pc:picChg chg="add del mod">
          <ac:chgData name="Roberto Tornero Costa" userId="fd94e1aa-1f26-41db-aa9d-b324a7bc3d40" providerId="ADAL" clId="{03B2E014-C985-43E3-BEA2-6EB090566A50}" dt="2023-02-10T14:28:43.790" v="1902" actId="478"/>
          <ac:picMkLst>
            <pc:docMk/>
            <pc:sldMk cId="3948860702" sldId="277"/>
            <ac:picMk id="7" creationId="{E4E2E25F-89CA-B53B-DCB0-02CBD6EC517D}"/>
          </ac:picMkLst>
        </pc:picChg>
        <pc:picChg chg="add mod">
          <ac:chgData name="Roberto Tornero Costa" userId="fd94e1aa-1f26-41db-aa9d-b324a7bc3d40" providerId="ADAL" clId="{03B2E014-C985-43E3-BEA2-6EB090566A50}" dt="2023-02-17T13:18:32.956" v="5125" actId="1076"/>
          <ac:picMkLst>
            <pc:docMk/>
            <pc:sldMk cId="3948860702" sldId="277"/>
            <ac:picMk id="9" creationId="{ABDF27D5-98F4-4177-00DB-C873090EABC8}"/>
          </ac:picMkLst>
        </pc:picChg>
        <pc:picChg chg="add mod">
          <ac:chgData name="Roberto Tornero Costa" userId="fd94e1aa-1f26-41db-aa9d-b324a7bc3d40" providerId="ADAL" clId="{03B2E014-C985-43E3-BEA2-6EB090566A50}" dt="2023-02-10T14:19:24.024" v="1901" actId="1076"/>
          <ac:picMkLst>
            <pc:docMk/>
            <pc:sldMk cId="3948860702" sldId="277"/>
            <ac:picMk id="11" creationId="{1946BBBE-1C30-DAAA-037B-1FCAB8B9290A}"/>
          </ac:picMkLst>
        </pc:picChg>
        <pc:picChg chg="add mod">
          <ac:chgData name="Roberto Tornero Costa" userId="fd94e1aa-1f26-41db-aa9d-b324a7bc3d40" providerId="ADAL" clId="{03B2E014-C985-43E3-BEA2-6EB090566A50}" dt="2023-02-10T14:28:51.248" v="1905" actId="1076"/>
          <ac:picMkLst>
            <pc:docMk/>
            <pc:sldMk cId="3948860702" sldId="277"/>
            <ac:picMk id="13" creationId="{64935174-B967-22A3-5E23-E0C0962E4F8D}"/>
          </ac:picMkLst>
        </pc:picChg>
      </pc:sldChg>
      <pc:sldChg chg="delSp modSp add mod modNotesTx">
        <pc:chgData name="Roberto Tornero Costa" userId="fd94e1aa-1f26-41db-aa9d-b324a7bc3d40" providerId="ADAL" clId="{03B2E014-C985-43E3-BEA2-6EB090566A50}" dt="2023-02-13T15:48:43.633" v="4760" actId="20577"/>
        <pc:sldMkLst>
          <pc:docMk/>
          <pc:sldMk cId="900693722" sldId="278"/>
        </pc:sldMkLst>
        <pc:spChg chg="mod">
          <ac:chgData name="Roberto Tornero Costa" userId="fd94e1aa-1f26-41db-aa9d-b324a7bc3d40" providerId="ADAL" clId="{03B2E014-C985-43E3-BEA2-6EB090566A50}" dt="2023-02-13T14:40:23.382" v="2014" actId="11"/>
          <ac:spMkLst>
            <pc:docMk/>
            <pc:sldMk cId="900693722" sldId="278"/>
            <ac:spMk id="3" creationId="{7C6873FB-9C56-3044-4C23-8F0C08A05E3A}"/>
          </ac:spMkLst>
        </pc:spChg>
        <pc:picChg chg="del">
          <ac:chgData name="Roberto Tornero Costa" userId="fd94e1aa-1f26-41db-aa9d-b324a7bc3d40" providerId="ADAL" clId="{03B2E014-C985-43E3-BEA2-6EB090566A50}" dt="2023-02-13T14:39:49.142" v="1963" actId="478"/>
          <ac:picMkLst>
            <pc:docMk/>
            <pc:sldMk cId="900693722" sldId="278"/>
            <ac:picMk id="5" creationId="{452EEE67-A343-4F6B-93F7-EBBDDED3332A}"/>
          </ac:picMkLst>
        </pc:picChg>
      </pc:sldChg>
      <pc:sldChg chg="delSp modSp add mod">
        <pc:chgData name="Roberto Tornero Costa" userId="fd94e1aa-1f26-41db-aa9d-b324a7bc3d40" providerId="ADAL" clId="{03B2E014-C985-43E3-BEA2-6EB090566A50}" dt="2023-02-13T15:35:55.295" v="2791" actId="20577"/>
        <pc:sldMkLst>
          <pc:docMk/>
          <pc:sldMk cId="600101875" sldId="279"/>
        </pc:sldMkLst>
        <pc:spChg chg="mod">
          <ac:chgData name="Roberto Tornero Costa" userId="fd94e1aa-1f26-41db-aa9d-b324a7bc3d40" providerId="ADAL" clId="{03B2E014-C985-43E3-BEA2-6EB090566A50}" dt="2023-02-13T15:34:47.637" v="2562" actId="20577"/>
          <ac:spMkLst>
            <pc:docMk/>
            <pc:sldMk cId="600101875" sldId="279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13T15:35:55.295" v="2791" actId="20577"/>
          <ac:spMkLst>
            <pc:docMk/>
            <pc:sldMk cId="600101875" sldId="279"/>
            <ac:spMk id="3" creationId="{6C1AC667-7184-DDF3-2825-D07BC46DE605}"/>
          </ac:spMkLst>
        </pc:spChg>
        <pc:grpChg chg="del">
          <ac:chgData name="Roberto Tornero Costa" userId="fd94e1aa-1f26-41db-aa9d-b324a7bc3d40" providerId="ADAL" clId="{03B2E014-C985-43E3-BEA2-6EB090566A50}" dt="2023-02-13T15:34:49.757" v="2563" actId="478"/>
          <ac:grpSpMkLst>
            <pc:docMk/>
            <pc:sldMk cId="600101875" sldId="279"/>
            <ac:grpSpMk id="11" creationId="{A7EBDF65-1592-1EF5-4E2E-2D6C15647ACC}"/>
          </ac:grpSpMkLst>
        </pc:grpChg>
        <pc:grpChg chg="del">
          <ac:chgData name="Roberto Tornero Costa" userId="fd94e1aa-1f26-41db-aa9d-b324a7bc3d40" providerId="ADAL" clId="{03B2E014-C985-43E3-BEA2-6EB090566A50}" dt="2023-02-13T15:34:51.868" v="2565" actId="478"/>
          <ac:grpSpMkLst>
            <pc:docMk/>
            <pc:sldMk cId="600101875" sldId="279"/>
            <ac:grpSpMk id="36" creationId="{776ECBF0-7700-D083-0206-D5E4AF5DDF4C}"/>
          </ac:grpSpMkLst>
        </pc:grpChg>
      </pc:sldChg>
      <pc:sldChg chg="addSp delSp modSp add mod setBg delDesignElem">
        <pc:chgData name="Roberto Tornero Costa" userId="fd94e1aa-1f26-41db-aa9d-b324a7bc3d40" providerId="ADAL" clId="{03B2E014-C985-43E3-BEA2-6EB090566A50}" dt="2023-02-17T13:14:37.089" v="5121" actId="1076"/>
        <pc:sldMkLst>
          <pc:docMk/>
          <pc:sldMk cId="2982257426" sldId="280"/>
        </pc:sldMkLst>
        <pc:spChg chg="mod">
          <ac:chgData name="Roberto Tornero Costa" userId="fd94e1aa-1f26-41db-aa9d-b324a7bc3d40" providerId="ADAL" clId="{03B2E014-C985-43E3-BEA2-6EB090566A50}" dt="2023-02-17T13:07:52.243" v="5083" actId="20577"/>
          <ac:spMkLst>
            <pc:docMk/>
            <pc:sldMk cId="2982257426" sldId="280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3" creationId="{F263A0B5-F8C4-4116-809F-78A768EA79A6}"/>
          </ac:spMkLst>
        </pc:spChg>
        <pc:graphicFrameChg chg="add mod modGraphic">
          <ac:chgData name="Roberto Tornero Costa" userId="fd94e1aa-1f26-41db-aa9d-b324a7bc3d40" providerId="ADAL" clId="{03B2E014-C985-43E3-BEA2-6EB090566A50}" dt="2023-02-17T13:14:37.089" v="5121" actId="1076"/>
          <ac:graphicFrameMkLst>
            <pc:docMk/>
            <pc:sldMk cId="2982257426" sldId="280"/>
            <ac:graphicFrameMk id="4" creationId="{B68062AB-4125-2AAC-94B4-B350A5766D12}"/>
          </ac:graphicFrameMkLst>
        </pc:graphicFrameChg>
        <pc:picChg chg="del">
          <ac:chgData name="Roberto Tornero Costa" userId="fd94e1aa-1f26-41db-aa9d-b324a7bc3d40" providerId="ADAL" clId="{03B2E014-C985-43E3-BEA2-6EB090566A50}" dt="2023-02-17T13:08:29.522" v="5084" actId="478"/>
          <ac:picMkLst>
            <pc:docMk/>
            <pc:sldMk cId="2982257426" sldId="280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10:26.229" v="5091" actId="478"/>
          <ac:picMkLst>
            <pc:docMk/>
            <pc:sldMk cId="2982257426" sldId="280"/>
            <ac:picMk id="2050" creationId="{5390C5BB-6771-99CA-0654-16CFB8BD075B}"/>
          </ac:picMkLst>
        </pc:picChg>
        <pc:cxnChg chg="del mod">
          <ac:chgData name="Roberto Tornero Costa" userId="fd94e1aa-1f26-41db-aa9d-b324a7bc3d40" providerId="ADAL" clId="{03B2E014-C985-43E3-BEA2-6EB090566A50}" dt="2023-02-17T13:08:31.858" v="5086" actId="478"/>
          <ac:cxnSpMkLst>
            <pc:docMk/>
            <pc:sldMk cId="2982257426" sldId="280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4:00:22.714" v="5602" actId="47"/>
        <pc:sldMkLst>
          <pc:docMk/>
          <pc:sldMk cId="3899955113" sldId="281"/>
        </pc:sldMkLst>
        <pc:picChg chg="del">
          <ac:chgData name="Roberto Tornero Costa" userId="fd94e1aa-1f26-41db-aa9d-b324a7bc3d40" providerId="ADAL" clId="{03B2E014-C985-43E3-BEA2-6EB090566A50}" dt="2023-02-17T13:29:48.688" v="5214" actId="478"/>
          <ac:picMkLst>
            <pc:docMk/>
            <pc:sldMk cId="3899955113" sldId="281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29:50.128" v="5216" actId="478"/>
          <ac:picMkLst>
            <pc:docMk/>
            <pc:sldMk cId="3899955113" sldId="281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29:49.840" v="5215" actId="478"/>
          <ac:picMkLst>
            <pc:docMk/>
            <pc:sldMk cId="3899955113" sldId="281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29:50.448" v="5217" actId="478"/>
          <ac:picMkLst>
            <pc:docMk/>
            <pc:sldMk cId="3899955113" sldId="281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17T13:30:03.238" v="5223" actId="1076"/>
          <ac:picMkLst>
            <pc:docMk/>
            <pc:sldMk cId="3899955113" sldId="281"/>
            <ac:picMk id="4098" creationId="{FECC2F59-E762-D305-5FFE-A6BA7C1099B2}"/>
          </ac:picMkLst>
        </pc:picChg>
      </pc:sldChg>
      <pc:sldChg chg="addSp delSp modSp add mod setBg delDesignElem">
        <pc:chgData name="Roberto Tornero Costa" userId="fd94e1aa-1f26-41db-aa9d-b324a7bc3d40" providerId="ADAL" clId="{03B2E014-C985-43E3-BEA2-6EB090566A50}" dt="2023-02-20T13:23:02.821" v="6624" actId="14100"/>
        <pc:sldMkLst>
          <pc:docMk/>
          <pc:sldMk cId="1562023000" sldId="282"/>
        </pc:sldMkLst>
        <pc:spChg chg="mod">
          <ac:chgData name="Roberto Tornero Costa" userId="fd94e1aa-1f26-41db-aa9d-b324a7bc3d40" providerId="ADAL" clId="{03B2E014-C985-43E3-BEA2-6EB090566A50}" dt="2023-02-20T13:19:52.115" v="6603" actId="14100"/>
          <ac:spMkLst>
            <pc:docMk/>
            <pc:sldMk cId="1562023000" sldId="282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7T13:25:50.646" v="5202" actId="1076"/>
          <ac:spMkLst>
            <pc:docMk/>
            <pc:sldMk cId="1562023000" sldId="282"/>
            <ac:spMk id="4" creationId="{4A2CC279-98BC-2180-E8A2-0E82783BA4FA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3" creationId="{F263A0B5-F8C4-4116-809F-78A768EA79A6}"/>
          </ac:spMkLst>
        </pc:spChg>
        <pc:grpChg chg="add mod">
          <ac:chgData name="Roberto Tornero Costa" userId="fd94e1aa-1f26-41db-aa9d-b324a7bc3d40" providerId="ADAL" clId="{03B2E014-C985-43E3-BEA2-6EB090566A50}" dt="2023-02-17T13:25:50.646" v="5202" actId="1076"/>
          <ac:grpSpMkLst>
            <pc:docMk/>
            <pc:sldMk cId="1562023000" sldId="282"/>
            <ac:grpSpMk id="21" creationId="{CF29027F-218B-30D8-BB65-96AC607B439F}"/>
          </ac:grpSpMkLst>
        </pc:grpChg>
        <pc:picChg chg="del">
          <ac:chgData name="Roberto Tornero Costa" userId="fd94e1aa-1f26-41db-aa9d-b324a7bc3d40" providerId="ADAL" clId="{03B2E014-C985-43E3-BEA2-6EB090566A50}" dt="2023-02-17T13:22:08.225" v="5134" actId="478"/>
          <ac:picMkLst>
            <pc:docMk/>
            <pc:sldMk cId="1562023000" sldId="282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22:37.136" v="5140" actId="478"/>
          <ac:picMkLst>
            <pc:docMk/>
            <pc:sldMk cId="1562023000" sldId="282"/>
            <ac:picMk id="3074" creationId="{DDAD18BE-456C-0E41-CDD6-5980F1005CF8}"/>
          </ac:picMkLst>
        </pc:picChg>
        <pc:picChg chg="add del">
          <ac:chgData name="Roberto Tornero Costa" userId="fd94e1aa-1f26-41db-aa9d-b324a7bc3d40" providerId="ADAL" clId="{03B2E014-C985-43E3-BEA2-6EB090566A50}" dt="2023-02-17T13:22:38.404" v="5142"/>
          <ac:picMkLst>
            <pc:docMk/>
            <pc:sldMk cId="1562023000" sldId="282"/>
            <ac:picMk id="3076" creationId="{304EAC8C-28F9-8734-1C8F-9155C1166FF4}"/>
          </ac:picMkLst>
        </pc:picChg>
        <pc:picChg chg="add mod">
          <ac:chgData name="Roberto Tornero Costa" userId="fd94e1aa-1f26-41db-aa9d-b324a7bc3d40" providerId="ADAL" clId="{03B2E014-C985-43E3-BEA2-6EB090566A50}" dt="2023-02-17T13:25:50.646" v="5202" actId="1076"/>
          <ac:picMkLst>
            <pc:docMk/>
            <pc:sldMk cId="1562023000" sldId="282"/>
            <ac:picMk id="3078" creationId="{E693E2AD-C0FE-B571-46C7-16B8AB92C549}"/>
          </ac:picMkLst>
        </pc:picChg>
        <pc:cxnChg chg="del">
          <ac:chgData name="Roberto Tornero Costa" userId="fd94e1aa-1f26-41db-aa9d-b324a7bc3d40" providerId="ADAL" clId="{03B2E014-C985-43E3-BEA2-6EB090566A50}" dt="2023-02-17T13:22:39.504" v="5143" actId="478"/>
          <ac:cxnSpMkLst>
            <pc:docMk/>
            <pc:sldMk cId="1562023000" sldId="282"/>
            <ac:cxnSpMk id="5" creationId="{43284C88-3B8E-CCDE-0457-9FF775A72AF6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5" creationId="{47671E9D-F8BE-8A5F-8C23-FA3985B10333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6" creationId="{365028AE-350D-1C96-2BE2-D176AC0E06BC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7" creationId="{4A53F0B6-C9A3-C43D-1FD4-26A3ACF3BE1E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10" creationId="{F17DF756-449B-7928-3D5B-6B55799867AD}"/>
          </ac:cxnSpMkLst>
        </pc:cxnChg>
        <pc:cxnChg chg="add mod">
          <ac:chgData name="Roberto Tornero Costa" userId="fd94e1aa-1f26-41db-aa9d-b324a7bc3d40" providerId="ADAL" clId="{03B2E014-C985-43E3-BEA2-6EB090566A50}" dt="2023-02-20T13:22:58.973" v="6623" actId="14100"/>
          <ac:cxnSpMkLst>
            <pc:docMk/>
            <pc:sldMk cId="1562023000" sldId="282"/>
            <ac:cxnSpMk id="12" creationId="{662903B9-E0F4-487C-4A52-3283F3DDC1D8}"/>
          </ac:cxnSpMkLst>
        </pc:cxnChg>
        <pc:cxnChg chg="add mod">
          <ac:chgData name="Roberto Tornero Costa" userId="fd94e1aa-1f26-41db-aa9d-b324a7bc3d40" providerId="ADAL" clId="{03B2E014-C985-43E3-BEA2-6EB090566A50}" dt="2023-02-20T13:23:02.821" v="6624" actId="14100"/>
          <ac:cxnSpMkLst>
            <pc:docMk/>
            <pc:sldMk cId="1562023000" sldId="282"/>
            <ac:cxnSpMk id="16" creationId="{B4AF2008-4171-92A2-0284-05AE5C38E91D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20" creationId="{CA2D7569-AF0F-A8E6-AD40-BD39B1CB79DE}"/>
          </ac:cxnSpMkLst>
        </pc:cxnChg>
      </pc:sldChg>
      <pc:sldChg chg="addSp delSp modSp add mod">
        <pc:chgData name="Roberto Tornero Costa" userId="fd94e1aa-1f26-41db-aa9d-b324a7bc3d40" providerId="ADAL" clId="{03B2E014-C985-43E3-BEA2-6EB090566A50}" dt="2023-02-17T13:43:16.809" v="5489" actId="1076"/>
        <pc:sldMkLst>
          <pc:docMk/>
          <pc:sldMk cId="160753020" sldId="283"/>
        </pc:sldMkLst>
        <pc:spChg chg="mod">
          <ac:chgData name="Roberto Tornero Costa" userId="fd94e1aa-1f26-41db-aa9d-b324a7bc3d40" providerId="ADAL" clId="{03B2E014-C985-43E3-BEA2-6EB090566A50}" dt="2023-02-17T13:38:58.102" v="5321" actId="404"/>
          <ac:spMkLst>
            <pc:docMk/>
            <pc:sldMk cId="160753020" sldId="283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39:00.932" v="5322" actId="478"/>
          <ac:spMkLst>
            <pc:docMk/>
            <pc:sldMk cId="160753020" sldId="283"/>
            <ac:spMk id="3" creationId="{5ACA6D26-648D-174A-0A87-CD2FAA543E50}"/>
          </ac:spMkLst>
        </pc:spChg>
        <pc:spChg chg="add mod">
          <ac:chgData name="Roberto Tornero Costa" userId="fd94e1aa-1f26-41db-aa9d-b324a7bc3d40" providerId="ADAL" clId="{03B2E014-C985-43E3-BEA2-6EB090566A50}" dt="2023-02-17T13:39:38.166" v="5374" actId="20577"/>
          <ac:spMkLst>
            <pc:docMk/>
            <pc:sldMk cId="160753020" sldId="283"/>
            <ac:spMk id="4" creationId="{7E4B5DDC-D4A8-9D52-CE9B-1AE3AD7CCB6E}"/>
          </ac:spMkLst>
        </pc:spChg>
        <pc:spChg chg="add mod">
          <ac:chgData name="Roberto Tornero Costa" userId="fd94e1aa-1f26-41db-aa9d-b324a7bc3d40" providerId="ADAL" clId="{03B2E014-C985-43E3-BEA2-6EB090566A50}" dt="2023-02-17T13:43:16.809" v="5489" actId="1076"/>
          <ac:spMkLst>
            <pc:docMk/>
            <pc:sldMk cId="160753020" sldId="283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4.113" v="5483" actId="14100"/>
          <ac:picMkLst>
            <pc:docMk/>
            <pc:sldMk cId="160753020" sldId="283"/>
            <ac:picMk id="5" creationId="{FE84AB09-4D26-F692-A545-5FCBB77EF008}"/>
          </ac:picMkLst>
        </pc:picChg>
        <pc:picChg chg="del">
          <ac:chgData name="Roberto Tornero Costa" userId="fd94e1aa-1f26-41db-aa9d-b324a7bc3d40" providerId="ADAL" clId="{03B2E014-C985-43E3-BEA2-6EB090566A50}" dt="2023-02-17T13:30:13.055" v="5225" actId="478"/>
          <ac:picMkLst>
            <pc:docMk/>
            <pc:sldMk cId="160753020" sldId="283"/>
            <ac:picMk id="4098" creationId="{FECC2F59-E762-D305-5FFE-A6BA7C1099B2}"/>
          </ac:picMkLst>
        </pc:picChg>
        <pc:picChg chg="add del mod">
          <ac:chgData name="Roberto Tornero Costa" userId="fd94e1aa-1f26-41db-aa9d-b324a7bc3d40" providerId="ADAL" clId="{03B2E014-C985-43E3-BEA2-6EB090566A50}" dt="2023-02-17T13:37:13.092" v="5279" actId="478"/>
          <ac:picMkLst>
            <pc:docMk/>
            <pc:sldMk cId="160753020" sldId="283"/>
            <ac:picMk id="5122" creationId="{FC295E32-E9E9-4833-7DC9-5C7939A8C3DD}"/>
          </ac:picMkLst>
        </pc:picChg>
        <pc:picChg chg="add mod">
          <ac:chgData name="Roberto Tornero Costa" userId="fd94e1aa-1f26-41db-aa9d-b324a7bc3d40" providerId="ADAL" clId="{03B2E014-C985-43E3-BEA2-6EB090566A50}" dt="2023-02-17T13:43:01.673" v="5482" actId="1076"/>
          <ac:picMkLst>
            <pc:docMk/>
            <pc:sldMk cId="160753020" sldId="283"/>
            <ac:picMk id="5124" creationId="{1C50D65C-7ABD-C5A3-A077-3A4B280DB200}"/>
          </ac:picMkLst>
        </pc:picChg>
      </pc:sldChg>
      <pc:sldChg chg="addSp delSp modSp add mod modAnim">
        <pc:chgData name="Roberto Tornero Costa" userId="fd94e1aa-1f26-41db-aa9d-b324a7bc3d40" providerId="ADAL" clId="{03B2E014-C985-43E3-BEA2-6EB090566A50}" dt="2023-02-20T14:02:31.336" v="6655" actId="1076"/>
        <pc:sldMkLst>
          <pc:docMk/>
          <pc:sldMk cId="2646076458" sldId="284"/>
        </pc:sldMkLst>
        <pc:spChg chg="mod">
          <ac:chgData name="Roberto Tornero Costa" userId="fd94e1aa-1f26-41db-aa9d-b324a7bc3d40" providerId="ADAL" clId="{03B2E014-C985-43E3-BEA2-6EB090566A50}" dt="2023-02-17T13:40:50.519" v="5430" actId="20577"/>
          <ac:spMkLst>
            <pc:docMk/>
            <pc:sldMk cId="2646076458" sldId="284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41:05.305" v="5449" actId="20577"/>
          <ac:spMkLst>
            <pc:docMk/>
            <pc:sldMk cId="2646076458" sldId="284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17T13:43:13.697" v="5488" actId="1076"/>
          <ac:spMkLst>
            <pc:docMk/>
            <pc:sldMk cId="2646076458" sldId="284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8.505" v="5485" actId="1076"/>
          <ac:picMkLst>
            <pc:docMk/>
            <pc:sldMk cId="2646076458" sldId="284"/>
            <ac:picMk id="3" creationId="{B8CAD29B-2789-6B9A-8FE0-84AB877A0C95}"/>
          </ac:picMkLst>
        </pc:picChg>
        <pc:picChg chg="del">
          <ac:chgData name="Roberto Tornero Costa" userId="fd94e1aa-1f26-41db-aa9d-b324a7bc3d40" providerId="ADAL" clId="{03B2E014-C985-43E3-BEA2-6EB090566A50}" dt="2023-02-17T13:41:14.248" v="5450" actId="478"/>
          <ac:picMkLst>
            <pc:docMk/>
            <pc:sldMk cId="2646076458" sldId="284"/>
            <ac:picMk id="5" creationId="{FE84AB09-4D26-F692-A545-5FCBB77EF008}"/>
          </ac:picMkLst>
        </pc:picChg>
        <pc:picChg chg="add mod">
          <ac:chgData name="Roberto Tornero Costa" userId="fd94e1aa-1f26-41db-aa9d-b324a7bc3d40" providerId="ADAL" clId="{03B2E014-C985-43E3-BEA2-6EB090566A50}" dt="2023-02-20T14:02:31.336" v="6655" actId="1076"/>
          <ac:picMkLst>
            <pc:docMk/>
            <pc:sldMk cId="2646076458" sldId="284"/>
            <ac:picMk id="7" creationId="{DA2AA542-0024-EED3-2262-9C25AA947681}"/>
          </ac:picMkLst>
        </pc:picChg>
        <pc:picChg chg="add mod modCrop">
          <ac:chgData name="Roberto Tornero Costa" userId="fd94e1aa-1f26-41db-aa9d-b324a7bc3d40" providerId="ADAL" clId="{03B2E014-C985-43E3-BEA2-6EB090566A50}" dt="2023-02-20T13:27:19.367" v="6629" actId="1076"/>
          <ac:picMkLst>
            <pc:docMk/>
            <pc:sldMk cId="2646076458" sldId="284"/>
            <ac:picMk id="8" creationId="{2C4E8DA9-9A41-5B62-D760-EB373B281B74}"/>
          </ac:picMkLst>
        </pc:picChg>
        <pc:picChg chg="del">
          <ac:chgData name="Roberto Tornero Costa" userId="fd94e1aa-1f26-41db-aa9d-b324a7bc3d40" providerId="ADAL" clId="{03B2E014-C985-43E3-BEA2-6EB090566A50}" dt="2023-02-17T13:40:44.551" v="5411" actId="478"/>
          <ac:picMkLst>
            <pc:docMk/>
            <pc:sldMk cId="2646076458" sldId="284"/>
            <ac:picMk id="5124" creationId="{1C50D65C-7ABD-C5A3-A077-3A4B280DB200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4:02:54.008" v="6656" actId="1036"/>
        <pc:sldMkLst>
          <pc:docMk/>
          <pc:sldMk cId="3892528908" sldId="285"/>
        </pc:sldMkLst>
        <pc:spChg chg="del">
          <ac:chgData name="Roberto Tornero Costa" userId="fd94e1aa-1f26-41db-aa9d-b324a7bc3d40" providerId="ADAL" clId="{03B2E014-C985-43E3-BEA2-6EB090566A50}" dt="2023-02-17T13:43:27.951" v="5491" actId="478"/>
          <ac:spMkLst>
            <pc:docMk/>
            <pc:sldMk cId="3892528908" sldId="285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43:31.723" v="5494" actId="478"/>
          <ac:spMkLst>
            <pc:docMk/>
            <pc:sldMk cId="3892528908" sldId="285"/>
            <ac:spMk id="4" creationId="{B3131C9C-FCDA-EE87-194E-D73360ED84FD}"/>
          </ac:spMkLst>
        </pc:spChg>
        <pc:spChg chg="add del mod">
          <ac:chgData name="Roberto Tornero Costa" userId="fd94e1aa-1f26-41db-aa9d-b324a7bc3d40" providerId="ADAL" clId="{03B2E014-C985-43E3-BEA2-6EB090566A50}" dt="2023-02-17T13:43:29.852" v="5493"/>
          <ac:spMkLst>
            <pc:docMk/>
            <pc:sldMk cId="3892528908" sldId="285"/>
            <ac:spMk id="6" creationId="{644D3F73-D440-D091-1CFF-05DD8B1850F1}"/>
          </ac:spMkLst>
        </pc:spChg>
        <pc:spChg chg="add mod">
          <ac:chgData name="Roberto Tornero Costa" userId="fd94e1aa-1f26-41db-aa9d-b324a7bc3d40" providerId="ADAL" clId="{03B2E014-C985-43E3-BEA2-6EB090566A50}" dt="2023-02-17T13:43:36.283" v="5507" actId="20577"/>
          <ac:spMkLst>
            <pc:docMk/>
            <pc:sldMk cId="3892528908" sldId="285"/>
            <ac:spMk id="7" creationId="{53FDF777-C82C-DCE5-17E4-0643ABF6CCCA}"/>
          </ac:spMkLst>
        </pc:spChg>
        <pc:spChg chg="add mod">
          <ac:chgData name="Roberto Tornero Costa" userId="fd94e1aa-1f26-41db-aa9d-b324a7bc3d40" providerId="ADAL" clId="{03B2E014-C985-43E3-BEA2-6EB090566A50}" dt="2023-02-17T13:52:29.237" v="5523" actId="14100"/>
          <ac:spMkLst>
            <pc:docMk/>
            <pc:sldMk cId="3892528908" sldId="285"/>
            <ac:spMk id="8" creationId="{BC153701-0168-635A-E4E7-9A4FB6B32660}"/>
          </ac:spMkLst>
        </pc:spChg>
        <pc:spChg chg="add mod">
          <ac:chgData name="Roberto Tornero Costa" userId="fd94e1aa-1f26-41db-aa9d-b324a7bc3d40" providerId="ADAL" clId="{03B2E014-C985-43E3-BEA2-6EB090566A50}" dt="2023-02-17T14:02:11.876" v="5661" actId="14100"/>
          <ac:spMkLst>
            <pc:docMk/>
            <pc:sldMk cId="3892528908" sldId="285"/>
            <ac:spMk id="10" creationId="{BFFF05C3-BF60-4159-1B72-52C3093B1758}"/>
          </ac:spMkLst>
        </pc:spChg>
        <pc:picChg chg="mod">
          <ac:chgData name="Roberto Tornero Costa" userId="fd94e1aa-1f26-41db-aa9d-b324a7bc3d40" providerId="ADAL" clId="{03B2E014-C985-43E3-BEA2-6EB090566A50}" dt="2023-02-17T13:52:24.956" v="5515" actId="1076"/>
          <ac:picMkLst>
            <pc:docMk/>
            <pc:sldMk cId="3892528908" sldId="285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43:38.987" v="5509" actId="478"/>
          <ac:picMkLst>
            <pc:docMk/>
            <pc:sldMk cId="3892528908" sldId="285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43:38.667" v="5508" actId="478"/>
          <ac:picMkLst>
            <pc:docMk/>
            <pc:sldMk cId="3892528908" sldId="285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43:39.355" v="5510" actId="478"/>
          <ac:picMkLst>
            <pc:docMk/>
            <pc:sldMk cId="3892528908" sldId="285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20T14:02:54.008" v="6656" actId="1036"/>
          <ac:picMkLst>
            <pc:docMk/>
            <pc:sldMk cId="3892528908" sldId="285"/>
            <ac:picMk id="6146" creationId="{4D5314C5-EEB7-8EF0-75C6-E8C9CF826B83}"/>
          </ac:picMkLst>
        </pc:picChg>
      </pc:sldChg>
      <pc:sldChg chg="addSp delSp modSp add mod delAnim">
        <pc:chgData name="Roberto Tornero Costa" userId="fd94e1aa-1f26-41db-aa9d-b324a7bc3d40" providerId="ADAL" clId="{03B2E014-C985-43E3-BEA2-6EB090566A50}" dt="2023-02-20T08:52:44.491" v="5981" actId="20577"/>
        <pc:sldMkLst>
          <pc:docMk/>
          <pc:sldMk cId="2136287927" sldId="286"/>
        </pc:sldMkLst>
        <pc:spChg chg="mod">
          <ac:chgData name="Roberto Tornero Costa" userId="fd94e1aa-1f26-41db-aa9d-b324a7bc3d40" providerId="ADAL" clId="{03B2E014-C985-43E3-BEA2-6EB090566A50}" dt="2023-02-20T08:52:44.491" v="5981" actId="20577"/>
          <ac:spMkLst>
            <pc:docMk/>
            <pc:sldMk cId="2136287927" sldId="286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" creationId="{65E3F5E2-5EE9-BD2A-D8CC-643EDEE9B856}"/>
          </ac:spMkLst>
        </pc:spChg>
        <pc:spChg chg="add mod">
          <ac:chgData name="Roberto Tornero Costa" userId="fd94e1aa-1f26-41db-aa9d-b324a7bc3d40" providerId="ADAL" clId="{03B2E014-C985-43E3-BEA2-6EB090566A50}" dt="2023-02-20T08:52:20.987" v="5951" actId="1076"/>
          <ac:spMkLst>
            <pc:docMk/>
            <pc:sldMk cId="2136287927" sldId="286"/>
            <ac:spMk id="6" creationId="{DEBC7C7F-7D1C-F6F4-DEC0-55EA2EA75BA2}"/>
          </ac:spMkLst>
        </pc:spChg>
        <pc:spChg chg="add mod">
          <ac:chgData name="Roberto Tornero Costa" userId="fd94e1aa-1f26-41db-aa9d-b324a7bc3d40" providerId="ADAL" clId="{03B2E014-C985-43E3-BEA2-6EB090566A50}" dt="2023-02-20T08:52:35.913" v="5978" actId="1076"/>
          <ac:spMkLst>
            <pc:docMk/>
            <pc:sldMk cId="2136287927" sldId="286"/>
            <ac:spMk id="7" creationId="{B507E7BF-E932-E429-BB1A-9895969B42BF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2" creationId="{82D2B386-B20E-DD8C-344F-487DEE4ACDB7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7" creationId="{9CD85148-7602-0761-F1C0-B996767684B5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1" creationId="{0AF1F7A5-5546-8EA3-2EB9-5E0D15FA76E4}"/>
          </ac:spMkLst>
        </pc:spChg>
        <pc:picChg chg="add mod">
          <ac:chgData name="Roberto Tornero Costa" userId="fd94e1aa-1f26-41db-aa9d-b324a7bc3d40" providerId="ADAL" clId="{03B2E014-C985-43E3-BEA2-6EB090566A50}" dt="2023-02-20T08:51:24.229" v="5914" actId="1076"/>
          <ac:picMkLst>
            <pc:docMk/>
            <pc:sldMk cId="2136287927" sldId="286"/>
            <ac:picMk id="5" creationId="{B1C2676B-ADDA-1753-46AD-64ED64C5DC54}"/>
          </ac:picMkLst>
        </pc:picChg>
        <pc:picChg chg="del">
          <ac:chgData name="Roberto Tornero Costa" userId="fd94e1aa-1f26-41db-aa9d-b324a7bc3d40" providerId="ADAL" clId="{03B2E014-C985-43E3-BEA2-6EB090566A50}" dt="2023-02-17T13:57:10.044" v="5538" actId="478"/>
          <ac:picMkLst>
            <pc:docMk/>
            <pc:sldMk cId="2136287927" sldId="286"/>
            <ac:picMk id="7170" creationId="{28E5B95C-850E-7328-D6DC-BB7945E2BF22}"/>
          </ac:picMkLst>
        </pc:pic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6" creationId="{D8D1AB55-8E71-1BD5-9DCD-9D951B0E0C6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4" creationId="{48A7FBD5-3CDE-7B96-AB92-AEC3A27EADD5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6" creationId="{7D643BC7-42F5-26B1-6853-DAD3D2583B14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9" creationId="{C7D14539-4186-513F-95C8-9AEF70F9A7E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40" creationId="{C5125D7D-DBDB-8CF9-3E33-26F89282419F}"/>
          </ac:cxnSpMkLst>
        </pc:cxnChg>
      </pc:sldChg>
      <pc:sldChg chg="addSp delSp modSp mod">
        <pc:chgData name="Roberto Tornero Costa" userId="fd94e1aa-1f26-41db-aa9d-b324a7bc3d40" providerId="ADAL" clId="{03B2E014-C985-43E3-BEA2-6EB090566A50}" dt="2023-02-20T08:38:28.779" v="5668" actId="1076"/>
        <pc:sldMkLst>
          <pc:docMk/>
          <pc:sldMk cId="1836844654" sldId="287"/>
        </pc:sldMkLst>
        <pc:spChg chg="add del">
          <ac:chgData name="Roberto Tornero Costa" userId="fd94e1aa-1f26-41db-aa9d-b324a7bc3d40" providerId="ADAL" clId="{03B2E014-C985-43E3-BEA2-6EB090566A50}" dt="2023-02-20T08:38:00.839" v="5664" actId="478"/>
          <ac:spMkLst>
            <pc:docMk/>
            <pc:sldMk cId="1836844654" sldId="287"/>
            <ac:spMk id="5" creationId="{0F54F0F3-BB03-C090-5D5B-D91E1E83259A}"/>
          </ac:spMkLst>
        </pc:spChg>
        <pc:picChg chg="mod">
          <ac:chgData name="Roberto Tornero Costa" userId="fd94e1aa-1f26-41db-aa9d-b324a7bc3d40" providerId="ADAL" clId="{03B2E014-C985-43E3-BEA2-6EB090566A50}" dt="2023-02-20T08:37:58.048" v="5662" actId="1076"/>
          <ac:picMkLst>
            <pc:docMk/>
            <pc:sldMk cId="1836844654" sldId="287"/>
            <ac:picMk id="3" creationId="{8A0326A0-29ED-A2F3-09DC-FCC08C04BB6C}"/>
          </ac:picMkLst>
        </pc:picChg>
        <pc:picChg chg="add mod">
          <ac:chgData name="Roberto Tornero Costa" userId="fd94e1aa-1f26-41db-aa9d-b324a7bc3d40" providerId="ADAL" clId="{03B2E014-C985-43E3-BEA2-6EB090566A50}" dt="2023-02-20T08:38:28.779" v="5668" actId="1076"/>
          <ac:picMkLst>
            <pc:docMk/>
            <pc:sldMk cId="1836844654" sldId="287"/>
            <ac:picMk id="8" creationId="{34CD13CC-C131-E298-1D17-C528342CD146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2:21:19.403" v="627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03B2E014-C985-43E3-BEA2-6EB090566A50}" dt="2023-02-20T08:43:30.652" v="5801" actId="20577"/>
          <ac:spMkLst>
            <pc:docMk/>
            <pc:sldMk cId="3604623662" sldId="288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20T12:21:19.403" v="627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addSp delSp modSp add mod ord">
        <pc:chgData name="Roberto Tornero Costa" userId="fd94e1aa-1f26-41db-aa9d-b324a7bc3d40" providerId="ADAL" clId="{03B2E014-C985-43E3-BEA2-6EB090566A50}" dt="2023-02-20T12:43:32.019" v="6429" actId="20577"/>
        <pc:sldMkLst>
          <pc:docMk/>
          <pc:sldMk cId="4277114841" sldId="289"/>
        </pc:sldMkLst>
        <pc:spChg chg="mod">
          <ac:chgData name="Roberto Tornero Costa" userId="fd94e1aa-1f26-41db-aa9d-b324a7bc3d40" providerId="ADAL" clId="{03B2E014-C985-43E3-BEA2-6EB090566A50}" dt="2023-02-20T12:43:03.970" v="6370" actId="6549"/>
          <ac:spMkLst>
            <pc:docMk/>
            <pc:sldMk cId="4277114841" sldId="289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20T12:43:32.019" v="6429" actId="20577"/>
          <ac:spMkLst>
            <pc:docMk/>
            <pc:sldMk cId="4277114841" sldId="289"/>
            <ac:spMk id="6" creationId="{2F745AF6-9179-522C-D4A5-56F6BFE0E00B}"/>
          </ac:spMkLst>
        </pc:spChg>
        <pc:picChg chg="del">
          <ac:chgData name="Roberto Tornero Costa" userId="fd94e1aa-1f26-41db-aa9d-b324a7bc3d40" providerId="ADAL" clId="{03B2E014-C985-43E3-BEA2-6EB090566A50}" dt="2023-02-20T12:40:41.151" v="6313" actId="478"/>
          <ac:picMkLst>
            <pc:docMk/>
            <pc:sldMk cId="4277114841" sldId="289"/>
            <ac:picMk id="5" creationId="{FE84AB09-4D26-F692-A545-5FCBB77EF008}"/>
          </ac:picMkLst>
        </pc:picChg>
        <pc:picChg chg="add del mod">
          <ac:chgData name="Roberto Tornero Costa" userId="fd94e1aa-1f26-41db-aa9d-b324a7bc3d40" providerId="ADAL" clId="{03B2E014-C985-43E3-BEA2-6EB090566A50}" dt="2023-02-20T12:40:46.655" v="6318" actId="478"/>
          <ac:picMkLst>
            <pc:docMk/>
            <pc:sldMk cId="4277114841" sldId="289"/>
            <ac:picMk id="7" creationId="{22FAE276-FA61-C8CA-B610-D8A81075A3DD}"/>
          </ac:picMkLst>
        </pc:picChg>
        <pc:picChg chg="add mod">
          <ac:chgData name="Roberto Tornero Costa" userId="fd94e1aa-1f26-41db-aa9d-b324a7bc3d40" providerId="ADAL" clId="{03B2E014-C985-43E3-BEA2-6EB090566A50}" dt="2023-02-20T12:42:17.696" v="6333" actId="1076"/>
          <ac:picMkLst>
            <pc:docMk/>
            <pc:sldMk cId="4277114841" sldId="289"/>
            <ac:picMk id="9" creationId="{155A7466-5DF1-17E1-2027-1FF579BC5C86}"/>
          </ac:picMkLst>
        </pc:picChg>
        <pc:picChg chg="add mod">
          <ac:chgData name="Roberto Tornero Costa" userId="fd94e1aa-1f26-41db-aa9d-b324a7bc3d40" providerId="ADAL" clId="{03B2E014-C985-43E3-BEA2-6EB090566A50}" dt="2023-02-20T12:42:16.232" v="6332" actId="1076"/>
          <ac:picMkLst>
            <pc:docMk/>
            <pc:sldMk cId="4277114841" sldId="289"/>
            <ac:picMk id="11" creationId="{E49E3BBD-BD59-DB81-81FE-669D1F9F6119}"/>
          </ac:picMkLst>
        </pc:picChg>
        <pc:picChg chg="del">
          <ac:chgData name="Roberto Tornero Costa" userId="fd94e1aa-1f26-41db-aa9d-b324a7bc3d40" providerId="ADAL" clId="{03B2E014-C985-43E3-BEA2-6EB090566A50}" dt="2023-02-20T12:40:40.815" v="6312" actId="478"/>
          <ac:picMkLst>
            <pc:docMk/>
            <pc:sldMk cId="4277114841" sldId="289"/>
            <ac:picMk id="5124" creationId="{1C50D65C-7ABD-C5A3-A077-3A4B280DB200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3:53:00.315" v="6651" actId="20577"/>
        <pc:sldMkLst>
          <pc:docMk/>
          <pc:sldMk cId="2978409661" sldId="290"/>
        </pc:sldMkLst>
        <pc:spChg chg="mod">
          <ac:chgData name="Roberto Tornero Costa" userId="fd94e1aa-1f26-41db-aa9d-b324a7bc3d40" providerId="ADAL" clId="{03B2E014-C985-43E3-BEA2-6EB090566A50}" dt="2023-02-20T13:52:51.915" v="6640" actId="20577"/>
          <ac:spMkLst>
            <pc:docMk/>
            <pc:sldMk cId="2978409661" sldId="290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20T13:53:00.315" v="6651" actId="20577"/>
          <ac:spMkLst>
            <pc:docMk/>
            <pc:sldMk cId="2978409661" sldId="290"/>
            <ac:spMk id="3" creationId="{6C1AC667-7184-DDF3-2825-D07BC46DE605}"/>
          </ac:spMkLst>
        </pc:spChg>
      </pc:sldChg>
    </pc:docChg>
  </pc:docChgLst>
  <pc:docChgLst>
    <pc:chgData name="Roberto Tornero Costa" userId="fd94e1aa-1f26-41db-aa9d-b324a7bc3d40" providerId="ADAL" clId="{A411663D-F272-4434-BF6D-849F2045D454}"/>
    <pc:docChg chg="custSel addSld delSld modSld">
      <pc:chgData name="Roberto Tornero Costa" userId="fd94e1aa-1f26-41db-aa9d-b324a7bc3d40" providerId="ADAL" clId="{A411663D-F272-4434-BF6D-849F2045D454}" dt="2023-02-21T12:47:24.597" v="749" actId="20577"/>
      <pc:docMkLst>
        <pc:docMk/>
      </pc:docMkLst>
      <pc:sldChg chg="addSp delSp modSp mod">
        <pc:chgData name="Roberto Tornero Costa" userId="fd94e1aa-1f26-41db-aa9d-b324a7bc3d40" providerId="ADAL" clId="{A411663D-F272-4434-BF6D-849F2045D454}" dt="2023-02-17T16:19:47.709" v="2" actId="27614"/>
        <pc:sldMkLst>
          <pc:docMk/>
          <pc:sldMk cId="142491685" sldId="256"/>
        </pc:sldMkLst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2" creationId="{854CC42C-53EB-C440-32CA-59BE4572BE85}"/>
          </ac:spMkLst>
        </pc:spChg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3" creationId="{B70EC1CC-1080-8B80-05CC-3D8D8D514985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7" creationId="{34790F99-C881-47C9-B3DC-C959D4418EA2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9" creationId="{EED8D03E-F375-4E67-B932-FF9B007BB420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4" creationId="{826B4A43-2A34-4B22-882C-D7552FA9C7D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6" creationId="{A5271697-90F1-4A23-8EF2-0179F2EAFAC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8" creationId="{D9F5512A-48E1-4C07-B75E-3CCC517B6804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50" creationId="{B429BAE5-B200-4FC0-BBC1-8D7C57D1D9F4}"/>
          </ac:spMkLst>
        </pc:spChg>
        <pc:grpChg chg="add">
          <ac:chgData name="Roberto Tornero Costa" userId="fd94e1aa-1f26-41db-aa9d-b324a7bc3d40" providerId="ADAL" clId="{A411663D-F272-4434-BF6D-849F2045D454}" dt="2023-02-17T16:19:44.844" v="0" actId="26606"/>
          <ac:grpSpMkLst>
            <pc:docMk/>
            <pc:sldMk cId="142491685" sldId="256"/>
            <ac:grpSpMk id="1052" creationId="{A9644633-5AE1-44D6-8F5F-6376DDA130CD}"/>
          </ac:grpSpMkLst>
        </pc:grpChg>
        <pc:picChg chg="mod">
          <ac:chgData name="Roberto Tornero Costa" userId="fd94e1aa-1f26-41db-aa9d-b324a7bc3d40" providerId="ADAL" clId="{A411663D-F272-4434-BF6D-849F2045D454}" dt="2023-02-17T16:19:47.619" v="1" actId="27614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A411663D-F272-4434-BF6D-849F2045D454}" dt="2023-02-17T16:19:44.844" v="0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A411663D-F272-4434-BF6D-849F2045D454}" dt="2023-02-17T16:19:47.709" v="2" actId="27614"/>
          <ac:picMkLst>
            <pc:docMk/>
            <pc:sldMk cId="142491685" sldId="256"/>
            <ac:picMk id="1032" creationId="{5C752800-F8A5-0FF3-FAFF-640D5EA3EE6C}"/>
          </ac:picMkLst>
        </pc:picChg>
      </pc:sldChg>
      <pc:sldChg chg="modNotesTx">
        <pc:chgData name="Roberto Tornero Costa" userId="fd94e1aa-1f26-41db-aa9d-b324a7bc3d40" providerId="ADAL" clId="{A411663D-F272-4434-BF6D-849F2045D454}" dt="2023-02-21T12:47:24.597" v="749" actId="20577"/>
        <pc:sldMkLst>
          <pc:docMk/>
          <pc:sldMk cId="4036662282" sldId="262"/>
        </pc:sldMkLst>
      </pc:sldChg>
      <pc:sldChg chg="modSp mod">
        <pc:chgData name="Roberto Tornero Costa" userId="fd94e1aa-1f26-41db-aa9d-b324a7bc3d40" providerId="ADAL" clId="{A411663D-F272-4434-BF6D-849F2045D454}" dt="2023-02-20T16:27:16.752" v="726" actId="27636"/>
        <pc:sldMkLst>
          <pc:docMk/>
          <pc:sldMk cId="969287714" sldId="266"/>
        </pc:sldMkLst>
        <pc:spChg chg="mod">
          <ac:chgData name="Roberto Tornero Costa" userId="fd94e1aa-1f26-41db-aa9d-b324a7bc3d40" providerId="ADAL" clId="{A411663D-F272-4434-BF6D-849F2045D454}" dt="2023-02-20T16:27:16.752" v="726" actId="27636"/>
          <ac:spMkLst>
            <pc:docMk/>
            <pc:sldMk cId="969287714" sldId="266"/>
            <ac:spMk id="3" creationId="{B289DB60-7CB5-1D00-08F7-0C4629C1B318}"/>
          </ac:spMkLst>
        </pc:spChg>
      </pc:sldChg>
      <pc:sldChg chg="modNotesTx">
        <pc:chgData name="Roberto Tornero Costa" userId="fd94e1aa-1f26-41db-aa9d-b324a7bc3d40" providerId="ADAL" clId="{A411663D-F272-4434-BF6D-849F2045D454}" dt="2023-02-17T16:32:39.253" v="537" actId="20577"/>
        <pc:sldMkLst>
          <pc:docMk/>
          <pc:sldMk cId="472371446" sldId="273"/>
        </pc:sldMkLst>
      </pc:sldChg>
      <pc:sldChg chg="modNotesTx">
        <pc:chgData name="Roberto Tornero Costa" userId="fd94e1aa-1f26-41db-aa9d-b324a7bc3d40" providerId="ADAL" clId="{A411663D-F272-4434-BF6D-849F2045D454}" dt="2023-02-21T10:04:51.955" v="748" actId="20577"/>
        <pc:sldMkLst>
          <pc:docMk/>
          <pc:sldMk cId="600101875" sldId="279"/>
        </pc:sldMkLst>
      </pc:sldChg>
      <pc:sldChg chg="modSp mod">
        <pc:chgData name="Roberto Tornero Costa" userId="fd94e1aa-1f26-41db-aa9d-b324a7bc3d40" providerId="ADAL" clId="{A411663D-F272-4434-BF6D-849F2045D454}" dt="2023-02-17T16:25:45.621" v="49" actId="14100"/>
        <pc:sldMkLst>
          <pc:docMk/>
          <pc:sldMk cId="2982257426" sldId="280"/>
        </pc:sldMkLst>
        <pc:graphicFrameChg chg="mod modGraphic">
          <ac:chgData name="Roberto Tornero Costa" userId="fd94e1aa-1f26-41db-aa9d-b324a7bc3d40" providerId="ADAL" clId="{A411663D-F272-4434-BF6D-849F2045D454}" dt="2023-02-17T16:25:45.621" v="49" actId="14100"/>
          <ac:graphicFrameMkLst>
            <pc:docMk/>
            <pc:sldMk cId="2982257426" sldId="280"/>
            <ac:graphicFrameMk id="4" creationId="{B68062AB-4125-2AAC-94B4-B350A5766D12}"/>
          </ac:graphicFrameMkLst>
        </pc:graphicFrameChg>
      </pc:sldChg>
      <pc:sldChg chg="addSp delSp modSp mod modAnim">
        <pc:chgData name="Roberto Tornero Costa" userId="fd94e1aa-1f26-41db-aa9d-b324a7bc3d40" providerId="ADAL" clId="{A411663D-F272-4434-BF6D-849F2045D454}" dt="2023-02-21T09:26:52.368" v="747"/>
        <pc:sldMkLst>
          <pc:docMk/>
          <pc:sldMk cId="3892528908" sldId="285"/>
        </pc:sldMkLst>
        <pc:graphicFrameChg chg="add mod modGraphic">
          <ac:chgData name="Roberto Tornero Costa" userId="fd94e1aa-1f26-41db-aa9d-b324a7bc3d40" providerId="ADAL" clId="{A411663D-F272-4434-BF6D-849F2045D454}" dt="2023-02-21T09:26:42.777" v="746" actId="798"/>
          <ac:graphicFrameMkLst>
            <pc:docMk/>
            <pc:sldMk cId="3892528908" sldId="285"/>
            <ac:graphicFrameMk id="2" creationId="{3050AEFE-DB3E-C00A-9545-3719CF9490B0}"/>
          </ac:graphicFrameMkLst>
        </pc:graphicFrameChg>
        <pc:graphicFrameChg chg="add del mod">
          <ac:chgData name="Roberto Tornero Costa" userId="fd94e1aa-1f26-41db-aa9d-b324a7bc3d40" providerId="ADAL" clId="{A411663D-F272-4434-BF6D-849F2045D454}" dt="2023-02-21T09:25:09.281" v="735"/>
          <ac:graphicFrameMkLst>
            <pc:docMk/>
            <pc:sldMk cId="3892528908" sldId="285"/>
            <ac:graphicFrameMk id="3" creationId="{9ED1BA0A-E936-D88A-F36E-9039EF42927B}"/>
          </ac:graphicFrameMkLst>
        </pc:graphicFrameChg>
      </pc:sldChg>
      <pc:sldChg chg="addSp delSp modSp add mod">
        <pc:chgData name="Roberto Tornero Costa" userId="fd94e1aa-1f26-41db-aa9d-b324a7bc3d40" providerId="ADAL" clId="{A411663D-F272-4434-BF6D-849F2045D454}" dt="2023-02-17T16:59:54.953" v="615" actId="1076"/>
        <pc:sldMkLst>
          <pc:docMk/>
          <pc:sldMk cId="1836844654" sldId="287"/>
        </pc:sldMkLst>
        <pc:spChg chg="add mod">
          <ac:chgData name="Roberto Tornero Costa" userId="fd94e1aa-1f26-41db-aa9d-b324a7bc3d40" providerId="ADAL" clId="{A411663D-F272-4434-BF6D-849F2045D454}" dt="2023-02-17T16:59:54.953" v="615" actId="1076"/>
          <ac:spMkLst>
            <pc:docMk/>
            <pc:sldMk cId="1836844654" sldId="287"/>
            <ac:spMk id="4" creationId="{87FEF49B-50FE-EBAE-7D0D-9FD104904466}"/>
          </ac:spMkLst>
        </pc:spChg>
        <pc:spChg chg="mod">
          <ac:chgData name="Roberto Tornero Costa" userId="fd94e1aa-1f26-41db-aa9d-b324a7bc3d40" providerId="ADAL" clId="{A411663D-F272-4434-BF6D-849F2045D454}" dt="2023-02-17T16:59:04.064" v="587" actId="20577"/>
          <ac:spMkLst>
            <pc:docMk/>
            <pc:sldMk cId="1836844654" sldId="287"/>
            <ac:spMk id="7" creationId="{53FDF777-C82C-DCE5-17E4-0643ABF6CCCA}"/>
          </ac:spMkLst>
        </pc:spChg>
        <pc:spChg chg="del">
          <ac:chgData name="Roberto Tornero Costa" userId="fd94e1aa-1f26-41db-aa9d-b324a7bc3d40" providerId="ADAL" clId="{A411663D-F272-4434-BF6D-849F2045D454}" dt="2023-02-17T16:58:51.519" v="542" actId="478"/>
          <ac:spMkLst>
            <pc:docMk/>
            <pc:sldMk cId="1836844654" sldId="287"/>
            <ac:spMk id="8" creationId="{BC153701-0168-635A-E4E7-9A4FB6B32660}"/>
          </ac:spMkLst>
        </pc:spChg>
        <pc:spChg chg="del">
          <ac:chgData name="Roberto Tornero Costa" userId="fd94e1aa-1f26-41db-aa9d-b324a7bc3d40" providerId="ADAL" clId="{A411663D-F272-4434-BF6D-849F2045D454}" dt="2023-02-17T16:58:50.240" v="541" actId="478"/>
          <ac:spMkLst>
            <pc:docMk/>
            <pc:sldMk cId="1836844654" sldId="287"/>
            <ac:spMk id="10" creationId="{BFFF05C3-BF60-4159-1B72-52C3093B1758}"/>
          </ac:spMkLst>
        </pc:spChg>
        <pc:picChg chg="add mod">
          <ac:chgData name="Roberto Tornero Costa" userId="fd94e1aa-1f26-41db-aa9d-b324a7bc3d40" providerId="ADAL" clId="{A411663D-F272-4434-BF6D-849F2045D454}" dt="2023-02-17T16:59:52.715" v="614" actId="1076"/>
          <ac:picMkLst>
            <pc:docMk/>
            <pc:sldMk cId="1836844654" sldId="287"/>
            <ac:picMk id="3" creationId="{8A0326A0-29ED-A2F3-09DC-FCC08C04BB6C}"/>
          </ac:picMkLst>
        </pc:picChg>
        <pc:picChg chg="del">
          <ac:chgData name="Roberto Tornero Costa" userId="fd94e1aa-1f26-41db-aa9d-b324a7bc3d40" providerId="ADAL" clId="{A411663D-F272-4434-BF6D-849F2045D454}" dt="2023-02-17T16:58:48.584" v="539" actId="478"/>
          <ac:picMkLst>
            <pc:docMk/>
            <pc:sldMk cId="1836844654" sldId="287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A411663D-F272-4434-BF6D-849F2045D454}" dt="2023-02-17T16:58:48.933" v="540" actId="478"/>
          <ac:picMkLst>
            <pc:docMk/>
            <pc:sldMk cId="1836844654" sldId="287"/>
            <ac:picMk id="6146" creationId="{4D5314C5-EEB7-8EF0-75C6-E8C9CF826B83}"/>
          </ac:picMkLst>
        </pc:picChg>
      </pc:sldChg>
      <pc:sldChg chg="modSp mod">
        <pc:chgData name="Roberto Tornero Costa" userId="fd94e1aa-1f26-41db-aa9d-b324a7bc3d40" providerId="ADAL" clId="{A411663D-F272-4434-BF6D-849F2045D454}" dt="2023-02-20T16:15:40.813" v="62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A411663D-F272-4434-BF6D-849F2045D454}" dt="2023-02-20T16:15:40.813" v="62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del">
        <pc:chgData name="Roberto Tornero Costa" userId="fd94e1aa-1f26-41db-aa9d-b324a7bc3d40" providerId="ADAL" clId="{A411663D-F272-4434-BF6D-849F2045D454}" dt="2023-02-20T16:08:40.780" v="616" actId="2696"/>
        <pc:sldMkLst>
          <pc:docMk/>
          <pc:sldMk cId="297840966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2FEF-35BA-4715-B2E6-39975ACA95DB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FBB4-77B3-416D-8D76-EADCD313E61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1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3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Nosotros vamos a trabajar con la aplicación de escritorio que es más flexible. Pero también está disponible la versión en nube. 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la gestión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hace con el servicio en nube. Tanto para almacenar datos, como informes, publicar o trabajar en grupo.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restringe ciertos servicios en línea o las capacidades del software según el tipo de licencia. Hay que tener en cuenta el rendimiento al que se quiere llegar en un proyecto para valorar una licencia u otra. Entre otras cosas, el nivel de protección de los datos, los métodos de colaboración y publicación, y el uso de características premium.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importante entender que cuando se trabaja en un reporte, este se aloja en el espacio de trabajo de un usuario.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03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instalar </a:t>
            </a:r>
            <a:r>
              <a:rPr lang="es-ES" dirty="0" err="1"/>
              <a:t>PowerBI</a:t>
            </a:r>
            <a:r>
              <a:rPr lang="es-ES" dirty="0"/>
              <a:t> podemos acceder al siguiente enlace, donde nos abrirá la tienda de Microsoft para obtener la aplicación de escritorio. Es bastante sencillo.</a:t>
            </a:r>
          </a:p>
          <a:p>
            <a:r>
              <a:rPr lang="es-ES" dirty="0"/>
              <a:t>También disponemos del servicio en nube, con una versión para trabajar. Aunque aquí vamos a usar la de escritorio que en mi opinión es más completa.</a:t>
            </a:r>
          </a:p>
          <a:p>
            <a:endParaRPr lang="es-ES" dirty="0"/>
          </a:p>
          <a:p>
            <a:r>
              <a:rPr lang="es-ES" dirty="0"/>
              <a:t>Os he dejo aquí también enlaces a los tutoriales de Microsoft, donde en general responden las dudas más básicas al aprender a usar el servicio y la comunidad de </a:t>
            </a:r>
            <a:r>
              <a:rPr lang="es-ES" dirty="0" err="1"/>
              <a:t>PowerBI</a:t>
            </a:r>
            <a:r>
              <a:rPr lang="es-ES" dirty="0"/>
              <a:t> donde podéis encontrar más ayuda.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9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último, en el enlace de Data </a:t>
            </a:r>
            <a:r>
              <a:rPr lang="es-ES" dirty="0" err="1"/>
              <a:t>Stories</a:t>
            </a:r>
            <a:r>
              <a:rPr lang="es-ES" dirty="0"/>
              <a:t> podéis encontrar un montón de ejemplos de informes ya terminados, por si queréis explorar todo lo que se puede conseguir.</a:t>
            </a:r>
          </a:p>
          <a:p>
            <a:endParaRPr lang="es-ES" dirty="0"/>
          </a:p>
          <a:p>
            <a:r>
              <a:rPr lang="es-ES" dirty="0"/>
              <a:t>Aquí he puesto dos ejemplos concretos que vamos a analizar por encima.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muy utilizada para lo que se conoce como Business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principal objetivo es facilitar el flujo de información para mejorar la toma de decisiones en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útil para representar información de forma clara con modelos automáticos que se pueden actualizar con nuevos datos periódicamente y con una interfaz clara.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2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encontrar muchos ejemplos como el seguimiento de ventas o inventario de productos.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hay 2 ejemplos reales publicados por Microsoft (está en inglés). Por ejemplo, el primero sobre el rendimiento de los procesos dentro de un hospital.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que tener en cuenta que esta aplicación solo sirve para la etapa final del flujo natural de los datos, la de su presentación cuando ya están procesados y preparados según el contexto. La aplicación permite tratar y preparar un poco los datos si tienen ciertos errores, pero no es muy flexible.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dividir el flujo de datos en 4 etapas. Cualquier análisis va a constar de estas etapas. Diseño del plan de datos y almacenamiento, recolección y procesado según la necesidad del análisis. Una primera exploración de los datos para valorar errores en el diseño, si los datos son como esperamos. Y la preparación final para presentarlos de manera sencilla y adaptada a nuestro público.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uno de los ejemplos anteriores podéis ver un proceso automático para recolectar, procesar y presentar los datos con la metodología ETL. 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Importante! Las herramientas BI son solo herramientas y dependen de qué datos se usan y cómo se han obtenido. Los datos tienen que ser fiables!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3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general,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está pensada para poder hacer un análisis descriptivo de los datos, mediante los estadísticos más comunes y distintos tipos de gráficos. La idea es que podamos representar de forma clara los datos que tenemos y podamos hacer una descripción de qué está pasando.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podemos estudiar cómo son los datos cuando los estudiamos agrupados, por ejemplo por ciudades, o cómo varían temporalmente. Ver casos anómalos que no deberían de ser como esperamos o analizar si existe una relación clara entre varias métricas.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de allí, podemos entender si todo va como esperamos o qué está fallando y explicar el por qué.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0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momento de diseñar un informe hay que tener en claro a quién nos dirigimos y en qué contexto. Lo principal que hay que tener en cuenta qué nivel técnico tienen para poder adaptar el mensaje y qué conocimiento quieren obtener con lo que se les está presentando. También es conveniente adaptar el informe a la cultura de la audiencia, si existen distintos metodologías ya definidas, formas de diseñar los informes,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70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6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análisis exploratorio inicial nos sirve para valorar la fiabilidad de los datos. ¿Responde a nuestro diseño? ¿Son acordes con lo que esperamos? ¿Hay errores?</a:t>
            </a:r>
          </a:p>
          <a:p>
            <a:r>
              <a:rPr lang="es-ES" dirty="0"/>
              <a:t>¿Hay algún valor mal codificado? ¿La primera idea que nos muestra es distinto a lo que esperamos? ¿Cuál es el mejor método para analizarlos?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51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3B572-D64E-A8C1-6839-AECDFA65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68DA9-5B3C-02F7-585F-392B22C4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E9D78-B985-C90A-51FA-E5F9A03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4A8A-5A9E-411E-B6D8-45CCCFB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C35B-0094-E648-9AF0-CCA15A2C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746F6-B4F4-CA5A-3313-D73645F4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3F6828-72E3-11F7-AA18-52E77444B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BD359-43BB-1BD6-9B64-3612AF19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D0658-B11A-BAB7-DA38-DE47612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FAB48-D1C3-B866-73D3-334DA4E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7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67392-4988-77A7-5886-77178AAD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2B7875-B7C7-363C-3D61-4B1E161D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E26D-BAEC-8075-36FC-F6360DE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02E07-06BA-4615-20BB-C7FBF3F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03A3F-6AA9-A318-D25F-62D914A9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3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7D2A7-0BF7-2CD8-C8EE-8254E3C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161F-238A-1D05-3665-A8B93105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62428-5A01-A223-CCB1-7F8E4DFA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644FD-9A24-37BD-A547-CFAA30E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4728-41E2-AF4F-88CD-F1E3FDB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8112-3123-22A5-D1BB-CC2A902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FE590-3350-F142-2EF5-A0C71E33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AF058-C8A9-4856-C91F-C8476CB5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907E1-FC2A-AEAE-AC45-8E3C00AC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E4F80-C52B-5DE6-E58E-255723A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74BD-0774-EB38-6F58-6247E863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DF2D-A3DF-B0A0-CF3E-AFBE6315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E7123-1E6E-58AD-3653-6888793A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DF4F0-11FB-0E0B-D2B6-3B860EB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AC924-202A-515D-D55F-22736F7E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88AD6-E8CB-0FF8-2D32-DA1EC5D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0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8DF82-5CCE-E0A1-AB13-87117937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24139-7AA9-BB14-9A61-11CC3DF9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27E80-ED45-9229-44D9-43968847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50DB6-9A12-AB26-881A-AAFF5EC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74D871-A3F1-ACF5-C458-0911DE61F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2D745-7B46-5BAF-C273-199808A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A2F29-3CFC-F28E-EB53-A91A376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97E1E0-D44E-C4D9-C0AF-5F5A607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4D59-3DC7-AF91-3615-D3D632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81216-AB73-00B0-3C7F-7421448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BBA89F-75A3-C323-D1AD-03297F7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D881A-0495-70C7-73DB-61A15FB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CC5778-C128-C35A-A343-1A7DC846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FDAF71-47BF-06E1-D00E-9EC8BB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C78E8-8BD5-1F9E-2D1B-AABCF22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1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CE3C2-EC89-1D3F-F2C1-42D3A374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4DDF9-0944-760D-0B7D-C60F60A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8BAEE-D4B8-20A9-A7E5-BEAAAC73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7F849-67D1-A82F-793C-071A867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B5BB2-2943-D0F2-EF30-8847F29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40850E-A7F9-C513-3AA1-7FA705E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6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757F-4D2C-1423-608D-A462FCF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2BACD5-4E8A-7FE4-8A2A-895C6F0D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483A1-A7A5-66DE-A6F5-87350C61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88585-21A1-C6CB-1EFD-59EBC420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43AAA-7B6C-899C-7EB7-761552A3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1BBD0-1CF7-5015-CD3C-4E72C8A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FDCF0-CFE7-F68B-C940-6371DC01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EFFD8-91D6-E2DD-09F5-6CBC36D8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4C3E4-859A-9FC6-CF85-331F1F7F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D3089-CB78-C73D-A0B2-A08D1E10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F6AAC-4010-2C65-91AC-034B2C7A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5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deskto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owerbi.com/" TargetMode="External"/><Relationship Id="rId5" Type="http://schemas.openxmlformats.org/officeDocument/2006/relationships/hyperlink" Target="https://learn.microsoft.com/en-us/power-bi/" TargetMode="External"/><Relationship Id="rId4" Type="http://schemas.openxmlformats.org/officeDocument/2006/relationships/hyperlink" Target="https://app.powerbi.com/hom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bd-p/DataStoriesGaller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powerbi.com/t5/Data-Stories-Gallery/Covid-19/td-p/3036292" TargetMode="External"/><Relationship Id="rId4" Type="http://schemas.openxmlformats.org/officeDocument/2006/relationships/hyperlink" Target="https://community.powerbi.com/t5/Data-Stories-Gallery/IT-HELPDESK-DASHBOARD/td-p/3040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customers.microsoft.com/en-us/story/1431800255709306489-integris-health-power-bi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customers.microsoft.com/en-us/story/862733-novant-health-health-provider-teams-power-b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stomers.microsoft.com/en-us/story/1431800255709306489-integris-health-power-bi" TargetMode="Externa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EC8105-FF7A-0979-C9C2-C155D112E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 r="1" b="2073"/>
          <a:stretch/>
        </p:blipFill>
        <p:spPr bwMode="auto">
          <a:xfrm>
            <a:off x="5629275" y="381000"/>
            <a:ext cx="6170613" cy="1487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52800-F8A5-0FF3-FAFF-640D5EA3E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" r="-2112" b="1032"/>
          <a:stretch/>
        </p:blipFill>
        <p:spPr bwMode="auto">
          <a:xfrm>
            <a:off x="5629275" y="1943100"/>
            <a:ext cx="6170613" cy="323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0398E5C-F6AF-37C2-2156-17060686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" r="-17727"/>
          <a:stretch/>
        </p:blipFill>
        <p:spPr bwMode="auto">
          <a:xfrm>
            <a:off x="5629275" y="5253038"/>
            <a:ext cx="6170613" cy="1246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4CC42C-53EB-C440-32CA-59BE4572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3794760" cy="3072393"/>
          </a:xfrm>
        </p:spPr>
        <p:txBody>
          <a:bodyPr>
            <a:normAutofit/>
          </a:bodyPr>
          <a:lstStyle/>
          <a:p>
            <a:pPr algn="l"/>
            <a:r>
              <a:rPr lang="es-ES" sz="5600" dirty="0"/>
              <a:t>Business </a:t>
            </a:r>
            <a:r>
              <a:rPr lang="es-ES" sz="5600" dirty="0" err="1"/>
              <a:t>Intelligence</a:t>
            </a:r>
            <a:r>
              <a:rPr lang="es-ES" sz="5600" dirty="0"/>
              <a:t> con </a:t>
            </a:r>
            <a:r>
              <a:rPr lang="es-ES" sz="5600" dirty="0" err="1"/>
              <a:t>PowerBI</a:t>
            </a:r>
            <a:endParaRPr lang="es-ES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0EC1CC-1080-8B80-05CC-3D8D8D51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794760" cy="1272831"/>
          </a:xfrm>
        </p:spPr>
        <p:txBody>
          <a:bodyPr anchor="t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322662" cy="4149012"/>
          </a:xfrm>
        </p:spPr>
        <p:txBody>
          <a:bodyPr>
            <a:normAutofit/>
          </a:bodyPr>
          <a:lstStyle/>
          <a:p>
            <a:r>
              <a:rPr lang="es-ES" sz="2400" dirty="0"/>
              <a:t>Estadísticos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estándar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F29027F-218B-30D8-BB65-96AC607B439F}"/>
              </a:ext>
            </a:extLst>
          </p:cNvPr>
          <p:cNvGrpSpPr/>
          <p:nvPr/>
        </p:nvGrpSpPr>
        <p:grpSpPr>
          <a:xfrm>
            <a:off x="6096000" y="1850371"/>
            <a:ext cx="4764832" cy="4381391"/>
            <a:chOff x="6096000" y="2176942"/>
            <a:chExt cx="4764832" cy="4381391"/>
          </a:xfrm>
        </p:grpSpPr>
        <p:pic>
          <p:nvPicPr>
            <p:cNvPr id="3078" name="Picture 6" descr="Standard Deviation and Variance Concept Formula, Calculate &amp; Examples">
              <a:extLst>
                <a:ext uri="{FF2B5EF4-FFF2-40B4-BE49-F238E27FC236}">
                  <a16:creationId xmlns:a16="http://schemas.microsoft.com/office/drawing/2014/main" id="{E693E2AD-C0FE-B571-46C7-16B8AB92C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76942"/>
              <a:ext cx="4764832" cy="2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A2CC279-98BC-2180-E8A2-0E82783BA4FA}"/>
                </a:ext>
              </a:extLst>
            </p:cNvPr>
            <p:cNvSpPr txBox="1"/>
            <p:nvPr/>
          </p:nvSpPr>
          <p:spPr>
            <a:xfrm>
              <a:off x="8145625" y="5262465"/>
              <a:ext cx="1184987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dirty="0"/>
                <a:t>Media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Mediana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Moda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A53F0B6-C9A3-C43D-1FD4-26A3ACF3B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196" y="3083566"/>
              <a:ext cx="0" cy="223001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F17DF756-449B-7928-3D5B-6B55799867A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77087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CA2D7569-AF0F-A8E6-AD40-BD39B1CB7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44182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62903B9-E0F4-487C-4A52-3283F3DDC1D8}"/>
              </a:ext>
            </a:extLst>
          </p:cNvPr>
          <p:cNvCxnSpPr>
            <a:cxnSpLocks/>
          </p:cNvCxnSpPr>
          <p:nvPr/>
        </p:nvCxnSpPr>
        <p:spPr>
          <a:xfrm flipV="1">
            <a:off x="7091264" y="2547257"/>
            <a:ext cx="855008" cy="480528"/>
          </a:xfrm>
          <a:prstGeom prst="bentConnector3">
            <a:avLst>
              <a:gd name="adj1" fmla="val -1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4AF2008-4171-92A2-0284-05AE5C38E91D}"/>
              </a:ext>
            </a:extLst>
          </p:cNvPr>
          <p:cNvCxnSpPr>
            <a:cxnSpLocks/>
          </p:cNvCxnSpPr>
          <p:nvPr/>
        </p:nvCxnSpPr>
        <p:spPr>
          <a:xfrm rot="10800000">
            <a:off x="8998122" y="2547257"/>
            <a:ext cx="844439" cy="480528"/>
          </a:xfrm>
          <a:prstGeom prst="bentConnector3">
            <a:avLst>
              <a:gd name="adj1" fmla="val 2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Mediana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Quartiles</a:t>
            </a:r>
            <a:r>
              <a:rPr lang="es-ES" dirty="0"/>
              <a:t> (</a:t>
            </a:r>
            <a:r>
              <a:rPr lang="es-ES" dirty="0" err="1"/>
              <a:t>Qi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IQR: Q3 – Q1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a, Forma&#10;&#10;Descripción generada automáticamente">
            <a:extLst>
              <a:ext uri="{FF2B5EF4-FFF2-40B4-BE49-F238E27FC236}">
                <a16:creationId xmlns:a16="http://schemas.microsoft.com/office/drawing/2014/main" id="{04CF8811-F233-F8ED-E8B1-482EDAE3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1494" y="833418"/>
            <a:ext cx="3021961" cy="51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3284C88-3B8E-CCDE-0457-9FF775A72AF6}"/>
              </a:ext>
            </a:extLst>
          </p:cNvPr>
          <p:cNvCxnSpPr>
            <a:cxnSpLocks/>
          </p:cNvCxnSpPr>
          <p:nvPr/>
        </p:nvCxnSpPr>
        <p:spPr>
          <a:xfrm flipV="1">
            <a:off x="8724122" y="4581330"/>
            <a:ext cx="0" cy="727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categorías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absolutas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relativas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acumuladas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marginales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8062AB-4125-2AAC-94B4-B350A576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3527"/>
              </p:ext>
            </p:extLst>
          </p:nvPr>
        </p:nvGraphicFramePr>
        <p:xfrm>
          <a:off x="6096000" y="2251587"/>
          <a:ext cx="5534060" cy="25858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06812">
                  <a:extLst>
                    <a:ext uri="{9D8B030D-6E8A-4147-A177-3AD203B41FA5}">
                      <a16:colId xmlns:a16="http://schemas.microsoft.com/office/drawing/2014/main" val="1538471206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1037405554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575146429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986678867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561136792"/>
                    </a:ext>
                  </a:extLst>
                </a:gridCol>
              </a:tblGrid>
              <a:tr h="773343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 Absolutas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</a:t>
                      </a:r>
                      <a:r>
                        <a:rPr lang="es-ES" sz="1600" u="none" strike="noStrike" dirty="0" err="1">
                          <a:effectLst/>
                        </a:rPr>
                        <a:t>Abs</a:t>
                      </a:r>
                      <a:r>
                        <a:rPr lang="es-ES" sz="1600" u="none" strike="noStrike" dirty="0">
                          <a:effectLst/>
                        </a:rPr>
                        <a:t>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Relativas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Rel.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20991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España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40744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Francia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473467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Portugal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0.25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284133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F. Marginal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-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4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5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Histograma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Scatter</a:t>
            </a:r>
            <a:r>
              <a:rPr lang="es-ES" sz="2400" dirty="0"/>
              <a:t> </a:t>
            </a:r>
            <a:r>
              <a:rPr lang="es-ES" sz="2400" dirty="0" err="1"/>
              <a:t>plot</a:t>
            </a:r>
            <a:r>
              <a:rPr lang="es-ES" sz="2400" dirty="0"/>
              <a:t> (Relación entre 2 variables 		          continuas)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A7466-5DF1-17E1-2027-1FF579BC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1" y="2972694"/>
            <a:ext cx="5035419" cy="28829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9E3BBD-BD59-DB81-81FE-669D1F9F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4743"/>
            <a:ext cx="5096811" cy="2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pic>
        <p:nvPicPr>
          <p:cNvPr id="5124" name="Picture 4" descr="Gráfico de Lineas con Power BI - YouTube">
            <a:extLst>
              <a:ext uri="{FF2B5EF4-FFF2-40B4-BE49-F238E27FC236}">
                <a16:creationId xmlns:a16="http://schemas.microsoft.com/office/drawing/2014/main" id="{1C50D65C-7ABD-C5A3-A077-3A4B280DB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3750" r="31094" b="23333"/>
          <a:stretch/>
        </p:blipFill>
        <p:spPr bwMode="auto">
          <a:xfrm>
            <a:off x="561974" y="2725441"/>
            <a:ext cx="5089723" cy="29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líneas (fecha vs cantidad)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4AB09-4D26-F692-A545-5FCBB77E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363"/>
            <a:ext cx="5719391" cy="29038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burbujas (3 variables)</a:t>
            </a:r>
          </a:p>
        </p:txBody>
      </p:sp>
    </p:spTree>
    <p:extLst>
      <p:ext uri="{BB962C8B-B14F-4D97-AF65-F5344CB8AC3E}">
        <p14:creationId xmlns:p14="http://schemas.microsoft.com/office/powerpoint/2010/main" val="16075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proporcionales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área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248400" y="178306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</a:t>
            </a:r>
            <a:r>
              <a:rPr lang="es-ES" sz="2400" dirty="0" err="1"/>
              <a:t>Treemap</a:t>
            </a:r>
            <a:r>
              <a:rPr lang="es-ES" sz="2400" dirty="0"/>
              <a:t> vs Sectores?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CAD29B-2789-6B9A-8FE0-84AB877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" y="2345036"/>
            <a:ext cx="6004842" cy="3364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4E8DA9-9A41-5B62-D760-EB373B281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9"/>
          <a:stretch/>
        </p:blipFill>
        <p:spPr>
          <a:xfrm>
            <a:off x="7099206" y="2652156"/>
            <a:ext cx="3239566" cy="2750659"/>
          </a:xfrm>
          <a:prstGeom prst="rect">
            <a:avLst/>
          </a:prstGeom>
        </p:spPr>
      </p:pic>
      <p:pic>
        <p:nvPicPr>
          <p:cNvPr id="7" name="Picture 2" descr="Treemaps in Power BI - Power BI | Microsoft Learn">
            <a:extLst>
              <a:ext uri="{FF2B5EF4-FFF2-40B4-BE49-F238E27FC236}">
                <a16:creationId xmlns:a16="http://schemas.microsoft.com/office/drawing/2014/main" id="{DA2AA542-0024-EED3-2262-9C25AA94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1831"/>
            <a:ext cx="4843207" cy="27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E0ACEE-0405-5732-603E-31CABE86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2" y="2641599"/>
            <a:ext cx="5746828" cy="28257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153701-0168-635A-E4E7-9A4FB6B32660}"/>
              </a:ext>
            </a:extLst>
          </p:cNvPr>
          <p:cNvSpPr txBox="1"/>
          <p:nvPr/>
        </p:nvSpPr>
        <p:spPr>
          <a:xfrm>
            <a:off x="942975" y="1783061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barras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F05C3-BF60-4159-1B72-52C3093B1758}"/>
              </a:ext>
            </a:extLst>
          </p:cNvPr>
          <p:cNvSpPr txBox="1"/>
          <p:nvPr/>
        </p:nvSpPr>
        <p:spPr>
          <a:xfrm>
            <a:off x="6780271" y="1783012"/>
            <a:ext cx="4945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Cuentas entre 2 variables categóricas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5314C5-EEB7-8EF0-75C6-E8C9CF82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47" y="2771774"/>
            <a:ext cx="4573528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50AEFE-DB3E-C00A-9545-3719CF94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1609"/>
              </p:ext>
            </p:extLst>
          </p:nvPr>
        </p:nvGraphicFramePr>
        <p:xfrm>
          <a:off x="6780270" y="2771774"/>
          <a:ext cx="4842165" cy="28257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68433">
                  <a:extLst>
                    <a:ext uri="{9D8B030D-6E8A-4147-A177-3AD203B41FA5}">
                      <a16:colId xmlns:a16="http://schemas.microsoft.com/office/drawing/2014/main" val="1739924054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2459631415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4286213767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4270009907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3957258469"/>
                    </a:ext>
                  </a:extLst>
                </a:gridCol>
              </a:tblGrid>
              <a:tr h="706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none" strike="noStrike" dirty="0" err="1">
                          <a:effectLst/>
                        </a:rPr>
                        <a:t>Smoker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364759"/>
                  </a:ext>
                </a:extLst>
              </a:tr>
              <a:tr h="706438">
                <a:tc v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Thursday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Friday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Saturday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Sunday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079767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98302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Yes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1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326A0-29ED-A2F3-09DC-FCC08C04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3" y="1921520"/>
            <a:ext cx="6003209" cy="4492468"/>
          </a:xfrm>
          <a:prstGeom prst="rect">
            <a:avLst/>
          </a:prstGeom>
        </p:spPr>
      </p:pic>
      <p:sp>
        <p:nvSpPr>
          <p:cNvPr id="4" name="CuadroTexto 7">
            <a:extLst>
              <a:ext uri="{FF2B5EF4-FFF2-40B4-BE49-F238E27FC236}">
                <a16:creationId xmlns:a16="http://schemas.microsoft.com/office/drawing/2014/main" id="{87FEF49B-50FE-EBAE-7D0D-9FD104904466}"/>
              </a:ext>
            </a:extLst>
          </p:cNvPr>
          <p:cNvSpPr txBox="1"/>
          <p:nvPr/>
        </p:nvSpPr>
        <p:spPr>
          <a:xfrm>
            <a:off x="6096000" y="1459855"/>
            <a:ext cx="298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Diagrama de </a:t>
            </a:r>
            <a:r>
              <a:rPr lang="es-ES" sz="2400" dirty="0" err="1"/>
              <a:t>Sankey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CD13CC-C131-E298-1D17-C528342C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8" y="2108215"/>
            <a:ext cx="5876166" cy="41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A91CC-16ED-F45C-D45C-957CB8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23" y="1333082"/>
            <a:ext cx="6533567" cy="53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2014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¿Qué hacer cuando los datos están muy pegados? (Asimétricos)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Transformación de las escalas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Escalas logarítmicas (log10, log2, …)</a:t>
            </a:r>
          </a:p>
          <a:p>
            <a:pPr marL="457200" lvl="1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(No sirve con valores negativos!)</a:t>
            </a:r>
          </a:p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B857AEE-7521-14D0-BFE6-1A0D880AA987}"/>
              </a:ext>
            </a:extLst>
          </p:cNvPr>
          <p:cNvGrpSpPr/>
          <p:nvPr/>
        </p:nvGrpSpPr>
        <p:grpSpPr>
          <a:xfrm>
            <a:off x="7876618" y="1690688"/>
            <a:ext cx="4315382" cy="4627290"/>
            <a:chOff x="7610475" y="1677814"/>
            <a:chExt cx="4315382" cy="462729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28E5B95C-850E-7328-D6DC-BB7945E2B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475" y="1677814"/>
              <a:ext cx="2790825" cy="43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5E3F5E2-5EE9-BD2A-D8CC-643EDEE9B856}"/>
                </a:ext>
              </a:extLst>
            </p:cNvPr>
            <p:cNvSpPr/>
            <p:nvPr/>
          </p:nvSpPr>
          <p:spPr>
            <a:xfrm>
              <a:off x="8274424" y="5611906"/>
              <a:ext cx="161364" cy="2241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: curvado 5">
              <a:extLst>
                <a:ext uri="{FF2B5EF4-FFF2-40B4-BE49-F238E27FC236}">
                  <a16:creationId xmlns:a16="http://schemas.microsoft.com/office/drawing/2014/main" id="{D8D1AB55-8E71-1BD5-9DCD-9D951B0E0C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13060" y="5876399"/>
              <a:ext cx="210671" cy="135446"/>
            </a:xfrm>
            <a:prstGeom prst="curvedConnector3">
              <a:avLst>
                <a:gd name="adj1" fmla="val -15851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2D2B386-B20E-DD8C-344F-487DEE4ACDB7}"/>
                </a:ext>
              </a:extLst>
            </p:cNvPr>
            <p:cNvSpPr txBox="1"/>
            <p:nvPr/>
          </p:nvSpPr>
          <p:spPr>
            <a:xfrm>
              <a:off x="8274424" y="5997327"/>
              <a:ext cx="2169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10 veces más grande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48A7FBD5-3CDE-7B96-AB92-AEC3A27EA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51" y="2933019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D643BC7-42F5-26B1-6853-DAD3D2583B14}"/>
                </a:ext>
              </a:extLst>
            </p:cNvPr>
            <p:cNvCxnSpPr/>
            <p:nvPr/>
          </p:nvCxnSpPr>
          <p:spPr>
            <a:xfrm flipV="1">
              <a:off x="9601200" y="1891553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/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7D14539-4186-513F-95C8-9AEF70F9A7EC}"/>
                </a:ext>
              </a:extLst>
            </p:cNvPr>
            <p:cNvCxnSpPr/>
            <p:nvPr/>
          </p:nvCxnSpPr>
          <p:spPr>
            <a:xfrm flipV="1">
              <a:off x="9950824" y="4001294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125D7D-DBDB-8CF9-3E33-26F892824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7059" y="4770017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/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85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825625"/>
            <a:ext cx="10411407" cy="4351338"/>
          </a:xfrm>
        </p:spPr>
        <p:txBody>
          <a:bodyPr/>
          <a:lstStyle/>
          <a:p>
            <a:r>
              <a:rPr lang="en-US" dirty="0"/>
              <a:t>¿Para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PowerBI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Consejos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PowerBI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1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Transformación de tablas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Dinamizar / pivotar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Agregar por grupos</a:t>
            </a:r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2676B-ADDA-1753-46AD-64ED64C5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55" y="1825625"/>
            <a:ext cx="5953104" cy="3422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BC7C7F-7D1C-F6F4-DEC0-55EA2EA75BA2}"/>
              </a:ext>
            </a:extLst>
          </p:cNvPr>
          <p:cNvSpPr txBox="1"/>
          <p:nvPr/>
        </p:nvSpPr>
        <p:spPr>
          <a:xfrm>
            <a:off x="5878286" y="1456293"/>
            <a:ext cx="28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ancho (dinámico)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7E7BF-E932-E429-BB1A-9895969B42BF}"/>
              </a:ext>
            </a:extLst>
          </p:cNvPr>
          <p:cNvSpPr txBox="1"/>
          <p:nvPr/>
        </p:nvSpPr>
        <p:spPr>
          <a:xfrm>
            <a:off x="8920552" y="5260882"/>
            <a:ext cx="33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largo (</a:t>
            </a:r>
            <a:r>
              <a:rPr lang="es-ES" dirty="0" err="1"/>
              <a:t>des-dinamizado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28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Trabajar con valores faltantes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Eliminar muestras con valores faltantes	&lt;- </a:t>
            </a:r>
            <a:r>
              <a:rPr lang="es-ES" sz="2400" dirty="0">
                <a:solidFill>
                  <a:srgbClr val="FF0000"/>
                </a:solidFill>
              </a:rPr>
              <a:t>Si es un % muy pequeño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manual &lt;- Si tenemos claro qué debería de ser (</a:t>
            </a:r>
            <a:r>
              <a:rPr lang="es-ES" sz="2400" dirty="0">
                <a:solidFill>
                  <a:srgbClr val="FF0000"/>
                </a:solidFill>
              </a:rPr>
              <a:t>Posible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sesgo!</a:t>
            </a:r>
            <a:r>
              <a:rPr lang="es-E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estadístico (media, mediana, moda)  &lt;- </a:t>
            </a:r>
            <a:r>
              <a:rPr lang="es-ES" sz="2400" dirty="0">
                <a:solidFill>
                  <a:srgbClr val="FF0000"/>
                </a:solidFill>
              </a:rPr>
              <a:t>Posible sesgo!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regresiones (datos muy correlacionados)  &lt;- </a:t>
            </a:r>
            <a:r>
              <a:rPr lang="es-ES" sz="2400" dirty="0">
                <a:solidFill>
                  <a:srgbClr val="FF0000"/>
                </a:solidFill>
              </a:rPr>
              <a:t>Difícil!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62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A8C64-E417-6AA2-4350-AE0EE3A69A08}"/>
              </a:ext>
            </a:extLst>
          </p:cNvPr>
          <p:cNvSpPr txBox="1"/>
          <p:nvPr/>
        </p:nvSpPr>
        <p:spPr>
          <a:xfrm>
            <a:off x="51172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DESKTOP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3A71C9-F0E1-51AA-1C85-FFEE955BB722}"/>
              </a:ext>
            </a:extLst>
          </p:cNvPr>
          <p:cNvSpPr txBox="1"/>
          <p:nvPr/>
        </p:nvSpPr>
        <p:spPr>
          <a:xfrm>
            <a:off x="511728" y="2256639"/>
            <a:ext cx="3615656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-&gt; Obtener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Pivot</a:t>
            </a:r>
            <a:r>
              <a:rPr lang="es-ES" dirty="0"/>
              <a:t> -&gt; Transformar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View -&gt; Visualizar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E98210-51A2-B0C1-D24F-DBD1EFD9B9EA}"/>
              </a:ext>
            </a:extLst>
          </p:cNvPr>
          <p:cNvSpPr txBox="1"/>
          <p:nvPr/>
        </p:nvSpPr>
        <p:spPr>
          <a:xfrm>
            <a:off x="4447563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SERVICE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487E3F-DFE2-D0AB-1D8E-2BDFECDAA5DE}"/>
              </a:ext>
            </a:extLst>
          </p:cNvPr>
          <p:cNvSpPr txBox="1"/>
          <p:nvPr/>
        </p:nvSpPr>
        <p:spPr>
          <a:xfrm>
            <a:off x="4447563" y="2256639"/>
            <a:ext cx="36156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Cargar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Diseñar y editar </a:t>
            </a: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y compartir 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grupos de trabajo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Seguridad y organización en </a:t>
            </a:r>
          </a:p>
          <a:p>
            <a:r>
              <a:rPr lang="es-ES" dirty="0"/>
              <a:t>     conexiones remotas </a:t>
            </a:r>
          </a:p>
          <a:p>
            <a:r>
              <a:rPr lang="es-ES" dirty="0"/>
              <a:t>     BI </a:t>
            </a:r>
            <a:r>
              <a:rPr lang="es-ES" dirty="0" err="1"/>
              <a:t>Gateways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D9DB2E-5F2F-7DF9-20B1-08BF000350B7}"/>
              </a:ext>
            </a:extLst>
          </p:cNvPr>
          <p:cNvSpPr txBox="1"/>
          <p:nvPr/>
        </p:nvSpPr>
        <p:spPr>
          <a:xfrm>
            <a:off x="838339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ELEMENTS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6724FE-F2F5-D7C7-3D13-CBCC136A2749}"/>
              </a:ext>
            </a:extLst>
          </p:cNvPr>
          <p:cNvSpPr txBox="1"/>
          <p:nvPr/>
        </p:nvSpPr>
        <p:spPr>
          <a:xfrm>
            <a:off x="8383398" y="2256639"/>
            <a:ext cx="361565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Visualizaciones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Tablas (</a:t>
            </a:r>
            <a:r>
              <a:rPr lang="es-ES" dirty="0" err="1"/>
              <a:t>datasets</a:t>
            </a:r>
            <a:r>
              <a:rPr lang="es-ES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6637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E2522-C485-99AD-03D0-10A814C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39" y="169068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4A1BBF5-6427-7F46-816E-35509B6DBBAE}"/>
              </a:ext>
            </a:extLst>
          </p:cNvPr>
          <p:cNvGrpSpPr/>
          <p:nvPr/>
        </p:nvGrpSpPr>
        <p:grpSpPr>
          <a:xfrm>
            <a:off x="480417" y="1522044"/>
            <a:ext cx="7384090" cy="4359975"/>
            <a:chOff x="480417" y="1522044"/>
            <a:chExt cx="7384090" cy="4359975"/>
          </a:xfrm>
        </p:grpSpPr>
        <p:pic>
          <p:nvPicPr>
            <p:cNvPr id="5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623B589-2D52-1291-0520-5803FE5A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17" y="1522044"/>
              <a:ext cx="7384090" cy="4359975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2FB25B3-5FC0-FCB6-64E7-2050E6BA75F7}"/>
                </a:ext>
              </a:extLst>
            </p:cNvPr>
            <p:cNvSpPr/>
            <p:nvPr/>
          </p:nvSpPr>
          <p:spPr>
            <a:xfrm>
              <a:off x="5892441" y="1912296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C899AB4-2BE3-7A34-2074-2A283A6DF0DA}"/>
                </a:ext>
              </a:extLst>
            </p:cNvPr>
            <p:cNvSpPr/>
            <p:nvPr/>
          </p:nvSpPr>
          <p:spPr>
            <a:xfrm>
              <a:off x="7194133" y="3471361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5219521-7070-9782-718B-A373F9483F2E}"/>
                </a:ext>
              </a:extLst>
            </p:cNvPr>
            <p:cNvSpPr/>
            <p:nvPr/>
          </p:nvSpPr>
          <p:spPr>
            <a:xfrm>
              <a:off x="4002172" y="2544965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4831168-034C-FC7C-7F14-22C98E381471}"/>
                </a:ext>
              </a:extLst>
            </p:cNvPr>
            <p:cNvSpPr/>
            <p:nvPr/>
          </p:nvSpPr>
          <p:spPr>
            <a:xfrm>
              <a:off x="543062" y="3150482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A4E0CA-8A0A-C998-C4F9-C733C51196B0}"/>
              </a:ext>
            </a:extLst>
          </p:cNvPr>
          <p:cNvSpPr txBox="1"/>
          <p:nvPr/>
        </p:nvSpPr>
        <p:spPr>
          <a:xfrm>
            <a:off x="7903801" y="1515375"/>
            <a:ext cx="3614896" cy="40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de herramientas (como cualquier app Office365)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para cambiar vistas entre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Data y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Cuerpo central: Panel del informe. El informe puede tener varias páginas.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derecha con los recursos básicos para trabajar </a:t>
            </a:r>
            <a:r>
              <a:rPr lang="es-E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con los distintos elementos.</a:t>
            </a:r>
            <a:endParaRPr lang="es-E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Filtros que componen el reporte.</a:t>
            </a: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Objetos visuales.</a:t>
            </a: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Campos de los que se componen las tablas y datos.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4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33061" y="1690688"/>
            <a:ext cx="7781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INSTALACIÓN</a:t>
            </a:r>
          </a:p>
          <a:p>
            <a:pPr>
              <a:lnSpc>
                <a:spcPct val="150000"/>
              </a:lnSpc>
            </a:pPr>
            <a:r>
              <a:rPr lang="es-ES" dirty="0"/>
              <a:t>Descarga desde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 Desktop: informes interactivos | Microsoft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n-US" dirty="0"/>
              <a:t>SERVICIO EN NUBE</a:t>
            </a:r>
          </a:p>
          <a:p>
            <a:pPr>
              <a:lnSpc>
                <a:spcPct val="150000"/>
              </a:lnSpc>
            </a:pPr>
            <a:r>
              <a:rPr lang="es-ES" dirty="0">
                <a:hlinkClick r:id="rId4"/>
              </a:rPr>
              <a:t>APP </a:t>
            </a:r>
            <a:r>
              <a:rPr lang="es-ES" dirty="0" err="1">
                <a:hlinkClick r:id="rId4"/>
              </a:rPr>
              <a:t>Power</a:t>
            </a:r>
            <a:r>
              <a:rPr lang="es-ES" dirty="0">
                <a:hlinkClick r:id="rId4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AYUDA  Y DOCUMENTACIÓN POWERBI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Power BI documentation - Power BI | Microsoft Learn</a:t>
            </a:r>
            <a:endParaRPr lang="en-U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FORO COMUNIDAD AYUDA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Home - Microsoft Power BI Community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61053" y="1819469"/>
            <a:ext cx="7781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ENCONTRAR EJEMPLOS: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Data Stories Gallery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IT HELPDESK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IT HELPDESK DASHBOARD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" dirty="0"/>
              <a:t>COVID-19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Covid-19 - Microsoft Power BI Community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6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350" y="1825625"/>
            <a:ext cx="7985449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Business </a:t>
            </a:r>
            <a:r>
              <a:rPr lang="es-ES" dirty="0" err="1"/>
              <a:t>Intelligence</a:t>
            </a:r>
            <a:r>
              <a:rPr lang="es-ES" dirty="0"/>
              <a:t>: desarrollo de estrategias corporativas mediante el análisis de datos.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El principal objetivo es facilitar el flujo de información para las tomas de decisiones ‘conducidas por datos’ (data-</a:t>
            </a:r>
            <a:r>
              <a:rPr lang="es-ES" dirty="0" err="1"/>
              <a:t>driven</a:t>
            </a:r>
            <a:r>
              <a:rPr lang="es-ES" dirty="0"/>
              <a:t>). Lo que permite a una empresa mejorar su eficiencia.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7EBDF65-1592-1EF5-4E2E-2D6C15647ACC}"/>
              </a:ext>
            </a:extLst>
          </p:cNvPr>
          <p:cNvGrpSpPr/>
          <p:nvPr/>
        </p:nvGrpSpPr>
        <p:grpSpPr>
          <a:xfrm>
            <a:off x="1782147" y="1785094"/>
            <a:ext cx="1114188" cy="1046132"/>
            <a:chOff x="4998000" y="2331000"/>
            <a:chExt cx="2196000" cy="2196000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2DEC185B-58DC-C7A3-8776-1D42BBF7B064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ángulo 8" descr="Estadísticas">
              <a:extLst>
                <a:ext uri="{FF2B5EF4-FFF2-40B4-BE49-F238E27FC236}">
                  <a16:creationId xmlns:a16="http://schemas.microsoft.com/office/drawing/2014/main" id="{99EFA178-5813-4E80-6368-72FAED52132D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76ECBF0-7700-D083-0206-D5E4AF5DDF4C}"/>
              </a:ext>
            </a:extLst>
          </p:cNvPr>
          <p:cNvGrpSpPr/>
          <p:nvPr/>
        </p:nvGrpSpPr>
        <p:grpSpPr>
          <a:xfrm>
            <a:off x="1782146" y="3971764"/>
            <a:ext cx="1114189" cy="1046132"/>
            <a:chOff x="4998000" y="2331000"/>
            <a:chExt cx="2196000" cy="2196000"/>
          </a:xfrm>
        </p:grpSpPr>
        <p:sp>
          <p:nvSpPr>
            <p:cNvPr id="33" name="Rectángulo: esquinas diagonales redondeadas 32">
              <a:extLst>
                <a:ext uri="{FF2B5EF4-FFF2-40B4-BE49-F238E27FC236}">
                  <a16:creationId xmlns:a16="http://schemas.microsoft.com/office/drawing/2014/main" id="{8C828762-048E-C95E-AADD-556BEB689080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Rectángulo 34" descr="Diana">
              <a:extLst>
                <a:ext uri="{FF2B5EF4-FFF2-40B4-BE49-F238E27FC236}">
                  <a16:creationId xmlns:a16="http://schemas.microsoft.com/office/drawing/2014/main" id="{5C70C2A4-C70C-29C4-FB47-BD54E135EBBA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5562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Ejemplos: métricas de ventas, consumo, cambios en las tendencias de mercado, información sobre grandes clientes, control de inventario…</a:t>
            </a:r>
          </a:p>
          <a:p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reales: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CAB063-C7CA-5C29-72EC-B4566F7F3ADE}"/>
              </a:ext>
            </a:extLst>
          </p:cNvPr>
          <p:cNvSpPr txBox="1"/>
          <p:nvPr/>
        </p:nvSpPr>
        <p:spPr>
          <a:xfrm>
            <a:off x="1752601" y="3578760"/>
            <a:ext cx="747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Microsoft Customer Story-Hospital network engages caregivers with Power BI analytics through visual storytelling that saves lives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BC0B88-679F-2EFA-E429-7F3D7ACA9AB7}"/>
              </a:ext>
            </a:extLst>
          </p:cNvPr>
          <p:cNvSpPr txBox="1"/>
          <p:nvPr/>
        </p:nvSpPr>
        <p:spPr>
          <a:xfrm>
            <a:off x="1752600" y="4646528"/>
            <a:ext cx="747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Microsoft Customer Story-Novant Health unites data across the organization with Power BI</a:t>
            </a:r>
            <a:endParaRPr lang="es-ES" dirty="0"/>
          </a:p>
        </p:txBody>
      </p:sp>
      <p:pic>
        <p:nvPicPr>
          <p:cNvPr id="9" name="Gráfico 8" descr="Ilustrador con relleno sólido">
            <a:extLst>
              <a:ext uri="{FF2B5EF4-FFF2-40B4-BE49-F238E27FC236}">
                <a16:creationId xmlns:a16="http://schemas.microsoft.com/office/drawing/2014/main" id="{27D0A78D-9990-1C75-FC1A-F23DB662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880" y="3468371"/>
            <a:ext cx="756720" cy="756720"/>
          </a:xfrm>
          <a:prstGeom prst="rect">
            <a:avLst/>
          </a:prstGeom>
        </p:spPr>
      </p:pic>
      <p:pic>
        <p:nvPicPr>
          <p:cNvPr id="11" name="Gráfico 10" descr="Red en línea con relleno sólido">
            <a:extLst>
              <a:ext uri="{FF2B5EF4-FFF2-40B4-BE49-F238E27FC236}">
                <a16:creationId xmlns:a16="http://schemas.microsoft.com/office/drawing/2014/main" id="{14B49DBC-86A4-794D-012C-BE00E2B98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80" y="4646528"/>
            <a:ext cx="756720" cy="7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545" cy="4351338"/>
          </a:xfrm>
        </p:spPr>
        <p:txBody>
          <a:bodyPr/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datos consta de las fases de: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Diseño de las fuentes de datos, su recolección y su mantenimiento.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Recolección, transformación y limpieza de datos.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Análisis de los datos (exploración, estadísticas, anomalías…)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Presentación de los resultados en un formato adecuado a la audiencia</a:t>
            </a:r>
          </a:p>
          <a:p>
            <a:endParaRPr lang="es-ES" dirty="0"/>
          </a:p>
        </p:txBody>
      </p:sp>
      <p:pic>
        <p:nvPicPr>
          <p:cNvPr id="4098" name="Picture 2" descr="Story Image 5">
            <a:extLst>
              <a:ext uri="{FF2B5EF4-FFF2-40B4-BE49-F238E27FC236}">
                <a16:creationId xmlns:a16="http://schemas.microsoft.com/office/drawing/2014/main" id="{B7B2FF2D-B189-7D55-4376-384DEF80A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44812"/>
          <a:stretch/>
        </p:blipFill>
        <p:spPr bwMode="auto">
          <a:xfrm>
            <a:off x="6820701" y="1690688"/>
            <a:ext cx="5109579" cy="23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40DCF0-FAA4-3939-4638-E329A7CD2447}"/>
              </a:ext>
            </a:extLst>
          </p:cNvPr>
          <p:cNvSpPr txBox="1"/>
          <p:nvPr/>
        </p:nvSpPr>
        <p:spPr>
          <a:xfrm>
            <a:off x="1224093" y="5505048"/>
            <a:ext cx="880634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¡Importante! Las herramientas BI son solo herramientas y dependen de qué datos se usan y cómo se han obtenido. ¡Los datos tienen que ser fiables!</a:t>
            </a:r>
          </a:p>
        </p:txBody>
      </p:sp>
      <p:pic>
        <p:nvPicPr>
          <p:cNvPr id="4102" name="Picture 6" descr="Image result for Exclamation Mark Icon Transparent">
            <a:extLst>
              <a:ext uri="{FF2B5EF4-FFF2-40B4-BE49-F238E27FC236}">
                <a16:creationId xmlns:a16="http://schemas.microsoft.com/office/drawing/2014/main" id="{1B7387C6-34C5-2D91-40D8-10D668E2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5462588"/>
            <a:ext cx="41491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F4F999-3D36-942D-286D-10ACDC25C558}"/>
              </a:ext>
            </a:extLst>
          </p:cNvPr>
          <p:cNvSpPr txBox="1"/>
          <p:nvPr/>
        </p:nvSpPr>
        <p:spPr>
          <a:xfrm>
            <a:off x="6904935" y="4001294"/>
            <a:ext cx="4941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Microsoft Customer Story-Hospital network engages caregivers with Power BI analytics through visual storytelling that saves lives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511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Contextualizar métricas 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grupos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Ordenar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tendencias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valores anómalos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relaciones entre variables</a:t>
            </a:r>
          </a:p>
          <a:p>
            <a:pPr>
              <a:lnSpc>
                <a:spcPct val="150000"/>
              </a:lnSpc>
            </a:pPr>
            <a:r>
              <a:rPr lang="es-ES" dirty="0"/>
              <a:t>Predicciones y tendencias sencillas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Big Data.. It’s Big and it’s Clever. – Think Lean. Get Digital.">
            <a:extLst>
              <a:ext uri="{FF2B5EF4-FFF2-40B4-BE49-F238E27FC236}">
                <a16:creationId xmlns:a16="http://schemas.microsoft.com/office/drawing/2014/main" id="{EF521998-C8D4-8C0F-7254-42D38DD9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89" y="1825625"/>
            <a:ext cx="5210142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5E89FC-CB57-6BFC-B779-B1DA783D39B2}"/>
              </a:ext>
            </a:extLst>
          </p:cNvPr>
          <p:cNvSpPr txBox="1"/>
          <p:nvPr/>
        </p:nvSpPr>
        <p:spPr>
          <a:xfrm>
            <a:off x="6904654" y="1474237"/>
            <a:ext cx="1079532" cy="3601616"/>
          </a:xfrm>
          <a:prstGeom prst="rect">
            <a:avLst/>
          </a:prstGeom>
          <a:noFill/>
          <a:ln w="12700"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23D8DC-6788-B720-AAEC-2B66504B1CCD}"/>
              </a:ext>
            </a:extLst>
          </p:cNvPr>
          <p:cNvSpPr txBox="1"/>
          <p:nvPr/>
        </p:nvSpPr>
        <p:spPr>
          <a:xfrm>
            <a:off x="7984186" y="1175657"/>
            <a:ext cx="1812957" cy="3601616"/>
          </a:xfrm>
          <a:custGeom>
            <a:avLst/>
            <a:gdLst>
              <a:gd name="connsiteX0" fmla="*/ 0 w 1812957"/>
              <a:gd name="connsiteY0" fmla="*/ 0 h 3601616"/>
              <a:gd name="connsiteX1" fmla="*/ 453239 w 1812957"/>
              <a:gd name="connsiteY1" fmla="*/ 0 h 3601616"/>
              <a:gd name="connsiteX2" fmla="*/ 888349 w 1812957"/>
              <a:gd name="connsiteY2" fmla="*/ 0 h 3601616"/>
              <a:gd name="connsiteX3" fmla="*/ 1341588 w 1812957"/>
              <a:gd name="connsiteY3" fmla="*/ 0 h 3601616"/>
              <a:gd name="connsiteX4" fmla="*/ 1812957 w 1812957"/>
              <a:gd name="connsiteY4" fmla="*/ 0 h 3601616"/>
              <a:gd name="connsiteX5" fmla="*/ 1812957 w 1812957"/>
              <a:gd name="connsiteY5" fmla="*/ 442484 h 3601616"/>
              <a:gd name="connsiteX6" fmla="*/ 1812957 w 1812957"/>
              <a:gd name="connsiteY6" fmla="*/ 884969 h 3601616"/>
              <a:gd name="connsiteX7" fmla="*/ 1812957 w 1812957"/>
              <a:gd name="connsiteY7" fmla="*/ 1327453 h 3601616"/>
              <a:gd name="connsiteX8" fmla="*/ 1812957 w 1812957"/>
              <a:gd name="connsiteY8" fmla="*/ 1841969 h 3601616"/>
              <a:gd name="connsiteX9" fmla="*/ 1812957 w 1812957"/>
              <a:gd name="connsiteY9" fmla="*/ 2284454 h 3601616"/>
              <a:gd name="connsiteX10" fmla="*/ 1812957 w 1812957"/>
              <a:gd name="connsiteY10" fmla="*/ 2798970 h 3601616"/>
              <a:gd name="connsiteX11" fmla="*/ 1812957 w 1812957"/>
              <a:gd name="connsiteY11" fmla="*/ 3601616 h 3601616"/>
              <a:gd name="connsiteX12" fmla="*/ 1341588 w 1812957"/>
              <a:gd name="connsiteY12" fmla="*/ 3601616 h 3601616"/>
              <a:gd name="connsiteX13" fmla="*/ 888349 w 1812957"/>
              <a:gd name="connsiteY13" fmla="*/ 3601616 h 3601616"/>
              <a:gd name="connsiteX14" fmla="*/ 435110 w 1812957"/>
              <a:gd name="connsiteY14" fmla="*/ 3601616 h 3601616"/>
              <a:gd name="connsiteX15" fmla="*/ 0 w 1812957"/>
              <a:gd name="connsiteY15" fmla="*/ 3601616 h 3601616"/>
              <a:gd name="connsiteX16" fmla="*/ 0 w 1812957"/>
              <a:gd name="connsiteY16" fmla="*/ 3051083 h 3601616"/>
              <a:gd name="connsiteX17" fmla="*/ 0 w 1812957"/>
              <a:gd name="connsiteY17" fmla="*/ 2608599 h 3601616"/>
              <a:gd name="connsiteX18" fmla="*/ 0 w 1812957"/>
              <a:gd name="connsiteY18" fmla="*/ 2166115 h 3601616"/>
              <a:gd name="connsiteX19" fmla="*/ 0 w 1812957"/>
              <a:gd name="connsiteY19" fmla="*/ 1615582 h 3601616"/>
              <a:gd name="connsiteX20" fmla="*/ 0 w 1812957"/>
              <a:gd name="connsiteY20" fmla="*/ 1173098 h 3601616"/>
              <a:gd name="connsiteX21" fmla="*/ 0 w 1812957"/>
              <a:gd name="connsiteY21" fmla="*/ 730614 h 3601616"/>
              <a:gd name="connsiteX22" fmla="*/ 0 w 1812957"/>
              <a:gd name="connsiteY22" fmla="*/ 0 h 36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2957" h="3601616" extrusionOk="0">
                <a:moveTo>
                  <a:pt x="0" y="0"/>
                </a:moveTo>
                <a:cubicBezTo>
                  <a:pt x="145759" y="-27994"/>
                  <a:pt x="281363" y="32270"/>
                  <a:pt x="453239" y="0"/>
                </a:cubicBezTo>
                <a:cubicBezTo>
                  <a:pt x="625115" y="-32270"/>
                  <a:pt x="724098" y="10829"/>
                  <a:pt x="888349" y="0"/>
                </a:cubicBezTo>
                <a:cubicBezTo>
                  <a:pt x="1052600" y="-10829"/>
                  <a:pt x="1166601" y="13767"/>
                  <a:pt x="1341588" y="0"/>
                </a:cubicBezTo>
                <a:cubicBezTo>
                  <a:pt x="1516575" y="-13767"/>
                  <a:pt x="1595746" y="40699"/>
                  <a:pt x="1812957" y="0"/>
                </a:cubicBezTo>
                <a:cubicBezTo>
                  <a:pt x="1824202" y="211448"/>
                  <a:pt x="1810666" y="350773"/>
                  <a:pt x="1812957" y="442484"/>
                </a:cubicBezTo>
                <a:cubicBezTo>
                  <a:pt x="1815248" y="534195"/>
                  <a:pt x="1794538" y="751666"/>
                  <a:pt x="1812957" y="884969"/>
                </a:cubicBezTo>
                <a:cubicBezTo>
                  <a:pt x="1831376" y="1018272"/>
                  <a:pt x="1764797" y="1174079"/>
                  <a:pt x="1812957" y="1327453"/>
                </a:cubicBezTo>
                <a:cubicBezTo>
                  <a:pt x="1861117" y="1480827"/>
                  <a:pt x="1769266" y="1683257"/>
                  <a:pt x="1812957" y="1841969"/>
                </a:cubicBezTo>
                <a:cubicBezTo>
                  <a:pt x="1856648" y="2000681"/>
                  <a:pt x="1811024" y="2100491"/>
                  <a:pt x="1812957" y="2284454"/>
                </a:cubicBezTo>
                <a:cubicBezTo>
                  <a:pt x="1814890" y="2468418"/>
                  <a:pt x="1769943" y="2548256"/>
                  <a:pt x="1812957" y="2798970"/>
                </a:cubicBezTo>
                <a:cubicBezTo>
                  <a:pt x="1855971" y="3049684"/>
                  <a:pt x="1790624" y="3266399"/>
                  <a:pt x="1812957" y="3601616"/>
                </a:cubicBezTo>
                <a:cubicBezTo>
                  <a:pt x="1674915" y="3613407"/>
                  <a:pt x="1480674" y="3560559"/>
                  <a:pt x="1341588" y="3601616"/>
                </a:cubicBezTo>
                <a:cubicBezTo>
                  <a:pt x="1202502" y="3642673"/>
                  <a:pt x="1049429" y="3556669"/>
                  <a:pt x="888349" y="3601616"/>
                </a:cubicBezTo>
                <a:cubicBezTo>
                  <a:pt x="727269" y="3646563"/>
                  <a:pt x="604419" y="3562196"/>
                  <a:pt x="435110" y="3601616"/>
                </a:cubicBezTo>
                <a:cubicBezTo>
                  <a:pt x="265801" y="3641036"/>
                  <a:pt x="193726" y="3579335"/>
                  <a:pt x="0" y="3601616"/>
                </a:cubicBezTo>
                <a:cubicBezTo>
                  <a:pt x="-46223" y="3408512"/>
                  <a:pt x="60296" y="3229802"/>
                  <a:pt x="0" y="3051083"/>
                </a:cubicBezTo>
                <a:cubicBezTo>
                  <a:pt x="-60296" y="2872364"/>
                  <a:pt x="41764" y="2825640"/>
                  <a:pt x="0" y="2608599"/>
                </a:cubicBezTo>
                <a:cubicBezTo>
                  <a:pt x="-41764" y="2391558"/>
                  <a:pt x="10940" y="2259776"/>
                  <a:pt x="0" y="2166115"/>
                </a:cubicBezTo>
                <a:cubicBezTo>
                  <a:pt x="-10940" y="2072454"/>
                  <a:pt x="58791" y="1855098"/>
                  <a:pt x="0" y="1615582"/>
                </a:cubicBezTo>
                <a:cubicBezTo>
                  <a:pt x="-58791" y="1376066"/>
                  <a:pt x="7384" y="1329421"/>
                  <a:pt x="0" y="1173098"/>
                </a:cubicBezTo>
                <a:cubicBezTo>
                  <a:pt x="-7384" y="1016775"/>
                  <a:pt x="8614" y="880328"/>
                  <a:pt x="0" y="730614"/>
                </a:cubicBezTo>
                <a:cubicBezTo>
                  <a:pt x="-8614" y="580900"/>
                  <a:pt x="59067" y="3568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0000">
                <a:alpha val="50000"/>
              </a:srgb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9797826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E1B692-9EFF-D22E-2B75-1CBCA43CD0EB}"/>
              </a:ext>
            </a:extLst>
          </p:cNvPr>
          <p:cNvSpPr txBox="1"/>
          <p:nvPr/>
        </p:nvSpPr>
        <p:spPr>
          <a:xfrm>
            <a:off x="981511" y="1536799"/>
            <a:ext cx="4792911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A LA AUDIENCIA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9B886B-91A1-DE66-DEC5-243F1DCD7C59}"/>
              </a:ext>
            </a:extLst>
          </p:cNvPr>
          <p:cNvSpPr txBox="1"/>
          <p:nvPr/>
        </p:nvSpPr>
        <p:spPr>
          <a:xfrm>
            <a:off x="981511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objetivo?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nivel técnico tienen?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su perfil profesional?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mensaje principal que deben de entender?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C28473-7C39-1A62-DA1E-CCF7D3816ABA}"/>
              </a:ext>
            </a:extLst>
          </p:cNvPr>
          <p:cNvSpPr txBox="1"/>
          <p:nvPr/>
        </p:nvSpPr>
        <p:spPr>
          <a:xfrm>
            <a:off x="6167655" y="1536799"/>
            <a:ext cx="4792911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EL CONTEXTO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81024F-31BA-F536-C5C6-DA49EACA400C}"/>
              </a:ext>
            </a:extLst>
          </p:cNvPr>
          <p:cNvSpPr txBox="1"/>
          <p:nvPr/>
        </p:nvSpPr>
        <p:spPr>
          <a:xfrm>
            <a:off x="6167655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¿Hay definidas en la cultura empresarial distintas características? ¿Los colores tienen un significado propio?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¿Se suele usar ciertas metodologías o diseños en su cultura?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Orden de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17943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Datos cuantitativos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Continuos: precios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Discretos: número de ventas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Datos cualitativos (categorías)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ordenados: grado de satisfacción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no ordenados: categorías de productos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66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¿Son los datos fiables? ¿Responden a lo que esperábamos? ¿Hay errores?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¿Cómo los usamos?</a:t>
            </a:r>
          </a:p>
          <a:p>
            <a:pPr>
              <a:lnSpc>
                <a:spcPct val="200000"/>
              </a:lnSpc>
            </a:pPr>
            <a:r>
              <a:rPr lang="es-ES" dirty="0"/>
              <a:t>Revisar la calidad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Observar la distribución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Características más importantes y relaciones</a:t>
            </a:r>
          </a:p>
          <a:p>
            <a:pPr>
              <a:lnSpc>
                <a:spcPct val="200000"/>
              </a:lnSpc>
            </a:pPr>
            <a:r>
              <a:rPr lang="es-ES" dirty="0"/>
              <a:t>Estadísticos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28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1781</Words>
  <Application>Microsoft Office PowerPoint</Application>
  <PresentationFormat>Widescreen</PresentationFormat>
  <Paragraphs>257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de Office</vt:lpstr>
      <vt:lpstr>Business Intelligence con PowerBI</vt:lpstr>
      <vt:lpstr>Índice</vt:lpstr>
      <vt:lpstr>¿Para qué es PowerBI?</vt:lpstr>
      <vt:lpstr>¿Para qué es PowerBI?</vt:lpstr>
      <vt:lpstr>¿Para qué es PowerBI?</vt:lpstr>
      <vt:lpstr>¿Para qué es PowerBI?</vt:lpstr>
      <vt:lpstr>Análisis. Storytelling</vt:lpstr>
      <vt:lpstr>Análisis. Tipos de datos</vt:lpstr>
      <vt:lpstr>Análisis. Análisis exploratorio</vt:lpstr>
      <vt:lpstr>Análisis. Análisis exploratorio</vt:lpstr>
      <vt:lpstr>Análisis. Análisis exploratorio</vt:lpstr>
      <vt:lpstr>Análisis. Análisis exploratorio</vt:lpstr>
      <vt:lpstr>Análisis. Tipos de gráficos Valores cuantitativos</vt:lpstr>
      <vt:lpstr>Análisis. Tipos de gráficos Valores cuantitativos</vt:lpstr>
      <vt:lpstr>Análisis. Tipos de gráficos Valores proporcionales</vt:lpstr>
      <vt:lpstr>Análisis. Tipos de gráficos Valores cualitativos</vt:lpstr>
      <vt:lpstr>Análisis. Tipos de gráficos Valores cualitativos</vt:lpstr>
      <vt:lpstr>Análisis. Tipos de gráficos</vt:lpstr>
      <vt:lpstr>Análisis. Transformaciones de los datos</vt:lpstr>
      <vt:lpstr>Análisis. Transformaciones de los datos</vt:lpstr>
      <vt:lpstr>Análisis. Trabajar con valores faltantes</vt:lpstr>
      <vt:lpstr>PowerBI como herramienta</vt:lpstr>
      <vt:lpstr>PowerBI como herramienta</vt:lpstr>
      <vt:lpstr>PowerBI como herramienta</vt:lpstr>
      <vt:lpstr>PowerBI como herramienta</vt:lpstr>
      <vt:lpstr>PowerBI como herramienta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con PowerBI</dc:title>
  <dc:creator>Roberto Tornero Costa</dc:creator>
  <cp:lastModifiedBy>Roberto Tornero Costa</cp:lastModifiedBy>
  <cp:revision>1</cp:revision>
  <dcterms:created xsi:type="dcterms:W3CDTF">2023-02-02T11:48:47Z</dcterms:created>
  <dcterms:modified xsi:type="dcterms:W3CDTF">2023-02-21T12:47:33Z</dcterms:modified>
</cp:coreProperties>
</file>