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exend SemiBold"/>
      <p:regular r:id="rId30"/>
      <p:bold r:id="rId31"/>
    </p:embeddedFont>
    <p:embeddedFont>
      <p:font typeface="Lexend Light"/>
      <p:regular r:id="rId32"/>
      <p:bold r:id="rId33"/>
    </p:embeddedFont>
    <p:embeddedFont>
      <p:font typeface="Lexend Medium"/>
      <p:regular r:id="rId34"/>
      <p:bold r:id="rId35"/>
    </p:embeddedFont>
    <p:embeddedFont>
      <p:font typeface="Lexe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SemiBold-bold.fntdata"/><Relationship Id="rId30" Type="http://schemas.openxmlformats.org/officeDocument/2006/relationships/font" Target="fonts/Lexend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LexendLight-bold.fntdata"/><Relationship Id="rId10" Type="http://schemas.openxmlformats.org/officeDocument/2006/relationships/slide" Target="slides/slide5.xml"/><Relationship Id="rId32" Type="http://schemas.openxmlformats.org/officeDocument/2006/relationships/font" Target="fonts/LexendLight-regular.fntdata"/><Relationship Id="rId13" Type="http://schemas.openxmlformats.org/officeDocument/2006/relationships/slide" Target="slides/slide8.xml"/><Relationship Id="rId35" Type="http://schemas.openxmlformats.org/officeDocument/2006/relationships/font" Target="fonts/LexendMedium-bold.fntdata"/><Relationship Id="rId12" Type="http://schemas.openxmlformats.org/officeDocument/2006/relationships/slide" Target="slides/slide7.xml"/><Relationship Id="rId34" Type="http://schemas.openxmlformats.org/officeDocument/2006/relationships/font" Target="fonts/Lexen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Lexend-bold.fntdata"/><Relationship Id="rId14" Type="http://schemas.openxmlformats.org/officeDocument/2006/relationships/slide" Target="slides/slide9.xml"/><Relationship Id="rId36" Type="http://schemas.openxmlformats.org/officeDocument/2006/relationships/font" Target="fonts/Lexe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085f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4085f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7bb0741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7bb0741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c4630c3f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c4630c3f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eb761e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eb761e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7bb0741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7bb0741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4630c3f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c4630c3f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7bb0741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7bb0741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7bb0741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7bb0741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7bb0741b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7bb0741b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7bb0741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7bb0741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7bb0741b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7bb0741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4630c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4630c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b673f7824_3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b673f7824_3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7bb0741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7bb0741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7bb0741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7bb0741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7bb0741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7bb0741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c4630c3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c4630c3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c4630c3f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c4630c3f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7b21d59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7b21d59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7bb0741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7bb0741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exend"/>
              <a:buNone/>
              <a:defRPr sz="24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14313" l="16751" r="17914" t="14795"/>
          <a:stretch/>
        </p:blipFill>
        <p:spPr>
          <a:xfrm>
            <a:off x="7161626" y="1904440"/>
            <a:ext cx="1833899" cy="22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176400" y="4225800"/>
            <a:ext cx="1833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10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919500" y="4339800"/>
            <a:ext cx="10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2023</a:t>
            </a:r>
            <a:endParaRPr b="1" sz="3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None/>
              <a:defRPr sz="2000">
                <a:latin typeface="Lexend Light"/>
                <a:ea typeface="Lexend Light"/>
                <a:cs typeface="Lexend Light"/>
                <a:sym typeface="Lexend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ização">
  <p:cSld name="CUSTOM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85375" y="0"/>
            <a:ext cx="9347700" cy="23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94250" y="8507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18050" y="7745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6593" l="15156" r="11658" t="25851"/>
          <a:stretch/>
        </p:blipFill>
        <p:spPr>
          <a:xfrm>
            <a:off x="276641" y="3126571"/>
            <a:ext cx="3793808" cy="18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6940500" y="3354995"/>
            <a:ext cx="2203500" cy="12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7015200" y="3481470"/>
            <a:ext cx="20541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pet.inf.ufpr.br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pet@inf.ufpr.br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@petcompufpr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ção">
  <p:cSld name="CUSTOM_1"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85375" y="0"/>
            <a:ext cx="6032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b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200"/>
              <a:buFont typeface="Lexend"/>
              <a:buNone/>
              <a:defRPr b="1" sz="92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26100" y="15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26100" y="156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5043969" y="1566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564900" y="1446375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49200" y="2943975"/>
            <a:ext cx="25152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661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exend SemiBold"/>
              <a:buNone/>
              <a:defRPr b="0" sz="5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688425" y="-19350"/>
            <a:ext cx="4767900" cy="51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3150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None/>
              <a:defRPr sz="21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89644" y="906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989650" y="4551050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03650"/>
            <a:ext cx="39528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inf.ufpr.br/jz22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yKlzP1jFxM2KngKayeEvp_XXSf0M2jFw/view" TargetMode="External"/><Relationship Id="rId4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L%C3%B3gic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1 - Turma Avançado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Algoritmos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Programação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 pergunta é: em que linguagens de programação podemos escrever um algoritmo?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 resposta é: todas!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Qualquer algoritmo pode ser escrito em qualquer linguagem de programação;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 escolha da linguagem é por uma questão de conveniência: facilidade, tempo de execução, gerenciamento de hardware, etc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Queremos sua opinião!</a:t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Web vs. Análise de Dados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26100" y="1126350"/>
            <a:ext cx="852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Como falamos, linguagens de programação diferentes são capazes de fazer a mesma coisa;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Mas, algumas são mais convenientes para algumas tarefas do que outras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Web vs. Análise de Dados</a:t>
            </a:r>
            <a:endParaRPr/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985825" y="1407150"/>
            <a:ext cx="3179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/>
              <a:t>Desenvolvimento Web</a:t>
            </a:r>
            <a:endParaRPr sz="1520"/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4948225" y="1407150"/>
            <a:ext cx="31797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520"/>
              <a:t>Análise de Dados</a:t>
            </a:r>
            <a:endParaRPr sz="152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796375" y="1822200"/>
            <a:ext cx="3558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Desenvolvimento de Sites;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Foco no front-end (o que você vê quando entra no site);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HTML, CSS e JavaScript;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Ótimas oportunidades nessa área.</a:t>
            </a:r>
            <a:endParaRPr sz="13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58775" y="1822200"/>
            <a:ext cx="3558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Analisar dados com programação;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Permite análises mais complexas do que o Excel;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Python e Pandas;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Diferencial em qualquer profissão.</a:t>
            </a:r>
            <a:endParaRPr sz="13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050" y="2934937"/>
            <a:ext cx="3288325" cy="19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250" y="3010425"/>
            <a:ext cx="29908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você pode fazer com programação?</a:t>
            </a:r>
            <a:endParaRPr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4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Web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26100" y="1126350"/>
            <a:ext cx="852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Todo site é feito com programação (principalmente HTML, CSS e JavaScript). Ex: </a:t>
            </a:r>
            <a:r>
              <a:rPr lang="pt-BR" sz="1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www.inf.ufpr.br/jz22</a:t>
            </a:r>
            <a:endParaRPr sz="1700">
              <a:solidFill>
                <a:srgbClr val="0000FF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700" y="1952950"/>
            <a:ext cx="5299399" cy="28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Dados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526100" y="1126350"/>
            <a:ext cx="852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Com programação, podemos fazer desde cálculo de média até gráficos bem complexos</a:t>
            </a:r>
            <a:endParaRPr sz="17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963" y="1909925"/>
            <a:ext cx="3908075" cy="29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Inteligência Artificial</a:t>
            </a:r>
            <a:endParaRPr/>
          </a:p>
        </p:txBody>
      </p:sp>
      <p:pic>
        <p:nvPicPr>
          <p:cNvPr id="174" name="Google Shape;174;p29" title="campo_minad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69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5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526100" y="1126350"/>
            <a:ext cx="85206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Faça um algoritmo descrevendo como sair dessa sala e ir até a sala onde vocês tem aula de português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Escreva passo a passo;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Cada instrução deve ser bem clara (ou seja, qualquer pessoa lendo sabe exatamente o que tem que fazer);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e Algoritmos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26100" y="113512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 algoritmo é uma sequência</a:t>
            </a:r>
            <a:r>
              <a:rPr lang="pt-BR" sz="1600">
                <a:uFill>
                  <a:noFill/>
                </a:uFill>
                <a:hlinkClick r:id="rId3"/>
              </a:rPr>
              <a:t> lógica</a:t>
            </a:r>
            <a:r>
              <a:rPr lang="pt-BR" sz="1600"/>
              <a:t> finita de passos para realizar uma tarefa ou resolver um problema.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Existem 3 características importantes num algoritmo: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Finito: o número de instruções não pode ser infinito;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Determinístico: quando a gente executa um programa com as mesmas entradas, a saída deve ser a mesma;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Não ambíguo: um programa não pode ter mais de uma interpretação possível.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Pseudocódigo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526100" y="113512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 programa nada mais é do que um algoritmo, escrito numa sintaxe bem específica;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Como um código exige um nível de rigor bem alto, geralmente fazemos uma etapa anterior: o pseudocódigo;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Um pseudocódigo é uma sequência de instruções (ou seja, um algoritmo), mas escrito numa linguagem mais próximo do português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975" y="1160700"/>
            <a:ext cx="5702044" cy="362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26088" y="1086600"/>
            <a:ext cx="8520600" cy="16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 programa é a codificação em alguma linguagem formal que garanta que os pas-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sos do algoritmo sejam executados da maneira como se espera por quem executa 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instruções.</a:t>
            </a:r>
            <a:endParaRPr sz="16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200" y="2362400"/>
            <a:ext cx="1843900" cy="2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de Programação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Programação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Uma linguagem de programação é um conjunto de regras sintáticas e semânticas, que definem como o algoritmo deve ser escrito;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Ela deve ser bem específica, pois ela será transformada (compilada) em algo que o computador consegue entender e executar;</a:t>
            </a:r>
            <a:endParaRPr sz="17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825" y="2799663"/>
            <a:ext cx="44291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Programação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Existem MUITAS linguagens de programação!</a:t>
            </a:r>
            <a:endParaRPr sz="17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450" y="1721621"/>
            <a:ext cx="5859901" cy="29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111111"/>
      </a:dk1>
      <a:lt1>
        <a:srgbClr val="FAF9F6"/>
      </a:lt1>
      <a:dk2>
        <a:srgbClr val="434343"/>
      </a:dk2>
      <a:lt2>
        <a:srgbClr val="7F7F7F"/>
      </a:lt2>
      <a:accent1>
        <a:srgbClr val="2D1A52"/>
      </a:accent1>
      <a:accent2>
        <a:srgbClr val="4F1756"/>
      </a:accent2>
      <a:accent3>
        <a:srgbClr val="6A1559"/>
      </a:accent3>
      <a:accent4>
        <a:srgbClr val="981062"/>
      </a:accent4>
      <a:accent5>
        <a:srgbClr val="18ABED"/>
      </a:accent5>
      <a:accent6>
        <a:srgbClr val="95DEFF"/>
      </a:accent6>
      <a:hlink>
        <a:srgbClr val="95DEFF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